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75" r:id="rId6"/>
    <p:sldId id="274" r:id="rId7"/>
    <p:sldId id="263" r:id="rId8"/>
    <p:sldId id="270" r:id="rId9"/>
    <p:sldId id="266" r:id="rId10"/>
    <p:sldId id="265" r:id="rId11"/>
    <p:sldId id="267" r:id="rId12"/>
    <p:sldId id="268" r:id="rId13"/>
    <p:sldId id="269" r:id="rId14"/>
    <p:sldId id="277" r:id="rId15"/>
    <p:sldId id="278" r:id="rId16"/>
    <p:sldId id="261" r:id="rId17"/>
    <p:sldId id="262" r:id="rId18"/>
    <p:sldId id="276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0066"/>
    <a:srgbClr val="FF66FF"/>
    <a:srgbClr val="339933"/>
    <a:srgbClr val="CC0000"/>
    <a:srgbClr val="339966"/>
    <a:srgbClr val="33CC33"/>
    <a:srgbClr val="00990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D0DA1-8FA2-FAA8-6665-0205E0412256}" v="1" dt="2019-08-02T14:55:4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S.S.M.S. it16001862" userId="S::it16001862@my.sliit.lk::c1a9e185-8732-44e4-bc80-65a1b2163f58" providerId="AD" clId="Web-{89ED0DA1-8FA2-FAA8-6665-0205E0412256}"/>
    <pc:docChg chg="modSld">
      <pc:chgData name="Fernando S.S.M.S. it16001862" userId="S::it16001862@my.sliit.lk::c1a9e185-8732-44e4-bc80-65a1b2163f58" providerId="AD" clId="Web-{89ED0DA1-8FA2-FAA8-6665-0205E0412256}" dt="2019-08-02T14:55:42.665" v="1" actId="14100"/>
      <pc:docMkLst>
        <pc:docMk/>
      </pc:docMkLst>
      <pc:sldChg chg="modSp">
        <pc:chgData name="Fernando S.S.M.S. it16001862" userId="S::it16001862@my.sliit.lk::c1a9e185-8732-44e4-bc80-65a1b2163f58" providerId="AD" clId="Web-{89ED0DA1-8FA2-FAA8-6665-0205E0412256}" dt="2019-08-02T14:55:42.665" v="1" actId="14100"/>
        <pc:sldMkLst>
          <pc:docMk/>
          <pc:sldMk cId="1653903280" sldId="266"/>
        </pc:sldMkLst>
        <pc:picChg chg="mod">
          <ac:chgData name="Fernando S.S.M.S. it16001862" userId="S::it16001862@my.sliit.lk::c1a9e185-8732-44e4-bc80-65a1b2163f58" providerId="AD" clId="Web-{89ED0DA1-8FA2-FAA8-6665-0205E0412256}" dt="2019-08-02T14:55:42.665" v="1" actId="14100"/>
          <ac:picMkLst>
            <pc:docMk/>
            <pc:sldMk cId="1653903280" sldId="266"/>
            <ac:picMk id="28" creationId="{589A7B18-C175-44BA-8CD5-2EE679C072E7}"/>
          </ac:picMkLst>
        </pc:picChg>
      </pc:sldChg>
    </pc:docChg>
  </pc:docChgLst>
  <pc:docChgLst>
    <pc:chgData name="Karunaratne D.C. it16037434" userId="S::it16037434@my.sliit.lk::28b4d36e-35e9-4514-b1fe-365f25bb4805" providerId="AD" clId="Web-{64271EC1-0F66-9D06-1C31-F8DBC34AA1CE}"/>
    <pc:docChg chg="delSld modSld">
      <pc:chgData name="Karunaratne D.C. it16037434" userId="S::it16037434@my.sliit.lk::28b4d36e-35e9-4514-b1fe-365f25bb4805" providerId="AD" clId="Web-{64271EC1-0F66-9D06-1C31-F8DBC34AA1CE}" dt="2019-07-19T02:51:17.675" v="110" actId="20577"/>
      <pc:docMkLst>
        <pc:docMk/>
      </pc:docMkLst>
      <pc:sldChg chg="modSp del">
        <pc:chgData name="Karunaratne D.C. it16037434" userId="S::it16037434@my.sliit.lk::28b4d36e-35e9-4514-b1fe-365f25bb4805" providerId="AD" clId="Web-{64271EC1-0F66-9D06-1C31-F8DBC34AA1CE}" dt="2019-07-19T02:50:00.393" v="72"/>
        <pc:sldMkLst>
          <pc:docMk/>
          <pc:sldMk cId="813387408" sldId="264"/>
        </pc:sldMkLst>
        <pc:spChg chg="mod">
          <ac:chgData name="Karunaratne D.C. it16037434" userId="S::it16037434@my.sliit.lk::28b4d36e-35e9-4514-b1fe-365f25bb4805" providerId="AD" clId="Web-{64271EC1-0F66-9D06-1C31-F8DBC34AA1CE}" dt="2019-07-19T02:48:34.002" v="8" actId="20577"/>
          <ac:spMkLst>
            <pc:docMk/>
            <pc:sldMk cId="813387408" sldId="264"/>
            <ac:spMk id="6" creationId="{C6E04EFB-73F8-43FC-8E3B-DE813D02B696}"/>
          </ac:spMkLst>
        </pc:spChg>
        <pc:spChg chg="mod">
          <ac:chgData name="Karunaratne D.C. it16037434" userId="S::it16037434@my.sliit.lk::28b4d36e-35e9-4514-b1fe-365f25bb4805" providerId="AD" clId="Web-{64271EC1-0F66-9D06-1C31-F8DBC34AA1CE}" dt="2019-07-19T02:48:38.862" v="12" actId="20577"/>
          <ac:spMkLst>
            <pc:docMk/>
            <pc:sldMk cId="813387408" sldId="264"/>
            <ac:spMk id="10" creationId="{D938AA6F-5E5C-42BE-8A9A-B7304721542A}"/>
          </ac:spMkLst>
        </pc:spChg>
        <pc:spChg chg="mod">
          <ac:chgData name="Karunaratne D.C. it16037434" userId="S::it16037434@my.sliit.lk::28b4d36e-35e9-4514-b1fe-365f25bb4805" providerId="AD" clId="Web-{64271EC1-0F66-9D06-1C31-F8DBC34AA1CE}" dt="2019-07-19T02:49:00.049" v="52" actId="20577"/>
          <ac:spMkLst>
            <pc:docMk/>
            <pc:sldMk cId="813387408" sldId="264"/>
            <ac:spMk id="11" creationId="{A440A261-A5ED-472D-BC54-67646967A196}"/>
          </ac:spMkLst>
        </pc:spChg>
        <pc:spChg chg="mod">
          <ac:chgData name="Karunaratne D.C. it16037434" userId="S::it16037434@my.sliit.lk::28b4d36e-35e9-4514-b1fe-365f25bb4805" providerId="AD" clId="Web-{64271EC1-0F66-9D06-1C31-F8DBC34AA1CE}" dt="2019-07-19T02:49:12.659" v="54" actId="20577"/>
          <ac:spMkLst>
            <pc:docMk/>
            <pc:sldMk cId="813387408" sldId="264"/>
            <ac:spMk id="12" creationId="{89BA0F74-1523-44FD-B239-E001053CA9CB}"/>
          </ac:spMkLst>
        </pc:spChg>
        <pc:spChg chg="mod">
          <ac:chgData name="Karunaratne D.C. it16037434" userId="S::it16037434@my.sliit.lk::28b4d36e-35e9-4514-b1fe-365f25bb4805" providerId="AD" clId="Web-{64271EC1-0F66-9D06-1C31-F8DBC34AA1CE}" dt="2019-07-19T02:48:53.393" v="49" actId="20577"/>
          <ac:spMkLst>
            <pc:docMk/>
            <pc:sldMk cId="813387408" sldId="264"/>
            <ac:spMk id="15" creationId="{C7332B19-83F2-4D7E-A705-7E2F7846FF4C}"/>
          </ac:spMkLst>
        </pc:spChg>
      </pc:sldChg>
      <pc:sldChg chg="modSp">
        <pc:chgData name="Karunaratne D.C. it16037434" userId="S::it16037434@my.sliit.lk::28b4d36e-35e9-4514-b1fe-365f25bb4805" providerId="AD" clId="Web-{64271EC1-0F66-9D06-1C31-F8DBC34AA1CE}" dt="2019-07-19T02:49:55.940" v="69" actId="20577"/>
        <pc:sldMkLst>
          <pc:docMk/>
          <pc:sldMk cId="1653903280" sldId="266"/>
        </pc:sldMkLst>
        <pc:spChg chg="mod">
          <ac:chgData name="Karunaratne D.C. it16037434" userId="S::it16037434@my.sliit.lk::28b4d36e-35e9-4514-b1fe-365f25bb4805" providerId="AD" clId="Web-{64271EC1-0F66-9D06-1C31-F8DBC34AA1CE}" dt="2019-07-19T02:49:55.940" v="69" actId="20577"/>
          <ac:spMkLst>
            <pc:docMk/>
            <pc:sldMk cId="1653903280" sldId="266"/>
            <ac:spMk id="15" creationId="{C7332B19-83F2-4D7E-A705-7E2F7846FF4C}"/>
          </ac:spMkLst>
        </pc:spChg>
      </pc:sldChg>
      <pc:sldChg chg="modSp">
        <pc:chgData name="Karunaratne D.C. it16037434" userId="S::it16037434@my.sliit.lk::28b4d36e-35e9-4514-b1fe-365f25bb4805" providerId="AD" clId="Web-{64271EC1-0F66-9D06-1C31-F8DBC34AA1CE}" dt="2019-07-19T02:51:01.081" v="100" actId="20577"/>
        <pc:sldMkLst>
          <pc:docMk/>
          <pc:sldMk cId="1895208300" sldId="270"/>
        </pc:sldMkLst>
        <pc:spChg chg="mod">
          <ac:chgData name="Karunaratne D.C. it16037434" userId="S::it16037434@my.sliit.lk::28b4d36e-35e9-4514-b1fe-365f25bb4805" providerId="AD" clId="Web-{64271EC1-0F66-9D06-1C31-F8DBC34AA1CE}" dt="2019-07-19T02:51:01.081" v="100" actId="20577"/>
          <ac:spMkLst>
            <pc:docMk/>
            <pc:sldMk cId="1895208300" sldId="270"/>
            <ac:spMk id="15" creationId="{C7332B19-83F2-4D7E-A705-7E2F7846FF4C}"/>
          </ac:spMkLst>
        </pc:spChg>
      </pc:sldChg>
      <pc:sldChg chg="modSp">
        <pc:chgData name="Karunaratne D.C. it16037434" userId="S::it16037434@my.sliit.lk::28b4d36e-35e9-4514-b1fe-365f25bb4805" providerId="AD" clId="Web-{64271EC1-0F66-9D06-1C31-F8DBC34AA1CE}" dt="2019-07-19T02:51:16.784" v="108" actId="20577"/>
        <pc:sldMkLst>
          <pc:docMk/>
          <pc:sldMk cId="1349619100" sldId="276"/>
        </pc:sldMkLst>
        <pc:spChg chg="mod">
          <ac:chgData name="Karunaratne D.C. it16037434" userId="S::it16037434@my.sliit.lk::28b4d36e-35e9-4514-b1fe-365f25bb4805" providerId="AD" clId="Web-{64271EC1-0F66-9D06-1C31-F8DBC34AA1CE}" dt="2019-07-19T02:51:16.784" v="108" actId="20577"/>
          <ac:spMkLst>
            <pc:docMk/>
            <pc:sldMk cId="1349619100" sldId="276"/>
            <ac:spMk id="2" creationId="{A1FD8DE7-BB0C-4CE9-B01D-6F187CFBA795}"/>
          </ac:spMkLst>
        </pc:spChg>
      </pc:sldChg>
      <pc:sldChg chg="del">
        <pc:chgData name="Karunaratne D.C. it16037434" userId="S::it16037434@my.sliit.lk::28b4d36e-35e9-4514-b1fe-365f25bb4805" providerId="AD" clId="Web-{64271EC1-0F66-9D06-1C31-F8DBC34AA1CE}" dt="2019-07-19T02:50:25.018" v="73"/>
        <pc:sldMkLst>
          <pc:docMk/>
          <pc:sldMk cId="2980120588" sldId="279"/>
        </pc:sldMkLst>
      </pc:sldChg>
      <pc:sldChg chg="del">
        <pc:chgData name="Karunaratne D.C. it16037434" userId="S::it16037434@my.sliit.lk::28b4d36e-35e9-4514-b1fe-365f25bb4805" providerId="AD" clId="Web-{64271EC1-0F66-9D06-1C31-F8DBC34AA1CE}" dt="2019-07-19T02:50:27.800" v="74"/>
        <pc:sldMkLst>
          <pc:docMk/>
          <pc:sldMk cId="3102294807" sldId="280"/>
        </pc:sldMkLst>
      </pc:sldChg>
      <pc:sldChg chg="del">
        <pc:chgData name="Karunaratne D.C. it16037434" userId="S::it16037434@my.sliit.lk::28b4d36e-35e9-4514-b1fe-365f25bb4805" providerId="AD" clId="Web-{64271EC1-0F66-9D06-1C31-F8DBC34AA1CE}" dt="2019-07-19T02:50:32.535" v="75"/>
        <pc:sldMkLst>
          <pc:docMk/>
          <pc:sldMk cId="1592652350" sldId="281"/>
        </pc:sldMkLst>
      </pc:sldChg>
    </pc:docChg>
  </pc:docChgLst>
  <pc:docChgLst>
    <pc:chgData name="Karunaratne D.C. it16037434" userId="S::it16037434@my.sliit.lk::28b4d36e-35e9-4514-b1fe-365f25bb4805" providerId="AD" clId="Web-{8DB64451-5AD0-B409-880F-D248F2002544}"/>
    <pc:docChg chg="modSld">
      <pc:chgData name="Karunaratne D.C. it16037434" userId="S::it16037434@my.sliit.lk::28b4d36e-35e9-4514-b1fe-365f25bb4805" providerId="AD" clId="Web-{8DB64451-5AD0-B409-880F-D248F2002544}" dt="2019-07-19T06:05:01.849" v="54"/>
      <pc:docMkLst>
        <pc:docMk/>
      </pc:docMkLst>
      <pc:sldChg chg="modNotes">
        <pc:chgData name="Karunaratne D.C. it16037434" userId="S::it16037434@my.sliit.lk::28b4d36e-35e9-4514-b1fe-365f25bb4805" providerId="AD" clId="Web-{8DB64451-5AD0-B409-880F-D248F2002544}" dt="2019-07-19T06:05:01.849" v="54"/>
        <pc:sldMkLst>
          <pc:docMk/>
          <pc:sldMk cId="1021382581" sldId="262"/>
        </pc:sldMkLst>
      </pc:sldChg>
    </pc:docChg>
  </pc:docChgLst>
  <pc:docChgLst>
    <pc:chgData name="Hettiarachchi H.A.I.S. it15146366" userId="S::it15146366@my.sliit.lk::41a46099-3eb0-4bd4-aba3-2370c0fa8e13" providerId="AD" clId="Web-{1605754B-16C0-446C-AB85-065940A0989A}"/>
    <pc:docChg chg="modSld">
      <pc:chgData name="Hettiarachchi H.A.I.S. it15146366" userId="S::it15146366@my.sliit.lk::41a46099-3eb0-4bd4-aba3-2370c0fa8e13" providerId="AD" clId="Web-{1605754B-16C0-446C-AB85-065940A0989A}" dt="2019-08-01T11:27:54.512" v="6" actId="1076"/>
      <pc:docMkLst>
        <pc:docMk/>
      </pc:docMkLst>
      <pc:sldChg chg="modSp">
        <pc:chgData name="Hettiarachchi H.A.I.S. it15146366" userId="S::it15146366@my.sliit.lk::41a46099-3eb0-4bd4-aba3-2370c0fa8e13" providerId="AD" clId="Web-{1605754B-16C0-446C-AB85-065940A0989A}" dt="2019-08-01T11:27:54.512" v="6" actId="1076"/>
        <pc:sldMkLst>
          <pc:docMk/>
          <pc:sldMk cId="1895208300" sldId="270"/>
        </pc:sldMkLst>
        <pc:picChg chg="mod">
          <ac:chgData name="Hettiarachchi H.A.I.S. it15146366" userId="S::it15146366@my.sliit.lk::41a46099-3eb0-4bd4-aba3-2370c0fa8e13" providerId="AD" clId="Web-{1605754B-16C0-446C-AB85-065940A0989A}" dt="2019-08-01T11:27:54.496" v="0" actId="1076"/>
          <ac:picMkLst>
            <pc:docMk/>
            <pc:sldMk cId="1895208300" sldId="270"/>
            <ac:picMk id="4" creationId="{29953E17-0E60-4FB6-82B4-77BFD2AABB3A}"/>
          </ac:picMkLst>
        </pc:picChg>
        <pc:picChg chg="mod">
          <ac:chgData name="Hettiarachchi H.A.I.S. it15146366" userId="S::it15146366@my.sliit.lk::41a46099-3eb0-4bd4-aba3-2370c0fa8e13" providerId="AD" clId="Web-{1605754B-16C0-446C-AB85-065940A0989A}" dt="2019-08-01T11:27:54.496" v="1" actId="1076"/>
          <ac:picMkLst>
            <pc:docMk/>
            <pc:sldMk cId="1895208300" sldId="270"/>
            <ac:picMk id="5" creationId="{F8790D2E-9119-4CA7-819C-84BC9D8390BD}"/>
          </ac:picMkLst>
        </pc:picChg>
        <pc:picChg chg="mod">
          <ac:chgData name="Hettiarachchi H.A.I.S. it15146366" userId="S::it15146366@my.sliit.lk::41a46099-3eb0-4bd4-aba3-2370c0fa8e13" providerId="AD" clId="Web-{1605754B-16C0-446C-AB85-065940A0989A}" dt="2019-08-01T11:27:54.496" v="2" actId="1076"/>
          <ac:picMkLst>
            <pc:docMk/>
            <pc:sldMk cId="1895208300" sldId="270"/>
            <ac:picMk id="6" creationId="{8FA1771E-3A93-48C9-9154-A98844ECE6A9}"/>
          </ac:picMkLst>
        </pc:picChg>
        <pc:picChg chg="mod">
          <ac:chgData name="Hettiarachchi H.A.I.S. it15146366" userId="S::it15146366@my.sliit.lk::41a46099-3eb0-4bd4-aba3-2370c0fa8e13" providerId="AD" clId="Web-{1605754B-16C0-446C-AB85-065940A0989A}" dt="2019-08-01T11:27:54.496" v="3" actId="1076"/>
          <ac:picMkLst>
            <pc:docMk/>
            <pc:sldMk cId="1895208300" sldId="270"/>
            <ac:picMk id="7" creationId="{0FB9150D-DD79-4493-A790-0092E22428BC}"/>
          </ac:picMkLst>
        </pc:picChg>
        <pc:picChg chg="mod">
          <ac:chgData name="Hettiarachchi H.A.I.S. it15146366" userId="S::it15146366@my.sliit.lk::41a46099-3eb0-4bd4-aba3-2370c0fa8e13" providerId="AD" clId="Web-{1605754B-16C0-446C-AB85-065940A0989A}" dt="2019-08-01T11:27:54.496" v="4" actId="1076"/>
          <ac:picMkLst>
            <pc:docMk/>
            <pc:sldMk cId="1895208300" sldId="270"/>
            <ac:picMk id="8" creationId="{7AC01638-7705-4172-B38C-FBD2CAF352C0}"/>
          </ac:picMkLst>
        </pc:picChg>
        <pc:picChg chg="mod">
          <ac:chgData name="Hettiarachchi H.A.I.S. it15146366" userId="S::it15146366@my.sliit.lk::41a46099-3eb0-4bd4-aba3-2370c0fa8e13" providerId="AD" clId="Web-{1605754B-16C0-446C-AB85-065940A0989A}" dt="2019-08-01T11:27:54.512" v="5" actId="1076"/>
          <ac:picMkLst>
            <pc:docMk/>
            <pc:sldMk cId="1895208300" sldId="270"/>
            <ac:picMk id="10" creationId="{6BC046FC-0894-46E4-830E-F88E29BD22DA}"/>
          </ac:picMkLst>
        </pc:picChg>
        <pc:picChg chg="mod">
          <ac:chgData name="Hettiarachchi H.A.I.S. it15146366" userId="S::it15146366@my.sliit.lk::41a46099-3eb0-4bd4-aba3-2370c0fa8e13" providerId="AD" clId="Web-{1605754B-16C0-446C-AB85-065940A0989A}" dt="2019-08-01T11:27:54.512" v="6" actId="1076"/>
          <ac:picMkLst>
            <pc:docMk/>
            <pc:sldMk cId="1895208300" sldId="270"/>
            <ac:picMk id="11" creationId="{E488E178-2363-4369-8C89-1D9C745A3D77}"/>
          </ac:picMkLst>
        </pc:picChg>
      </pc:sldChg>
    </pc:docChg>
  </pc:docChgLst>
  <pc:docChgLst>
    <pc:chgData name="Karunaratne D.C. it16037434" userId="S::it16037434@my.sliit.lk::28b4d36e-35e9-4514-b1fe-365f25bb4805" providerId="AD" clId="Web-{1C2F1B26-D489-4AD2-B3D2-736F333AF93F}"/>
    <pc:docChg chg="addSld delSld modSld sldOrd">
      <pc:chgData name="Karunaratne D.C. it16037434" userId="S::it16037434@my.sliit.lk::28b4d36e-35e9-4514-b1fe-365f25bb4805" providerId="AD" clId="Web-{1C2F1B26-D489-4AD2-B3D2-736F333AF93F}" dt="2019-07-19T05:51:05.065" v="1253"/>
      <pc:docMkLst>
        <pc:docMk/>
      </pc:docMkLst>
      <pc:sldChg chg="modNotes">
        <pc:chgData name="Karunaratne D.C. it16037434" userId="S::it16037434@my.sliit.lk::28b4d36e-35e9-4514-b1fe-365f25bb4805" providerId="AD" clId="Web-{1C2F1B26-D489-4AD2-B3D2-736F333AF93F}" dt="2019-07-19T05:15:58.041" v="615"/>
        <pc:sldMkLst>
          <pc:docMk/>
          <pc:sldMk cId="109857222" sldId="256"/>
        </pc:sldMkLst>
      </pc:sldChg>
      <pc:sldChg chg="modSp del modNotes">
        <pc:chgData name="Karunaratne D.C. it16037434" userId="S::it16037434@my.sliit.lk::28b4d36e-35e9-4514-b1fe-365f25bb4805" providerId="AD" clId="Web-{1C2F1B26-D489-4AD2-B3D2-736F333AF93F}" dt="2019-07-19T04:50:32.378" v="388"/>
        <pc:sldMkLst>
          <pc:docMk/>
          <pc:sldMk cId="4085705955" sldId="260"/>
        </pc:sldMkLst>
        <pc:spChg chg="mod">
          <ac:chgData name="Karunaratne D.C. it16037434" userId="S::it16037434@my.sliit.lk::28b4d36e-35e9-4514-b1fe-365f25bb4805" providerId="AD" clId="Web-{1C2F1B26-D489-4AD2-B3D2-736F333AF93F}" dt="2019-07-19T04:50:29.910" v="386" actId="20577"/>
          <ac:spMkLst>
            <pc:docMk/>
            <pc:sldMk cId="4085705955" sldId="260"/>
            <ac:spMk id="2" creationId="{2B9A9DEC-D7AA-47EF-B9D0-9CDCB17B92E1}"/>
          </ac:spMkLst>
        </pc:spChg>
        <pc:spChg chg="mod">
          <ac:chgData name="Karunaratne D.C. it16037434" userId="S::it16037434@my.sliit.lk::28b4d36e-35e9-4514-b1fe-365f25bb4805" providerId="AD" clId="Web-{1C2F1B26-D489-4AD2-B3D2-736F333AF93F}" dt="2019-07-19T04:48:13.065" v="186" actId="20577"/>
          <ac:spMkLst>
            <pc:docMk/>
            <pc:sldMk cId="4085705955" sldId="260"/>
            <ac:spMk id="15" creationId="{C7332B19-83F2-4D7E-A705-7E2F7846FF4C}"/>
          </ac:spMkLst>
        </pc:spChg>
      </pc:sldChg>
      <pc:sldChg chg="ord modNotes">
        <pc:chgData name="Karunaratne D.C. it16037434" userId="S::it16037434@my.sliit.lk::28b4d36e-35e9-4514-b1fe-365f25bb4805" providerId="AD" clId="Web-{1C2F1B26-D489-4AD2-B3D2-736F333AF93F}" dt="2019-07-19T05:47:11.361" v="1196"/>
        <pc:sldMkLst>
          <pc:docMk/>
          <pc:sldMk cId="1932023665" sldId="261"/>
        </pc:sldMkLst>
      </pc:sldChg>
      <pc:sldChg chg="ord">
        <pc:chgData name="Karunaratne D.C. it16037434" userId="S::it16037434@my.sliit.lk::28b4d36e-35e9-4514-b1fe-365f25bb4805" providerId="AD" clId="Web-{1C2F1B26-D489-4AD2-B3D2-736F333AF93F}" dt="2019-07-19T05:23:24.636" v="755"/>
        <pc:sldMkLst>
          <pc:docMk/>
          <pc:sldMk cId="1021382581" sldId="262"/>
        </pc:sldMkLst>
      </pc:sldChg>
      <pc:sldChg chg="ord modNotes">
        <pc:chgData name="Karunaratne D.C. it16037434" userId="S::it16037434@my.sliit.lk::28b4d36e-35e9-4514-b1fe-365f25bb4805" providerId="AD" clId="Web-{1C2F1B26-D489-4AD2-B3D2-736F333AF93F}" dt="2019-07-19T05:45:03.719" v="1132"/>
        <pc:sldMkLst>
          <pc:docMk/>
          <pc:sldMk cId="2004881205" sldId="263"/>
        </pc:sldMkLst>
      </pc:sldChg>
      <pc:sldChg chg="ord">
        <pc:chgData name="Karunaratne D.C. it16037434" userId="S::it16037434@my.sliit.lk::28b4d36e-35e9-4514-b1fe-365f25bb4805" providerId="AD" clId="Web-{1C2F1B26-D489-4AD2-B3D2-736F333AF93F}" dt="2019-07-19T04:53:22.051" v="415"/>
        <pc:sldMkLst>
          <pc:docMk/>
          <pc:sldMk cId="1653903280" sldId="266"/>
        </pc:sldMkLst>
      </pc:sldChg>
      <pc:sldChg chg="ord">
        <pc:chgData name="Karunaratne D.C. it16037434" userId="S::it16037434@my.sliit.lk::28b4d36e-35e9-4514-b1fe-365f25bb4805" providerId="AD" clId="Web-{1C2F1B26-D489-4AD2-B3D2-736F333AF93F}" dt="2019-07-19T05:24:39.308" v="757"/>
        <pc:sldMkLst>
          <pc:docMk/>
          <pc:sldMk cId="1895208300" sldId="270"/>
        </pc:sldMkLst>
      </pc:sldChg>
      <pc:sldChg chg="modNotes">
        <pc:chgData name="Karunaratne D.C. it16037434" userId="S::it16037434@my.sliit.lk::28b4d36e-35e9-4514-b1fe-365f25bb4805" providerId="AD" clId="Web-{1C2F1B26-D489-4AD2-B3D2-736F333AF93F}" dt="2019-07-19T05:51:05.065" v="1253"/>
        <pc:sldMkLst>
          <pc:docMk/>
          <pc:sldMk cId="3914348924" sldId="271"/>
        </pc:sldMkLst>
      </pc:sldChg>
      <pc:sldChg chg="modSp modNotes">
        <pc:chgData name="Karunaratne D.C. it16037434" userId="S::it16037434@my.sliit.lk::28b4d36e-35e9-4514-b1fe-365f25bb4805" providerId="AD" clId="Web-{1C2F1B26-D489-4AD2-B3D2-736F333AF93F}" dt="2019-07-19T05:43:33.907" v="1016"/>
        <pc:sldMkLst>
          <pc:docMk/>
          <pc:sldMk cId="1765874317" sldId="274"/>
        </pc:sldMkLst>
        <pc:spChg chg="mod">
          <ac:chgData name="Karunaratne D.C. it16037434" userId="S::it16037434@my.sliit.lk::28b4d36e-35e9-4514-b1fe-365f25bb4805" providerId="AD" clId="Web-{1C2F1B26-D489-4AD2-B3D2-736F333AF93F}" dt="2019-07-19T04:52:51.473" v="411" actId="20577"/>
          <ac:spMkLst>
            <pc:docMk/>
            <pc:sldMk cId="1765874317" sldId="274"/>
            <ac:spMk id="2" creationId="{30B7C882-1541-42DA-BE68-9CC8D945B940}"/>
          </ac:spMkLst>
        </pc:spChg>
      </pc:sldChg>
      <pc:sldChg chg="modSp modNotes">
        <pc:chgData name="Karunaratne D.C. it16037434" userId="S::it16037434@my.sliit.lk::28b4d36e-35e9-4514-b1fe-365f25bb4805" providerId="AD" clId="Web-{1C2F1B26-D489-4AD2-B3D2-736F333AF93F}" dt="2019-07-19T05:30:10.716" v="843"/>
        <pc:sldMkLst>
          <pc:docMk/>
          <pc:sldMk cId="4153175518" sldId="275"/>
        </pc:sldMkLst>
        <pc:spChg chg="mod">
          <ac:chgData name="Karunaratne D.C. it16037434" userId="S::it16037434@my.sliit.lk::28b4d36e-35e9-4514-b1fe-365f25bb4805" providerId="AD" clId="Web-{1C2F1B26-D489-4AD2-B3D2-736F333AF93F}" dt="2019-07-19T05:20:07.354" v="710" actId="20577"/>
          <ac:spMkLst>
            <pc:docMk/>
            <pc:sldMk cId="4153175518" sldId="275"/>
            <ac:spMk id="3" creationId="{66DA7447-25B5-4434-9FEF-B51A99FC0E46}"/>
          </ac:spMkLst>
        </pc:spChg>
        <pc:spChg chg="mod">
          <ac:chgData name="Karunaratne D.C. it16037434" userId="S::it16037434@my.sliit.lk::28b4d36e-35e9-4514-b1fe-365f25bb4805" providerId="AD" clId="Web-{1C2F1B26-D489-4AD2-B3D2-736F333AF93F}" dt="2019-07-19T05:19:03.213" v="671" actId="1076"/>
          <ac:spMkLst>
            <pc:docMk/>
            <pc:sldMk cId="4153175518" sldId="275"/>
            <ac:spMk id="4" creationId="{F5B94CA0-1505-43E2-A890-89642A439FF4}"/>
          </ac:spMkLst>
        </pc:spChg>
      </pc:sldChg>
      <pc:sldChg chg="modSp add del replId">
        <pc:chgData name="Karunaratne D.C. it16037434" userId="S::it16037434@my.sliit.lk::28b4d36e-35e9-4514-b1fe-365f25bb4805" providerId="AD" clId="Web-{1C2F1B26-D489-4AD2-B3D2-736F333AF93F}" dt="2019-07-19T04:47:33.831" v="182"/>
        <pc:sldMkLst>
          <pc:docMk/>
          <pc:sldMk cId="1165231618" sldId="279"/>
        </pc:sldMkLst>
        <pc:spChg chg="mod">
          <ac:chgData name="Karunaratne D.C. it16037434" userId="S::it16037434@my.sliit.lk::28b4d36e-35e9-4514-b1fe-365f25bb4805" providerId="AD" clId="Web-{1C2F1B26-D489-4AD2-B3D2-736F333AF93F}" dt="2019-07-19T04:46:24.956" v="179" actId="20577"/>
          <ac:spMkLst>
            <pc:docMk/>
            <pc:sldMk cId="1165231618" sldId="279"/>
            <ac:spMk id="15" creationId="{C7332B19-83F2-4D7E-A705-7E2F7846FF4C}"/>
          </ac:spMkLst>
        </pc:spChg>
      </pc:sldChg>
      <pc:sldChg chg="add del replId modNotes">
        <pc:chgData name="Karunaratne D.C. it16037434" userId="S::it16037434@my.sliit.lk::28b4d36e-35e9-4514-b1fe-365f25bb4805" providerId="AD" clId="Web-{1C2F1B26-D489-4AD2-B3D2-736F333AF93F}" dt="2019-07-19T05:28:09.856" v="799"/>
        <pc:sldMkLst>
          <pc:docMk/>
          <pc:sldMk cId="256026136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2053E-63C9-4DF6-8A71-CF8EE096B4F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994A-35B7-424A-A0D8-56133F6F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Good afternoon dear …</a:t>
            </a:r>
          </a:p>
          <a:p>
            <a:r>
              <a:rPr lang="en-US">
                <a:cs typeface="Calibri"/>
              </a:rPr>
              <a:t>We are group 19-087 and our submission is...</a:t>
            </a:r>
          </a:p>
          <a:p>
            <a:r>
              <a:rPr lang="en-US">
                <a:cs typeface="Calibri"/>
              </a:rPr>
              <a:t>First let me introduce our group members...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would like to start by explaining the motivation behind creating this product</a:t>
            </a:r>
            <a:endParaRPr lang="en-US"/>
          </a:p>
          <a:p>
            <a:endParaRPr lang="en-US"/>
          </a:p>
          <a:p>
            <a:r>
              <a:rPr lang="en-US"/>
              <a:t>Recorded Lecture videos -&gt; mainstream -&gt; because they have a host of benefits as u can see in the slide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* </a:t>
            </a:r>
            <a:r>
              <a:rPr lang="en-US" err="1"/>
              <a:t>Rewatch</a:t>
            </a:r>
            <a:r>
              <a:rPr lang="en-US"/>
              <a:t> complex/ complicated lectures</a:t>
            </a:r>
          </a:p>
          <a:p>
            <a:r>
              <a:rPr lang="en-US"/>
              <a:t>* Non-Native </a:t>
            </a:r>
            <a:r>
              <a:rPr lang="en-US" err="1"/>
              <a:t>english</a:t>
            </a:r>
            <a:r>
              <a:rPr lang="en-US"/>
              <a:t> speakers : </a:t>
            </a:r>
            <a:r>
              <a:rPr lang="en-US" err="1"/>
              <a:t>Rewatch</a:t>
            </a:r>
            <a:r>
              <a:rPr lang="en-US"/>
              <a:t> at own pace </a:t>
            </a:r>
          </a:p>
          <a:p>
            <a:r>
              <a:rPr lang="en-US"/>
              <a:t>* </a:t>
            </a:r>
            <a:r>
              <a:rPr lang="en-US" err="1"/>
              <a:t>Rewatch</a:t>
            </a:r>
            <a:r>
              <a:rPr lang="en-US"/>
              <a:t> at own pace to take notes</a:t>
            </a:r>
          </a:p>
          <a:p>
            <a:r>
              <a:rPr lang="en-US"/>
              <a:t>* Distance learning students -&gt; Students who cannot be in class physically will not miss the lecture</a:t>
            </a:r>
          </a:p>
          <a:p>
            <a:r>
              <a:rPr lang="en-US"/>
              <a:t>* Revision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admit that There are </a:t>
            </a:r>
            <a:r>
              <a:rPr lang="en-US" err="1">
                <a:cs typeface="Calibri"/>
              </a:rPr>
              <a:t>softwares</a:t>
            </a:r>
            <a:r>
              <a:rPr lang="en-US">
                <a:cs typeface="Calibri"/>
              </a:rPr>
              <a:t> that allow you to improve lectures manually but,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If you put yourself in the shoes of a lecturer/content creator -&gt; you'd find that modifying each lecture video by hand is tedious and time consuming</a:t>
            </a:r>
          </a:p>
          <a:p>
            <a:r>
              <a:rPr lang="en-US">
                <a:cs typeface="Calibri"/>
              </a:rPr>
              <a:t>Which brings us to our 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web app _&gt; where the lecturer uploads a recorded </a:t>
            </a:r>
            <a:r>
              <a:rPr lang="en-US" err="1">
                <a:cs typeface="Calibri"/>
              </a:rPr>
              <a:t>lec</a:t>
            </a:r>
            <a:r>
              <a:rPr lang="en-US">
                <a:cs typeface="Calibri"/>
              </a:rPr>
              <a:t> vid along with lecture slides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 and the system automatically analyzes and enhances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have done some </a:t>
            </a:r>
            <a:r>
              <a:rPr lang="en-US" err="1">
                <a:cs typeface="Calibri"/>
              </a:rPr>
              <a:t>reasearch</a:t>
            </a:r>
            <a:r>
              <a:rPr lang="en-US">
                <a:cs typeface="Calibri"/>
              </a:rPr>
              <a:t> and found out that there are platforms which are similar, but don’t provide the rich functionality that our platform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 you can see from this table the other existing platforms do not have the functionality or only have them to a certain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Either way we will be able to monetize this application easily.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Now I'd like to walk you through the operation of the platform.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5BD86-3459-47D7-89E8-8570F2BED4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383500"/>
            <a:ext cx="9144000" cy="2456476"/>
          </a:xfrm>
          <a:solidFill>
            <a:srgbClr val="002060">
              <a:alpha val="91000"/>
            </a:srgbClr>
          </a:solidFill>
          <a:ln w="76200">
            <a:solidFill>
              <a:schemeClr val="bg1"/>
            </a:solidFill>
          </a:ln>
          <a:effectLst>
            <a:outerShdw blurRad="330200" dist="38100" dir="8460000" sx="101000" sy="101000" algn="tr" rotWithShape="0">
              <a:prstClr val="black">
                <a:alpha val="74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  <a:latin typeface="+mn-lt"/>
              </a:rPr>
              <a:t>Platform for Improving Searchability and Interactivity of Recorded Lectures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7293" y="5223476"/>
            <a:ext cx="1997413" cy="434340"/>
          </a:xfrm>
          <a:solidFill>
            <a:srgbClr val="002060">
              <a:alpha val="91000"/>
            </a:srgbClr>
          </a:solidFill>
          <a:ln w="57150">
            <a:solidFill>
              <a:schemeClr val="bg1"/>
            </a:solidFill>
          </a:ln>
          <a:effectLst>
            <a:outerShdw blurRad="76200" dist="635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Group 19-087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Automatic Question Generation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7B312-D37C-4DE1-84D2-B8E28644D92E}"/>
              </a:ext>
            </a:extLst>
          </p:cNvPr>
          <p:cNvGrpSpPr/>
          <p:nvPr/>
        </p:nvGrpSpPr>
        <p:grpSpPr>
          <a:xfrm>
            <a:off x="2181907" y="2318514"/>
            <a:ext cx="7828185" cy="3087622"/>
            <a:chOff x="3797" y="0"/>
            <a:chExt cx="4888243" cy="1851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16DC69-7F13-41FD-BD93-CE2EFC73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640" y="1021080"/>
              <a:ext cx="434340" cy="434340"/>
            </a:xfrm>
            <a:prstGeom prst="rect">
              <a:avLst/>
            </a:prstGeom>
          </p:spPr>
        </p:pic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F2876ED2-C744-4712-8E47-C7D053A19D4A}"/>
                </a:ext>
              </a:extLst>
            </p:cNvPr>
            <p:cNvSpPr/>
            <p:nvPr/>
          </p:nvSpPr>
          <p:spPr>
            <a:xfrm>
              <a:off x="22860" y="243840"/>
              <a:ext cx="655320" cy="35052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Transcript</a:t>
              </a:r>
              <a:endParaRPr lang="en-US" sz="12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sp>
          <p:nvSpPr>
            <p:cNvPr id="7" name="Flowchart: Multidocument 6">
              <a:extLst>
                <a:ext uri="{FF2B5EF4-FFF2-40B4-BE49-F238E27FC236}">
                  <a16:creationId xmlns:a16="http://schemas.microsoft.com/office/drawing/2014/main" id="{4DE8547A-8891-4F9F-B8BC-A8914EA4FACC}"/>
                </a:ext>
              </a:extLst>
            </p:cNvPr>
            <p:cNvSpPr/>
            <p:nvPr/>
          </p:nvSpPr>
          <p:spPr>
            <a:xfrm>
              <a:off x="1173480" y="594360"/>
              <a:ext cx="1099880" cy="62484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Calibri Light" panose="020F0302020204030204" pitchFamily="34" charset="0"/>
                  <a:ea typeface="Times New Roman" panose="02020603050405020304" pitchFamily="18" charset="0"/>
                </a:rPr>
                <a:t>Extracted Sentences and Words</a:t>
              </a:r>
              <a:endParaRPr lang="en-US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86F6FE-D689-4620-9EB9-3BAC92ED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8160" y="1097280"/>
              <a:ext cx="411480" cy="4114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FBE0C1-D920-4797-9917-113F56DE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6060" y="541020"/>
              <a:ext cx="708660" cy="70866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4BCCE1-639A-442D-ADCA-48D02DE71557}"/>
                </a:ext>
              </a:extLst>
            </p:cNvPr>
            <p:cNvCxnSpPr/>
            <p:nvPr/>
          </p:nvCxnSpPr>
          <p:spPr>
            <a:xfrm>
              <a:off x="777240" y="457200"/>
              <a:ext cx="335280" cy="39624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CC0203-7439-4E58-904B-0C332F1C0AF1}"/>
                </a:ext>
              </a:extLst>
            </p:cNvPr>
            <p:cNvCxnSpPr/>
            <p:nvPr/>
          </p:nvCxnSpPr>
          <p:spPr>
            <a:xfrm flipV="1">
              <a:off x="701040" y="922020"/>
              <a:ext cx="426720" cy="3124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19C23-0F82-455F-9010-D6F6B06EF7E0}"/>
                </a:ext>
              </a:extLst>
            </p:cNvPr>
            <p:cNvGrpSpPr/>
            <p:nvPr/>
          </p:nvGrpSpPr>
          <p:grpSpPr>
            <a:xfrm>
              <a:off x="4189091" y="0"/>
              <a:ext cx="624840" cy="689147"/>
              <a:chOff x="-2398" y="0"/>
              <a:chExt cx="784860" cy="86563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6A189C9-BCC6-418B-8EEE-166E96765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240" y="0"/>
                <a:ext cx="723900" cy="723900"/>
              </a:xfrm>
              <a:prstGeom prst="rect">
                <a:avLst/>
              </a:prstGeom>
            </p:spPr>
          </p:pic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16187301-41AC-484E-A9E5-5DCB0BB1CCA8}"/>
                  </a:ext>
                </a:extLst>
              </p:cNvPr>
              <p:cNvSpPr txBox="1"/>
              <p:nvPr/>
            </p:nvSpPr>
            <p:spPr>
              <a:xfrm>
                <a:off x="-2398" y="562068"/>
                <a:ext cx="784860" cy="30356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+mj-lt"/>
                    <a:ea typeface="Times New Roman" panose="02020603050405020304" pitchFamily="18" charset="0"/>
                  </a:rPr>
                  <a:t>Ontology</a:t>
                </a:r>
                <a:endParaRPr lang="en-US" sz="120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5BF00B2A-6089-4D76-BC2A-E911082E5DD5}"/>
                </a:ext>
              </a:extLst>
            </p:cNvPr>
            <p:cNvSpPr txBox="1"/>
            <p:nvPr/>
          </p:nvSpPr>
          <p:spPr>
            <a:xfrm>
              <a:off x="3797" y="1455419"/>
              <a:ext cx="723900" cy="396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Reference materials</a:t>
              </a:r>
              <a:endParaRPr lang="en-US" sz="28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B3BE08-15E8-4E6F-9292-4F882998A8F8}"/>
                </a:ext>
              </a:extLst>
            </p:cNvPr>
            <p:cNvCxnSpPr/>
            <p:nvPr/>
          </p:nvCxnSpPr>
          <p:spPr>
            <a:xfrm>
              <a:off x="3611880" y="1028700"/>
              <a:ext cx="591252" cy="304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26BF-0B3B-4FDC-A8EB-A9EAEE0ECA62}"/>
                </a:ext>
              </a:extLst>
            </p:cNvPr>
            <p:cNvCxnSpPr/>
            <p:nvPr/>
          </p:nvCxnSpPr>
          <p:spPr>
            <a:xfrm flipV="1">
              <a:off x="3596640" y="388620"/>
              <a:ext cx="525780" cy="4267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DC0C5E-2C2C-4FC9-9DE3-1152F3ACFBCE}"/>
                </a:ext>
              </a:extLst>
            </p:cNvPr>
            <p:cNvCxnSpPr/>
            <p:nvPr/>
          </p:nvCxnSpPr>
          <p:spPr>
            <a:xfrm flipH="1">
              <a:off x="3672840" y="495300"/>
              <a:ext cx="495300" cy="4114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EF3E743-1E0B-4FED-A5B7-3DBB4B8B367A}"/>
                </a:ext>
              </a:extLst>
            </p:cNvPr>
            <p:cNvSpPr txBox="1"/>
            <p:nvPr/>
          </p:nvSpPr>
          <p:spPr>
            <a:xfrm>
              <a:off x="2484120" y="1257301"/>
              <a:ext cx="1272540" cy="533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Question generation and distractor selection</a:t>
              </a:r>
              <a:endParaRPr lang="en-US" sz="28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277621-B102-4743-AF8F-2D8993DFB5B9}"/>
                </a:ext>
              </a:extLst>
            </p:cNvPr>
            <p:cNvCxnSpPr/>
            <p:nvPr/>
          </p:nvCxnSpPr>
          <p:spPr>
            <a:xfrm>
              <a:off x="2286000" y="838200"/>
              <a:ext cx="47244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888CF07B-7B29-4DC3-8CC8-1BCDB60CDD51}"/>
                </a:ext>
              </a:extLst>
            </p:cNvPr>
            <p:cNvSpPr txBox="1"/>
            <p:nvPr/>
          </p:nvSpPr>
          <p:spPr>
            <a:xfrm>
              <a:off x="4168140" y="1455420"/>
              <a:ext cx="723900" cy="396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Question Items</a:t>
              </a:r>
              <a:endParaRPr lang="en-US" sz="28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8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  Synchronization of lecture video and slides </a:t>
            </a:r>
            <a:r>
              <a:rPr lang="en-US" sz="4000" b="1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7B457C-CC52-4EE7-B79E-0B1A02CB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55" y="2203704"/>
            <a:ext cx="9304575" cy="34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  Noise Removal </a:t>
            </a:r>
            <a:r>
              <a:rPr lang="en-US" sz="4000" b="1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045218-54D3-41F6-90AA-53E7F109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50" y="2824939"/>
            <a:ext cx="8451010" cy="18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Existing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5557" y="1960076"/>
            <a:ext cx="2101896" cy="2658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7579" y="5048186"/>
            <a:ext cx="3496021" cy="95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031" y="4273843"/>
            <a:ext cx="3461767" cy="231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02" y="1947967"/>
            <a:ext cx="2625437" cy="2625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1545" y="2646183"/>
            <a:ext cx="3810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Feature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A4A941-CAE2-401F-95BB-ABBC6ACC1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89978"/>
              </p:ext>
            </p:extLst>
          </p:nvPr>
        </p:nvGraphicFramePr>
        <p:xfrm>
          <a:off x="329184" y="1444752"/>
          <a:ext cx="11582399" cy="399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17">
                  <a:extLst>
                    <a:ext uri="{9D8B030D-6E8A-4147-A177-3AD203B41FA5}">
                      <a16:colId xmlns:a16="http://schemas.microsoft.com/office/drawing/2014/main" val="356605586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637175289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1050055450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341341131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446632611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4185692805"/>
                    </a:ext>
                  </a:extLst>
                </a:gridCol>
                <a:gridCol w="1554478">
                  <a:extLst>
                    <a:ext uri="{9D8B030D-6E8A-4147-A177-3AD203B41FA5}">
                      <a16:colId xmlns:a16="http://schemas.microsoft.com/office/drawing/2014/main" val="186392637"/>
                    </a:ext>
                  </a:extLst>
                </a:gridCol>
              </a:tblGrid>
              <a:tr h="557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echo360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TechSmith Relay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Camtasia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LearnWorlds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Hippo 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Proposed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980825"/>
                  </a:ext>
                </a:extLst>
              </a:tr>
              <a:tr h="101253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Automatically matching code samples to occurrence in recorded 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618199"/>
                  </a:ext>
                </a:extLst>
              </a:tr>
              <a:tr h="75190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Automatically divide video into topic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90478"/>
                  </a:ext>
                </a:extLst>
              </a:tr>
              <a:tr h="78109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Automatically match lecture slides with the recorded 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386148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Automatic question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0993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5C752F-92D0-46E2-BB84-85477D317208}"/>
              </a:ext>
            </a:extLst>
          </p:cNvPr>
          <p:cNvSpPr txBox="1"/>
          <p:nvPr/>
        </p:nvSpPr>
        <p:spPr>
          <a:xfrm>
            <a:off x="365760" y="6108192"/>
            <a:ext cx="1154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Only if integrated with LMS or with provided topics</a:t>
            </a:r>
          </a:p>
          <a:p>
            <a:r>
              <a:rPr lang="en-US"/>
              <a:t>** Only if recorded using their proprietary recording tools or editing tools</a:t>
            </a:r>
          </a:p>
        </p:txBody>
      </p:sp>
    </p:spTree>
    <p:extLst>
      <p:ext uri="{BB962C8B-B14F-4D97-AF65-F5344CB8AC3E}">
        <p14:creationId xmlns:p14="http://schemas.microsoft.com/office/powerpoint/2010/main" val="102138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D8DE7-BB0C-4CE9-B01D-6F187CFBA795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  Target users</a:t>
            </a: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07D7-A636-4627-9ABE-51E9267599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32" y="1673352"/>
            <a:ext cx="4741265" cy="4741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52BBD-ED37-40DA-ACF0-FB3CFD9EEC82}"/>
              </a:ext>
            </a:extLst>
          </p:cNvPr>
          <p:cNvSpPr txBox="1"/>
          <p:nvPr/>
        </p:nvSpPr>
        <p:spPr>
          <a:xfrm>
            <a:off x="512064" y="2011680"/>
            <a:ext cx="5513832" cy="14933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>
                <a:cs typeface="Calibri"/>
              </a:rPr>
              <a:t>Lecturers / content creators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>
                <a:cs typeface="Calibri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34961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1016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Business Potential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3693-07B7-4C07-8AC7-B8BAB5D8A0A4}"/>
              </a:ext>
            </a:extLst>
          </p:cNvPr>
          <p:cNvSpPr txBox="1"/>
          <p:nvPr/>
        </p:nvSpPr>
        <p:spPr>
          <a:xfrm>
            <a:off x="300775" y="1147864"/>
            <a:ext cx="56353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Potential Business Models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Plugin for several existing MOOCs and LMSs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/>
              <a:t>Software as a Service</a:t>
            </a:r>
            <a:r>
              <a:rPr lang="en-US"/>
              <a:t> (SaaS) product, where the customer will pay a one-time fee or monthly subscription or as a freemium model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advertisements can be incorporated into a web application.</a:t>
            </a:r>
          </a:p>
          <a:p>
            <a:pPr lvl="0">
              <a:lnSpc>
                <a:spcPct val="150000"/>
              </a:lnSpc>
            </a:pP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Achievable user benefits</a:t>
            </a:r>
            <a:endParaRPr 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system will fully automate otherwise tedious manual processes involved in creating lectures.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Enhanced online lectures which are tied in seamlessly with supporting content.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3599" y="1329275"/>
            <a:ext cx="4973873" cy="2357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972" y="4176978"/>
            <a:ext cx="2143125" cy="21431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434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bbon: Curved and Tilted Down 1">
            <a:extLst>
              <a:ext uri="{FF2B5EF4-FFF2-40B4-BE49-F238E27FC236}">
                <a16:creationId xmlns:a16="http://schemas.microsoft.com/office/drawing/2014/main" id="{695DFF5C-498C-4E58-B175-7A32E916BFC2}"/>
              </a:ext>
            </a:extLst>
          </p:cNvPr>
          <p:cNvSpPr/>
          <p:nvPr/>
        </p:nvSpPr>
        <p:spPr>
          <a:xfrm>
            <a:off x="1818640" y="2397760"/>
            <a:ext cx="8554720" cy="2062480"/>
          </a:xfrm>
          <a:prstGeom prst="ellipseRibbon">
            <a:avLst>
              <a:gd name="adj1" fmla="val 22537"/>
              <a:gd name="adj2" fmla="val 64786"/>
              <a:gd name="adj3" fmla="val 15476"/>
            </a:avLst>
          </a:prstGeom>
          <a:gradFill flip="none" rotWithShape="1">
            <a:gsLst>
              <a:gs pos="0">
                <a:srgbClr val="660066"/>
              </a:gs>
              <a:gs pos="73000">
                <a:srgbClr val="BA46AC"/>
              </a:gs>
              <a:gs pos="100000">
                <a:schemeClr val="bg1"/>
              </a:gs>
            </a:gsLst>
            <a:lin ang="13500000" scaled="1"/>
            <a:tileRect/>
          </a:gradFill>
          <a:ln>
            <a:solidFill>
              <a:srgbClr val="E6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THANK YOU!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608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09647-CC2A-48A1-AD3E-7A1EADD0F734}"/>
              </a:ext>
            </a:extLst>
          </p:cNvPr>
          <p:cNvSpPr txBox="1"/>
          <p:nvPr/>
        </p:nvSpPr>
        <p:spPr>
          <a:xfrm>
            <a:off x="0" y="308495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Recorded Lectures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A7447-25B5-4434-9FEF-B51A99FC0E46}"/>
              </a:ext>
            </a:extLst>
          </p:cNvPr>
          <p:cNvSpPr txBox="1"/>
          <p:nvPr/>
        </p:nvSpPr>
        <p:spPr>
          <a:xfrm>
            <a:off x="869811" y="1397675"/>
            <a:ext cx="10931210" cy="2677656"/>
          </a:xfrm>
          <a:prstGeom prst="rect">
            <a:avLst/>
          </a:prstGeom>
          <a:solidFill>
            <a:schemeClr val="bg1">
              <a:alpha val="67000"/>
            </a:schemeClr>
          </a:solidFill>
          <a:effectLst>
            <a:softEdge rad="63500"/>
          </a:effectLst>
        </p:spPr>
        <p:txBody>
          <a:bodyPr wrap="square" rtlCol="0" anchor="t"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Many Universities provide the facility to view pre-recorded lectures online</a:t>
            </a:r>
            <a:endParaRPr lang="en-US"/>
          </a:p>
          <a:p>
            <a:endParaRPr lang="en-US" sz="2800" b="1">
              <a:cs typeface="Calibri"/>
            </a:endParaRPr>
          </a:p>
          <a:p>
            <a:r>
              <a:rPr lang="en-US" sz="2800" b="1"/>
              <a:t>Benefits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Allows teachers to save hours of repetitive teaching.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Re-watch Complicated</a:t>
            </a:r>
            <a:r>
              <a:rPr lang="en-US" sz="2800">
                <a:cs typeface="Calibri" panose="020F0502020204030204"/>
              </a:rPr>
              <a:t> lectures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Students can learn at their own 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94CA0-1505-43E2-A890-89642A439FF4}"/>
              </a:ext>
            </a:extLst>
          </p:cNvPr>
          <p:cNvSpPr txBox="1"/>
          <p:nvPr/>
        </p:nvSpPr>
        <p:spPr>
          <a:xfrm>
            <a:off x="611274" y="5902133"/>
            <a:ext cx="934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/>
              <a:t>However…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0CF02-64E9-4A38-9CC4-697850BF88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2800" y="3992576"/>
            <a:ext cx="4805680" cy="24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523525C-B809-4095-A364-3931411821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385" y="2124386"/>
            <a:ext cx="5850899" cy="43881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08495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Research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7C882-1541-42DA-BE68-9CC8D945B940}"/>
              </a:ext>
            </a:extLst>
          </p:cNvPr>
          <p:cNvSpPr txBox="1"/>
          <p:nvPr/>
        </p:nvSpPr>
        <p:spPr>
          <a:xfrm>
            <a:off x="392737" y="1096101"/>
            <a:ext cx="11196320" cy="5416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/>
              <a:t>When viewing online lecture videos students come across a few problems.</a:t>
            </a:r>
            <a:r>
              <a:rPr lang="en-US" sz="2000"/>
              <a:t>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Video lectures are usually l</a:t>
            </a:r>
            <a:r>
              <a:rPr lang="en-US" sz="2400" b="1"/>
              <a:t>engthy and tedious to watch.</a:t>
            </a:r>
            <a:endParaRPr lang="en-US" sz="2400" b="1"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Poor searchability</a:t>
            </a:r>
            <a:r>
              <a:rPr lang="en-US" sz="2400"/>
              <a:t> through the video</a:t>
            </a:r>
            <a:endParaRPr lang="en-US" sz="2400"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Less interaction</a:t>
            </a:r>
            <a:r>
              <a:rPr lang="en-US" sz="2400"/>
              <a:t> with the student</a:t>
            </a:r>
            <a:endParaRPr lang="en-US" sz="2400"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Not directly connected to other supporting material </a:t>
            </a:r>
            <a:r>
              <a:rPr lang="en-US" sz="2400"/>
              <a:t>such as Lecture slides and Tutorials</a:t>
            </a: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sz="3200">
                <a:solidFill>
                  <a:srgbClr val="000000"/>
                </a:solidFill>
              </a:rPr>
              <a:t>Many of the existing tools to improve lecture quality require human intervention which is time consuming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587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Proposed 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42" y="1556687"/>
            <a:ext cx="1475259" cy="1475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542" y="4775553"/>
            <a:ext cx="1507469" cy="1386334"/>
          </a:xfrm>
          <a:prstGeom prst="roundRect">
            <a:avLst>
              <a:gd name="adj" fmla="val 23551"/>
            </a:avLst>
          </a:prstGeom>
          <a:effectLst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4"/>
          <a:stretch/>
        </p:blipFill>
        <p:spPr>
          <a:xfrm>
            <a:off x="1131542" y="3233975"/>
            <a:ext cx="1507469" cy="1339548"/>
          </a:xfrm>
          <a:prstGeom prst="round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5445" y="2753664"/>
            <a:ext cx="2704289" cy="2300169"/>
          </a:xfrm>
          <a:prstGeom prst="flowChartAlternateProcess">
            <a:avLst/>
          </a:prstGeom>
          <a:ln w="57150">
            <a:solidFill>
              <a:schemeClr val="bg2">
                <a:lumMod val="25000"/>
              </a:schemeClr>
            </a:solidFill>
          </a:ln>
        </p:spPr>
      </p:pic>
      <p:cxnSp>
        <p:nvCxnSpPr>
          <p:cNvPr id="11" name="Curved Connector 10"/>
          <p:cNvCxnSpPr>
            <a:stCxn id="2" idx="3"/>
            <a:endCxn id="7" idx="1"/>
          </p:cNvCxnSpPr>
          <p:nvPr/>
        </p:nvCxnSpPr>
        <p:spPr>
          <a:xfrm>
            <a:off x="2606801" y="2294317"/>
            <a:ext cx="1538644" cy="1609432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3"/>
            <a:endCxn id="7" idx="1"/>
          </p:cNvCxnSpPr>
          <p:nvPr/>
        </p:nvCxnSpPr>
        <p:spPr>
          <a:xfrm flipV="1">
            <a:off x="2639011" y="3903749"/>
            <a:ext cx="1506434" cy="156497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7" idx="1"/>
          </p:cNvCxnSpPr>
          <p:nvPr/>
        </p:nvCxnSpPr>
        <p:spPr>
          <a:xfrm>
            <a:off x="2639011" y="3903749"/>
            <a:ext cx="150643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356168" y="2753664"/>
            <a:ext cx="2704289" cy="2219409"/>
            <a:chOff x="8203660" y="2463269"/>
            <a:chExt cx="2704289" cy="221940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03660" y="2463269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46596" y="2463269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03660" y="3643990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46596" y="3643990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</p:grpSp>
      <p:cxnSp>
        <p:nvCxnSpPr>
          <p:cNvPr id="31" name="Straight Arrow Connector 30"/>
          <p:cNvCxnSpPr/>
          <p:nvPr/>
        </p:nvCxnSpPr>
        <p:spPr>
          <a:xfrm flipV="1">
            <a:off x="6944712" y="3903747"/>
            <a:ext cx="131647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8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1016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  </a:t>
            </a:r>
            <a:r>
              <a:rPr lang="en-US" sz="4000" b="1">
                <a:solidFill>
                  <a:schemeClr val="bg1"/>
                </a:solidFill>
              </a:rPr>
              <a:t>Tools and technologies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53E17-0E60-4FB6-82B4-77BFD2AABB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4026" y="3488172"/>
            <a:ext cx="3228118" cy="936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90D2E-9119-4CA7-819C-84BC9D8390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944" y="5012602"/>
            <a:ext cx="1858007" cy="1583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1771E-3A93-48C9-9154-A98844ECE6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18" y="1649163"/>
            <a:ext cx="3387374" cy="1144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150D-DD79-4493-A790-0092E22428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37" y="1543682"/>
            <a:ext cx="3074950" cy="142216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AC01638-7705-4172-B38C-FBD2CAF352C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8958" y="3321835"/>
            <a:ext cx="3409810" cy="91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046FC-0894-46E4-830E-F88E29BD22D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507" y="4694647"/>
            <a:ext cx="2863145" cy="186104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88E178-2363-4369-8C89-1D9C745A3D7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815" y="5286057"/>
            <a:ext cx="2743200" cy="10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  </a:t>
            </a:r>
            <a:r>
              <a:rPr lang="en-US" sz="4000" b="1">
                <a:solidFill>
                  <a:schemeClr val="bg1"/>
                </a:solidFill>
              </a:rPr>
              <a:t>Core Modules of the Platform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9A7B18-C175-44BA-8CD5-2EE679C07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034" y="1053326"/>
            <a:ext cx="7738334" cy="60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0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System Architecture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329E04-6B0E-4252-B4C5-2A0BC7D4BDA3}"/>
              </a:ext>
            </a:extLst>
          </p:cNvPr>
          <p:cNvCxnSpPr>
            <a:cxnSpLocks/>
          </p:cNvCxnSpPr>
          <p:nvPr/>
        </p:nvCxnSpPr>
        <p:spPr>
          <a:xfrm>
            <a:off x="6022931" y="5513411"/>
            <a:ext cx="0" cy="3521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9031CC-14C3-478D-9E3F-85911F26105A}"/>
              </a:ext>
            </a:extLst>
          </p:cNvPr>
          <p:cNvGrpSpPr/>
          <p:nvPr/>
        </p:nvGrpSpPr>
        <p:grpSpPr>
          <a:xfrm>
            <a:off x="1267026" y="1128764"/>
            <a:ext cx="9511809" cy="5503457"/>
            <a:chOff x="1267027" y="1192772"/>
            <a:chExt cx="9511809" cy="550345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D28ED9A-9334-4572-BF3F-9EFD89292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7027" y="1192772"/>
              <a:ext cx="9511809" cy="5503457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23F44A-8B6D-48CB-9399-95BE1AE2B6D4}"/>
                </a:ext>
              </a:extLst>
            </p:cNvPr>
            <p:cNvCxnSpPr>
              <a:cxnSpLocks/>
            </p:cNvCxnSpPr>
            <p:nvPr/>
          </p:nvCxnSpPr>
          <p:spPr>
            <a:xfrm>
              <a:off x="2401453" y="4267200"/>
              <a:ext cx="64654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0D387B-48F5-4442-A2BE-D34F4C130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7180" y="2733964"/>
              <a:ext cx="638926" cy="3971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D303128-28C1-4D9D-BA63-4B1776931AA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700" y="2733963"/>
              <a:ext cx="644433" cy="3971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5494DAE-E172-41CE-AC3C-575144A5DEC5}"/>
                </a:ext>
              </a:extLst>
            </p:cNvPr>
            <p:cNvCxnSpPr>
              <a:cxnSpLocks/>
            </p:cNvCxnSpPr>
            <p:nvPr/>
          </p:nvCxnSpPr>
          <p:spPr>
            <a:xfrm>
              <a:off x="3832860" y="3768431"/>
              <a:ext cx="0" cy="3521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97887A3-AC52-41A0-9A37-3634B44053BF}"/>
                </a:ext>
              </a:extLst>
            </p:cNvPr>
            <p:cNvCxnSpPr>
              <a:cxnSpLocks/>
            </p:cNvCxnSpPr>
            <p:nvPr/>
          </p:nvCxnSpPr>
          <p:spPr>
            <a:xfrm>
              <a:off x="3832860" y="4675211"/>
              <a:ext cx="0" cy="11007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ECE0B0-A738-4226-B1CC-D57AF493D6B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580" y="6141720"/>
              <a:ext cx="146521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D4B9A6E-9C99-4BFB-9822-11B71DDC7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916" y="3855720"/>
              <a:ext cx="403865" cy="3352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4C6ED22-6AE6-41EF-969F-FDDB4763F29A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34" y="3855720"/>
              <a:ext cx="403859" cy="3352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A12BE9-EA36-43C6-85D5-EDC2E906A74C}"/>
                </a:ext>
              </a:extLst>
            </p:cNvPr>
            <p:cNvCxnSpPr>
              <a:cxnSpLocks/>
            </p:cNvCxnSpPr>
            <p:nvPr/>
          </p:nvCxnSpPr>
          <p:spPr>
            <a:xfrm>
              <a:off x="4168750" y="3768431"/>
              <a:ext cx="964950" cy="14571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9B5AFA-7252-41AC-A968-AA4F669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5469589" y="4672317"/>
              <a:ext cx="390192" cy="4348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6AA24E-4D31-4BFC-ADCC-A9C8EFC0D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4386" y="4672317"/>
              <a:ext cx="347362" cy="4348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160382D-CE08-438F-A07B-BC49FC8CE964}"/>
                </a:ext>
              </a:extLst>
            </p:cNvPr>
            <p:cNvCxnSpPr>
              <a:cxnSpLocks/>
            </p:cNvCxnSpPr>
            <p:nvPr/>
          </p:nvCxnSpPr>
          <p:spPr>
            <a:xfrm>
              <a:off x="6168363" y="3374403"/>
              <a:ext cx="1680237" cy="74616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1F86A1D-03F4-41E8-B81A-4D8A34024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694" y="4393784"/>
              <a:ext cx="1449906" cy="18317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06F50CF-BF89-4B6B-A8FD-58F46AA156D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153" y="4206240"/>
              <a:ext cx="593207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6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2774119" y="2359254"/>
            <a:ext cx="33218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Source Code Matching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66968" y="1889952"/>
            <a:ext cx="1449234" cy="999368"/>
            <a:chOff x="7847166" y="1237810"/>
            <a:chExt cx="2699170" cy="186130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47166" y="1237810"/>
              <a:ext cx="2699170" cy="1861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11848" y="1388196"/>
              <a:ext cx="1765800" cy="1560529"/>
            </a:xfrm>
            <a:prstGeom prst="rect">
              <a:avLst/>
            </a:prstGeom>
            <a:effectLst>
              <a:softEdge rad="0"/>
            </a:effectLst>
          </p:spPr>
        </p:pic>
      </p:grpSp>
      <p:grpSp>
        <p:nvGrpSpPr>
          <p:cNvPr id="9" name="Group 8"/>
          <p:cNvGrpSpPr/>
          <p:nvPr/>
        </p:nvGrpSpPr>
        <p:grpSpPr>
          <a:xfrm>
            <a:off x="1140264" y="1563017"/>
            <a:ext cx="1481305" cy="1229272"/>
            <a:chOff x="4425852" y="1465764"/>
            <a:chExt cx="2167961" cy="1799100"/>
          </a:xfrm>
        </p:grpSpPr>
        <p:grpSp>
          <p:nvGrpSpPr>
            <p:cNvPr id="7" name="Group 6"/>
            <p:cNvGrpSpPr/>
            <p:nvPr/>
          </p:nvGrpSpPr>
          <p:grpSpPr>
            <a:xfrm>
              <a:off x="4425852" y="1465764"/>
              <a:ext cx="1517748" cy="1046614"/>
              <a:chOff x="3589273" y="3531138"/>
              <a:chExt cx="4508518" cy="310899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9273" y="3531138"/>
                <a:ext cx="4508518" cy="310899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91388" y="3935554"/>
                <a:ext cx="2704289" cy="2300169"/>
              </a:xfrm>
              <a:prstGeom prst="rect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737021" y="1821231"/>
              <a:ext cx="1517748" cy="1046614"/>
              <a:chOff x="3589273" y="3531138"/>
              <a:chExt cx="4508518" cy="310899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9273" y="3531138"/>
                <a:ext cx="4508518" cy="310899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91388" y="3935554"/>
                <a:ext cx="2704289" cy="2300169"/>
              </a:xfrm>
              <a:prstGeom prst="rect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076065" y="2218250"/>
              <a:ext cx="1517748" cy="1046614"/>
              <a:chOff x="3589273" y="3531138"/>
              <a:chExt cx="4508518" cy="310899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9273" y="3531138"/>
                <a:ext cx="4508518" cy="310899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91388" y="3935554"/>
                <a:ext cx="2704289" cy="2300169"/>
              </a:xfrm>
              <a:prstGeom prst="rect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</p:pic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8840" y="1631012"/>
            <a:ext cx="1421654" cy="14216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25" y="3139415"/>
            <a:ext cx="1323237" cy="1323237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745" y="4813342"/>
            <a:ext cx="1030818" cy="1030818"/>
          </a:xfrm>
          <a:prstGeom prst="rect">
            <a:avLst/>
          </a:prstGeom>
        </p:spPr>
      </p:pic>
      <p:sp>
        <p:nvSpPr>
          <p:cNvPr id="41" name="Snip Diagonal Corner Rectangle 40"/>
          <p:cNvSpPr/>
          <p:nvPr/>
        </p:nvSpPr>
        <p:spPr>
          <a:xfrm>
            <a:off x="5538945" y="4822895"/>
            <a:ext cx="2903128" cy="1040860"/>
          </a:xfrm>
          <a:prstGeom prst="snip2DiagRect">
            <a:avLst>
              <a:gd name="adj1" fmla="val 0"/>
              <a:gd name="adj2" fmla="val 2881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Line Matching Algorithm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94562" y="5343324"/>
            <a:ext cx="275292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61451" y="3872818"/>
            <a:ext cx="2908217" cy="1210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978417" y="2970065"/>
            <a:ext cx="1" cy="1689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32922" y="4743160"/>
            <a:ext cx="1777474" cy="1200329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&lt;output&gt;</a:t>
            </a:r>
          </a:p>
          <a:p>
            <a:r>
              <a:rPr lang="en-US"/>
              <a:t>     &lt;line/&gt;</a:t>
            </a:r>
          </a:p>
          <a:p>
            <a:r>
              <a:rPr lang="en-US"/>
              <a:t>     &lt;timestamp/&gt;</a:t>
            </a:r>
          </a:p>
          <a:p>
            <a:r>
              <a:rPr lang="en-US"/>
              <a:t>&lt;/output &gt;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550173" y="5343324"/>
            <a:ext cx="11350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8338" y="2745183"/>
            <a:ext cx="163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Frames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2856" y="4223508"/>
            <a:ext cx="174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Extracted Audio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25921" y="5841252"/>
            <a:ext cx="173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Source Code File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31524" y="2950993"/>
            <a:ext cx="164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Neural network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59274" y="1489312"/>
            <a:ext cx="246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Frames Containing Code</a:t>
            </a:r>
          </a:p>
        </p:txBody>
      </p:sp>
    </p:spTree>
    <p:extLst>
      <p:ext uri="{BB962C8B-B14F-4D97-AF65-F5344CB8AC3E}">
        <p14:creationId xmlns:p14="http://schemas.microsoft.com/office/powerpoint/2010/main" val="221618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Topic Generation and Video Segmentation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B09A3-3841-48D2-9977-BD5CA8A52AAD}"/>
              </a:ext>
            </a:extLst>
          </p:cNvPr>
          <p:cNvSpPr txBox="1"/>
          <p:nvPr/>
        </p:nvSpPr>
        <p:spPr>
          <a:xfrm>
            <a:off x="491897" y="1270192"/>
            <a:ext cx="11196320" cy="129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>
                <a:cs typeface="Calibri"/>
              </a:rPr>
              <a:t>Extracts timestamped transcripts.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>
                <a:cs typeface="Calibri"/>
              </a:rPr>
              <a:t>Identifies topic transitions and segment the videos into cohesive topic units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>
                <a:cs typeface="Calibri"/>
              </a:rPr>
              <a:t>Enables easier information searching and reduce learning time</a:t>
            </a:r>
          </a:p>
        </p:txBody>
      </p:sp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82AA32F6-96AF-4287-924B-EE224191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4" y="2726362"/>
            <a:ext cx="9773727" cy="38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A78536CDFA3488E4C9B3A0EFBB11C" ma:contentTypeVersion="8" ma:contentTypeDescription="Create a new document." ma:contentTypeScope="" ma:versionID="b7b256acb8e6bd3cae8345406767b5a5">
  <xsd:schema xmlns:xsd="http://www.w3.org/2001/XMLSchema" xmlns:xs="http://www.w3.org/2001/XMLSchema" xmlns:p="http://schemas.microsoft.com/office/2006/metadata/properties" xmlns:ns2="a8b67f62-8988-404a-86c6-97fa43bb1461" xmlns:ns3="f5940f86-c4a4-4055-8668-7c4942757fa3" targetNamespace="http://schemas.microsoft.com/office/2006/metadata/properties" ma:root="true" ma:fieldsID="bd644c8fa9ca8e91569b408ca0a6759f" ns2:_="" ns3:_="">
    <xsd:import namespace="a8b67f62-8988-404a-86c6-97fa43bb1461"/>
    <xsd:import namespace="f5940f86-c4a4-4055-8668-7c4942757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67f62-8988-404a-86c6-97fa43bb1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40f86-c4a4-4055-8668-7c4942757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AB5E7-3A0F-4D7D-B620-FD8FC7A973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624A0F-5778-448E-99A5-F1DF18D5FF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67f62-8988-404a-86c6-97fa43bb1461"/>
    <ds:schemaRef ds:uri="f5940f86-c4a4-4055-8668-7c4942757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933697-56E6-4585-946D-1B8B53D02956}">
  <ds:schemaRefs>
    <ds:schemaRef ds:uri="a8b67f62-8988-404a-86c6-97fa43bb14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470</Words>
  <Application>Microsoft Office PowerPoint</Application>
  <PresentationFormat>Widescreen</PresentationFormat>
  <Paragraphs>128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Platform for Improving Searchability and Interactivity of Recorded Lectures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Hettiarachchi</dc:creator>
  <cp:lastModifiedBy>Karunaratne D.C. it16037434</cp:lastModifiedBy>
  <cp:revision>2</cp:revision>
  <dcterms:created xsi:type="dcterms:W3CDTF">2013-07-15T20:26:40Z</dcterms:created>
  <dcterms:modified xsi:type="dcterms:W3CDTF">2019-09-20T08:48:36Z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13</vt:lpwstr>
  </property>
  <property fmtid="{D5CDD505-2E9C-101B-9397-08002B2CF9AE}" pid="3" name="ContentTypeId">
    <vt:lpwstr>0x010100106A78536CDFA3488E4C9B3A0EFBB11C</vt:lpwstr>
  </property>
</Properties>
</file>