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4"/>
  </p:sldMasterIdLst>
  <p:notesMasterIdLst>
    <p:notesMasterId r:id="rId23"/>
  </p:notesMasterIdLst>
  <p:sldIdLst>
    <p:sldId id="256" r:id="rId5"/>
    <p:sldId id="267" r:id="rId6"/>
    <p:sldId id="258" r:id="rId7"/>
    <p:sldId id="261" r:id="rId8"/>
    <p:sldId id="257" r:id="rId9"/>
    <p:sldId id="271" r:id="rId10"/>
    <p:sldId id="274" r:id="rId11"/>
    <p:sldId id="270" r:id="rId12"/>
    <p:sldId id="262" r:id="rId13"/>
    <p:sldId id="276" r:id="rId14"/>
    <p:sldId id="275" r:id="rId15"/>
    <p:sldId id="263" r:id="rId16"/>
    <p:sldId id="268" r:id="rId17"/>
    <p:sldId id="264" r:id="rId18"/>
    <p:sldId id="269" r:id="rId19"/>
    <p:sldId id="278" r:id="rId20"/>
    <p:sldId id="279" r:id="rId21"/>
    <p:sldId id="277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2CBAE-ADF3-4BCD-B032-93BD9E307EA1}" v="3" dt="2019-08-29T17:27:00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i Sandeepani Epa it16009646" userId="S::it16009646@my.sliit.lk::4567ae7e-5a8c-4678-9eb1-47988d2ee842" providerId="AD" clId="Web-{4F5687BA-4747-6EF7-AB49-EE1927138E73}"/>
    <pc:docChg chg="modSld">
      <pc:chgData name="Sachini Sandeepani Epa it16009646" userId="S::it16009646@my.sliit.lk::4567ae7e-5a8c-4678-9eb1-47988d2ee842" providerId="AD" clId="Web-{4F5687BA-4747-6EF7-AB49-EE1927138E73}" dt="2019-08-03T02:39:17.734" v="203" actId="20577"/>
      <pc:docMkLst>
        <pc:docMk/>
      </pc:docMkLst>
      <pc:sldChg chg="addSp modSp">
        <pc:chgData name="Sachini Sandeepani Epa it16009646" userId="S::it16009646@my.sliit.lk::4567ae7e-5a8c-4678-9eb1-47988d2ee842" providerId="AD" clId="Web-{4F5687BA-4747-6EF7-AB49-EE1927138E73}" dt="2019-08-03T02:39:17.734" v="203" actId="20577"/>
        <pc:sldMkLst>
          <pc:docMk/>
          <pc:sldMk cId="2090219390" sldId="278"/>
        </pc:sldMkLst>
        <pc:spChg chg="add mod">
          <ac:chgData name="Sachini Sandeepani Epa it16009646" userId="S::it16009646@my.sliit.lk::4567ae7e-5a8c-4678-9eb1-47988d2ee842" providerId="AD" clId="Web-{4F5687BA-4747-6EF7-AB49-EE1927138E73}" dt="2019-08-03T02:30:57.168" v="87" actId="20577"/>
          <ac:spMkLst>
            <pc:docMk/>
            <pc:sldMk cId="2090219390" sldId="278"/>
            <ac:spMk id="3" creationId="{34684ED9-BDC2-4E99-AB12-82072712F593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6:06.077" v="120" actId="20577"/>
          <ac:spMkLst>
            <pc:docMk/>
            <pc:sldMk cId="2090219390" sldId="278"/>
            <ac:spMk id="5" creationId="{34AB77B2-755E-4BE5-9F91-434021A42B73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5:59.030" v="117" actId="20577"/>
          <ac:spMkLst>
            <pc:docMk/>
            <pc:sldMk cId="2090219390" sldId="278"/>
            <ac:spMk id="10" creationId="{DC8249AB-4ABC-40F1-922E-A7F361AE7F84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6:42.874" v="127" actId="20577"/>
          <ac:spMkLst>
            <pc:docMk/>
            <pc:sldMk cId="2090219390" sldId="278"/>
            <ac:spMk id="11" creationId="{E356D1A9-AAF7-47C7-A5C7-4982236BB9B3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7:14.780" v="135" actId="20577"/>
          <ac:spMkLst>
            <pc:docMk/>
            <pc:sldMk cId="2090219390" sldId="278"/>
            <ac:spMk id="12" creationId="{95425F16-A8CC-40D9-9151-8BC01895C03B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7:34.249" v="142" actId="20577"/>
          <ac:spMkLst>
            <pc:docMk/>
            <pc:sldMk cId="2090219390" sldId="278"/>
            <ac:spMk id="13" creationId="{CA590AAA-39E9-4E19-9543-A82276D6BA32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5:10.576" v="106" actId="1076"/>
          <ac:spMkLst>
            <pc:docMk/>
            <pc:sldMk cId="2090219390" sldId="278"/>
            <ac:spMk id="17" creationId="{0AF7307A-BFF5-485F-BEF0-180CBF696828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5:15.717" v="107" actId="1076"/>
          <ac:spMkLst>
            <pc:docMk/>
            <pc:sldMk cId="2090219390" sldId="278"/>
            <ac:spMk id="18" creationId="{9EBE5EC5-59F6-4322-B27A-CA4F2ADDCFE7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5:23.608" v="109" actId="1076"/>
          <ac:spMkLst>
            <pc:docMk/>
            <pc:sldMk cId="2090219390" sldId="278"/>
            <ac:spMk id="20" creationId="{89E28258-B4A4-4A12-833E-2F5E7177C47D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5:18.530" v="108" actId="1076"/>
          <ac:spMkLst>
            <pc:docMk/>
            <pc:sldMk cId="2090219390" sldId="278"/>
            <ac:spMk id="21" creationId="{8B03DC8C-16F7-428D-B00B-6FBC4D67B285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6:51.468" v="130" actId="1076"/>
          <ac:spMkLst>
            <pc:docMk/>
            <pc:sldMk cId="2090219390" sldId="278"/>
            <ac:spMk id="22" creationId="{6B1F7104-2170-4D5A-AA6E-E2240D66FF44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4:51.108" v="105"/>
          <ac:spMkLst>
            <pc:docMk/>
            <pc:sldMk cId="2090219390" sldId="278"/>
            <ac:spMk id="28" creationId="{B436719E-17C7-4434-BB2E-474048308058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3:43.653" v="98"/>
          <ac:spMkLst>
            <pc:docMk/>
            <pc:sldMk cId="2090219390" sldId="278"/>
            <ac:spMk id="29" creationId="{6689B959-7ACB-44D1-AD5A-711B7CCC8287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4:10.373" v="100"/>
          <ac:spMkLst>
            <pc:docMk/>
            <pc:sldMk cId="2090219390" sldId="278"/>
            <ac:spMk id="30" creationId="{C2315A31-6DB9-4FFF-9C0B-7573403C2C5A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3:53.247" v="99"/>
          <ac:spMkLst>
            <pc:docMk/>
            <pc:sldMk cId="2090219390" sldId="278"/>
            <ac:spMk id="31" creationId="{101E01C9-E33E-44D0-A79A-5BA58E47E6FA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4:26.029" v="102"/>
          <ac:spMkLst>
            <pc:docMk/>
            <pc:sldMk cId="2090219390" sldId="278"/>
            <ac:spMk id="32" creationId="{8B36FB05-FD9D-4361-B54C-119EFE393F46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3:37.638" v="97"/>
          <ac:spMkLst>
            <pc:docMk/>
            <pc:sldMk cId="2090219390" sldId="278"/>
            <ac:spMk id="33" creationId="{84413510-34A3-466E-9D37-019D01216C53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0:12.043" v="72" actId="14100"/>
          <ac:spMkLst>
            <pc:docMk/>
            <pc:sldMk cId="2090219390" sldId="278"/>
            <ac:spMk id="34" creationId="{400D6B67-32E7-4FD3-B339-62FF5716E1EE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9:17.734" v="203" actId="20577"/>
          <ac:spMkLst>
            <pc:docMk/>
            <pc:sldMk cId="2090219390" sldId="278"/>
            <ac:spMk id="35" creationId="{8737C2A6-778F-422B-B0C6-0F2BE661B1BE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27:27.583" v="47" actId="14100"/>
          <ac:spMkLst>
            <pc:docMk/>
            <pc:sldMk cId="2090219390" sldId="278"/>
            <ac:spMk id="36" creationId="{99082C78-951D-4E8C-84C0-DF510787470E}"/>
          </ac:spMkLst>
        </pc:spChg>
        <pc:spChg chg="mod">
          <ac:chgData name="Sachini Sandeepani Epa it16009646" userId="S::it16009646@my.sliit.lk::4567ae7e-5a8c-4678-9eb1-47988d2ee842" providerId="AD" clId="Web-{4F5687BA-4747-6EF7-AB49-EE1927138E73}" dt="2019-08-03T02:34:44.342" v="104"/>
          <ac:spMkLst>
            <pc:docMk/>
            <pc:sldMk cId="2090219390" sldId="278"/>
            <ac:spMk id="37" creationId="{4010DC4E-2D93-4B6A-A011-0D040411B07B}"/>
          </ac:spMkLst>
        </pc:spChg>
      </pc:sldChg>
    </pc:docChg>
  </pc:docChgLst>
  <pc:docChgLst>
    <pc:chgData name="Hettiarachchi H.A.I.S. it15146366" userId="S::it15146366@my.sliit.lk::41a46099-3eb0-4bd4-aba3-2370c0fa8e13" providerId="AD" clId="Web-{2E1D9394-E950-4183-AD3A-4BEA05DB03F7}"/>
    <pc:docChg chg="addSld delSld modSld">
      <pc:chgData name="Hettiarachchi H.A.I.S. it15146366" userId="S::it15146366@my.sliit.lk::41a46099-3eb0-4bd4-aba3-2370c0fa8e13" providerId="AD" clId="Web-{2E1D9394-E950-4183-AD3A-4BEA05DB03F7}" dt="2019-08-01T11:30:50.995" v="258" actId="1076"/>
      <pc:docMkLst>
        <pc:docMk/>
      </pc:docMkLst>
      <pc:sldChg chg="addSp delSp modSp mod setBg">
        <pc:chgData name="Hettiarachchi H.A.I.S. it15146366" userId="S::it15146366@my.sliit.lk::41a46099-3eb0-4bd4-aba3-2370c0fa8e13" providerId="AD" clId="Web-{2E1D9394-E950-4183-AD3A-4BEA05DB03F7}" dt="2019-08-01T11:12:45.901" v="27" actId="1076"/>
        <pc:sldMkLst>
          <pc:docMk/>
          <pc:sldMk cId="4119746766" sldId="258"/>
        </pc:sldMkLst>
        <pc:spChg chg="mod">
          <ac:chgData name="Hettiarachchi H.A.I.S. it15146366" userId="S::it15146366@my.sliit.lk::41a46099-3eb0-4bd4-aba3-2370c0fa8e13" providerId="AD" clId="Web-{2E1D9394-E950-4183-AD3A-4BEA05DB03F7}" dt="2019-08-01T11:12:38.932" v="24"/>
          <ac:spMkLst>
            <pc:docMk/>
            <pc:sldMk cId="4119746766" sldId="258"/>
            <ac:spMk id="2" creationId="{04BFBF19-7855-4CF9-AF19-D931187692EE}"/>
          </ac:spMkLst>
        </pc:spChg>
        <pc:spChg chg="mod ord">
          <ac:chgData name="Hettiarachchi H.A.I.S. it15146366" userId="S::it15146366@my.sliit.lk::41a46099-3eb0-4bd4-aba3-2370c0fa8e13" providerId="AD" clId="Web-{2E1D9394-E950-4183-AD3A-4BEA05DB03F7}" dt="2019-08-01T11:12:38.932" v="24"/>
          <ac:spMkLst>
            <pc:docMk/>
            <pc:sldMk cId="4119746766" sldId="258"/>
            <ac:spMk id="3" creationId="{A0A3707A-0B4C-4614-A62B-1D84373279FB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8" creationId="{A65AC7D1-EAA9-48F5-B509-60A7F50BF703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9" creationId="{D6320AF9-619A-4175-865B-5663E1AEF4C5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49.073" v="13"/>
          <ac:spMkLst>
            <pc:docMk/>
            <pc:sldMk cId="4119746766" sldId="258"/>
            <ac:spMk id="11" creationId="{9F4444CE-BC8D-4D61-B303-4C05614E62AB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49.073" v="13"/>
          <ac:spMkLst>
            <pc:docMk/>
            <pc:sldMk cId="4119746766" sldId="258"/>
            <ac:spMk id="13" creationId="{62423CA5-E2E1-4789-B759-9906C1C94063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18.183" v="21"/>
          <ac:spMkLst>
            <pc:docMk/>
            <pc:sldMk cId="4119746766" sldId="258"/>
            <ac:spMk id="14" creationId="{9F4444CE-BC8D-4D61-B303-4C05614E62AB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49.073" v="13"/>
          <ac:spMkLst>
            <pc:docMk/>
            <pc:sldMk cId="4119746766" sldId="258"/>
            <ac:spMk id="15" creationId="{73772B81-181F-48B7-8826-4D9686D15DF5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18.183" v="21"/>
          <ac:spMkLst>
            <pc:docMk/>
            <pc:sldMk cId="4119746766" sldId="258"/>
            <ac:spMk id="16" creationId="{62423CA5-E2E1-4789-B759-9906C1C94063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49.073" v="13"/>
          <ac:spMkLst>
            <pc:docMk/>
            <pc:sldMk cId="4119746766" sldId="258"/>
            <ac:spMk id="17" creationId="{B2205F6E-03C6-4E92-877C-E2482F6599AA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18.183" v="21"/>
          <ac:spMkLst>
            <pc:docMk/>
            <pc:sldMk cId="4119746766" sldId="258"/>
            <ac:spMk id="18" creationId="{73772B81-181F-48B7-8826-4D9686D15DF5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19" creationId="{7E018740-5C2B-4A41-AC1A-7E68D1EC1954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18.183" v="21"/>
          <ac:spMkLst>
            <pc:docMk/>
            <pc:sldMk cId="4119746766" sldId="258"/>
            <ac:spMk id="20" creationId="{B2205F6E-03C6-4E92-877C-E2482F6599AA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21" creationId="{166F75A4-C475-4941-8EE2-B80A06A2C1BB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38.932" v="24"/>
          <ac:spMkLst>
            <pc:docMk/>
            <pc:sldMk cId="4119746766" sldId="258"/>
            <ac:spMk id="22" creationId="{9F4444CE-BC8D-4D61-B303-4C05614E62AB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23" creationId="{A032553A-72E8-4B0D-8405-FF9771C9AF05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38.932" v="24"/>
          <ac:spMkLst>
            <pc:docMk/>
            <pc:sldMk cId="4119746766" sldId="258"/>
            <ac:spMk id="24" creationId="{62423CA5-E2E1-4789-B759-9906C1C94063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25" creationId="{765800AC-C3B9-498E-87BC-29FAE4C76B21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38.932" v="24"/>
          <ac:spMkLst>
            <pc:docMk/>
            <pc:sldMk cId="4119746766" sldId="258"/>
            <ac:spMk id="26" creationId="{73772B81-181F-48B7-8826-4D9686D15DF5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27" creationId="{1F9D6ACB-2FF4-49F9-978A-E0D5327FC635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2:38.932" v="24"/>
          <ac:spMkLst>
            <pc:docMk/>
            <pc:sldMk cId="4119746766" sldId="258"/>
            <ac:spMk id="28" creationId="{B2205F6E-03C6-4E92-877C-E2482F6599AA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1:52.948" v="15"/>
          <ac:spMkLst>
            <pc:docMk/>
            <pc:sldMk cId="4119746766" sldId="258"/>
            <ac:spMk id="29" creationId="{A5EC319D-0FEA-4B95-A3EA-01E35672C95B}"/>
          </ac:spMkLst>
        </pc:spChg>
        <pc:picChg chg="add del mod">
          <ac:chgData name="Hettiarachchi H.A.I.S. it15146366" userId="S::it15146366@my.sliit.lk::41a46099-3eb0-4bd4-aba3-2370c0fa8e13" providerId="AD" clId="Web-{2E1D9394-E950-4183-AD3A-4BEA05DB03F7}" dt="2019-08-01T11:11:39.558" v="10"/>
          <ac:picMkLst>
            <pc:docMk/>
            <pc:sldMk cId="4119746766" sldId="258"/>
            <ac:picMk id="4" creationId="{AF1B4E52-9D2E-41F9-AAA7-A6943FA23C92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12:45.901" v="27" actId="1076"/>
          <ac:picMkLst>
            <pc:docMk/>
            <pc:sldMk cId="4119746766" sldId="258"/>
            <ac:picMk id="6" creationId="{0CE3E4C4-7782-4CC4-AC36-E8C835E42E9E}"/>
          </ac:picMkLst>
        </pc:picChg>
        <pc:cxnChg chg="add del">
          <ac:chgData name="Hettiarachchi H.A.I.S. it15146366" userId="S::it15146366@my.sliit.lk::41a46099-3eb0-4bd4-aba3-2370c0fa8e13" providerId="AD" clId="Web-{2E1D9394-E950-4183-AD3A-4BEA05DB03F7}" dt="2019-08-01T11:11:52.948" v="15"/>
          <ac:cxnSpMkLst>
            <pc:docMk/>
            <pc:sldMk cId="4119746766" sldId="258"/>
            <ac:cxnSpMk id="10" creationId="{063B6EC6-D752-4EE7-908B-F8F19E8C7FEA}"/>
          </ac:cxnSpMkLst>
        </pc:cxnChg>
        <pc:cxnChg chg="add del">
          <ac:chgData name="Hettiarachchi H.A.I.S. it15146366" userId="S::it15146366@my.sliit.lk::41a46099-3eb0-4bd4-aba3-2370c0fa8e13" providerId="AD" clId="Web-{2E1D9394-E950-4183-AD3A-4BEA05DB03F7}" dt="2019-08-01T11:11:52.948" v="15"/>
          <ac:cxnSpMkLst>
            <pc:docMk/>
            <pc:sldMk cId="4119746766" sldId="258"/>
            <ac:cxnSpMk id="12" creationId="{EFECD4E8-AD3E-4228-82A2-9461958EA94D}"/>
          </ac:cxnSpMkLst>
        </pc:cxnChg>
      </pc:sldChg>
      <pc:sldChg chg="addSp delSp modSp mod setBg">
        <pc:chgData name="Hettiarachchi H.A.I.S. it15146366" userId="S::it15146366@my.sliit.lk::41a46099-3eb0-4bd4-aba3-2370c0fa8e13" providerId="AD" clId="Web-{2E1D9394-E950-4183-AD3A-4BEA05DB03F7}" dt="2019-08-01T11:15:10.354" v="36"/>
        <pc:sldMkLst>
          <pc:docMk/>
          <pc:sldMk cId="4008811097" sldId="261"/>
        </pc:sldMkLst>
        <pc:spChg chg="mod">
          <ac:chgData name="Hettiarachchi H.A.I.S. it15146366" userId="S::it15146366@my.sliit.lk::41a46099-3eb0-4bd4-aba3-2370c0fa8e13" providerId="AD" clId="Web-{2E1D9394-E950-4183-AD3A-4BEA05DB03F7}" dt="2019-08-01T11:15:10.354" v="36"/>
          <ac:spMkLst>
            <pc:docMk/>
            <pc:sldMk cId="4008811097" sldId="261"/>
            <ac:spMk id="2" creationId="{531BBC50-9428-4BF4-8F00-BF3757D7C734}"/>
          </ac:spMkLst>
        </pc:spChg>
        <pc:spChg chg="del mod">
          <ac:chgData name="Hettiarachchi H.A.I.S. it15146366" userId="S::it15146366@my.sliit.lk::41a46099-3eb0-4bd4-aba3-2370c0fa8e13" providerId="AD" clId="Web-{2E1D9394-E950-4183-AD3A-4BEA05DB03F7}" dt="2019-08-01T11:14:32.511" v="34"/>
          <ac:spMkLst>
            <pc:docMk/>
            <pc:sldMk cId="4008811097" sldId="261"/>
            <ac:spMk id="3" creationId="{5BE19FA4-8B02-4618-9248-F9AA6B1900F2}"/>
          </ac:spMkLst>
        </pc:spChg>
        <pc:spChg chg="add del">
          <ac:chgData name="Hettiarachchi H.A.I.S. it15146366" userId="S::it15146366@my.sliit.lk::41a46099-3eb0-4bd4-aba3-2370c0fa8e13" providerId="AD" clId="Web-{2E1D9394-E950-4183-AD3A-4BEA05DB03F7}" dt="2019-08-01T11:14:05.901" v="29"/>
          <ac:spMkLst>
            <pc:docMk/>
            <pc:sldMk cId="4008811097" sldId="261"/>
            <ac:spMk id="4" creationId="{289056DD-0B24-41BC-A910-5D2C67625DCD}"/>
          </ac:spMkLst>
        </pc:spChg>
        <pc:spChg chg="add">
          <ac:chgData name="Hettiarachchi H.A.I.S. it15146366" userId="S::it15146366@my.sliit.lk::41a46099-3eb0-4bd4-aba3-2370c0fa8e13" providerId="AD" clId="Web-{2E1D9394-E950-4183-AD3A-4BEA05DB03F7}" dt="2019-08-01T11:15:10.354" v="36"/>
          <ac:spMkLst>
            <pc:docMk/>
            <pc:sldMk cId="4008811097" sldId="261"/>
            <ac:spMk id="10" creationId="{45B71F80-1F92-4074-84D9-16A062B215B3}"/>
          </ac:spMkLst>
        </pc:spChg>
        <pc:spChg chg="add">
          <ac:chgData name="Hettiarachchi H.A.I.S. it15146366" userId="S::it15146366@my.sliit.lk::41a46099-3eb0-4bd4-aba3-2370c0fa8e13" providerId="AD" clId="Web-{2E1D9394-E950-4183-AD3A-4BEA05DB03F7}" dt="2019-08-01T11:15:10.354" v="36"/>
          <ac:spMkLst>
            <pc:docMk/>
            <pc:sldMk cId="4008811097" sldId="261"/>
            <ac:spMk id="12" creationId="{7209C9DA-6E0D-46D9-8275-C52222D8CCAC}"/>
          </ac:spMkLst>
        </pc:spChg>
        <pc:spChg chg="add">
          <ac:chgData name="Hettiarachchi H.A.I.S. it15146366" userId="S::it15146366@my.sliit.lk::41a46099-3eb0-4bd4-aba3-2370c0fa8e13" providerId="AD" clId="Web-{2E1D9394-E950-4183-AD3A-4BEA05DB03F7}" dt="2019-08-01T11:15:10.354" v="36"/>
          <ac:spMkLst>
            <pc:docMk/>
            <pc:sldMk cId="4008811097" sldId="261"/>
            <ac:spMk id="14" creationId="{3EB57A4D-E0D0-46DA-B339-F24CA46FA70B}"/>
          </ac:spMkLst>
        </pc:spChg>
        <pc:graphicFrameChg chg="add mod modGraphic">
          <ac:chgData name="Hettiarachchi H.A.I.S. it15146366" userId="S::it15146366@my.sliit.lk::41a46099-3eb0-4bd4-aba3-2370c0fa8e13" providerId="AD" clId="Web-{2E1D9394-E950-4183-AD3A-4BEA05DB03F7}" dt="2019-08-01T11:15:10.354" v="36"/>
          <ac:graphicFrameMkLst>
            <pc:docMk/>
            <pc:sldMk cId="4008811097" sldId="261"/>
            <ac:graphicFrameMk id="5" creationId="{4D3E691C-18CA-4A1D-AB8E-C0659B97C082}"/>
          </ac:graphicFrameMkLst>
        </pc:graphicFrameChg>
      </pc:sldChg>
      <pc:sldChg chg="addSp delSp modSp">
        <pc:chgData name="Hettiarachchi H.A.I.S. it15146366" userId="S::it15146366@my.sliit.lk::41a46099-3eb0-4bd4-aba3-2370c0fa8e13" providerId="AD" clId="Web-{2E1D9394-E950-4183-AD3A-4BEA05DB03F7}" dt="2019-08-01T11:27:30.042" v="227" actId="1076"/>
        <pc:sldMkLst>
          <pc:docMk/>
          <pc:sldMk cId="546975215" sldId="263"/>
        </pc:sldMkLst>
        <pc:picChg chg="add del mod">
          <ac:chgData name="Hettiarachchi H.A.I.S. it15146366" userId="S::it15146366@my.sliit.lk::41a46099-3eb0-4bd4-aba3-2370c0fa8e13" providerId="AD" clId="Web-{2E1D9394-E950-4183-AD3A-4BEA05DB03F7}" dt="2019-08-01T11:26:54.370" v="200"/>
          <ac:picMkLst>
            <pc:docMk/>
            <pc:sldMk cId="546975215" sldId="263"/>
            <ac:picMk id="6" creationId="{75DFA68A-CF7A-40FC-98FC-C14D66C2C882}"/>
          </ac:picMkLst>
        </pc:picChg>
        <pc:picChg chg="add del mod">
          <ac:chgData name="Hettiarachchi H.A.I.S. it15146366" userId="S::it15146366@my.sliit.lk::41a46099-3eb0-4bd4-aba3-2370c0fa8e13" providerId="AD" clId="Web-{2E1D9394-E950-4183-AD3A-4BEA05DB03F7}" dt="2019-08-01T11:26:54.370" v="199"/>
          <ac:picMkLst>
            <pc:docMk/>
            <pc:sldMk cId="546975215" sldId="263"/>
            <ac:picMk id="8" creationId="{480AE4ED-8C7E-44F4-8FD9-E5AE7C788847}"/>
          </ac:picMkLst>
        </pc:picChg>
        <pc:picChg chg="add del mod">
          <ac:chgData name="Hettiarachchi H.A.I.S. it15146366" userId="S::it15146366@my.sliit.lk::41a46099-3eb0-4bd4-aba3-2370c0fa8e13" providerId="AD" clId="Web-{2E1D9394-E950-4183-AD3A-4BEA05DB03F7}" dt="2019-08-01T11:26:54.370" v="198"/>
          <ac:picMkLst>
            <pc:docMk/>
            <pc:sldMk cId="546975215" sldId="263"/>
            <ac:picMk id="10" creationId="{3480E098-3A17-4643-A2A1-7075B27E0B11}"/>
          </ac:picMkLst>
        </pc:picChg>
        <pc:picChg chg="add del mod">
          <ac:chgData name="Hettiarachchi H.A.I.S. it15146366" userId="S::it15146366@my.sliit.lk::41a46099-3eb0-4bd4-aba3-2370c0fa8e13" providerId="AD" clId="Web-{2E1D9394-E950-4183-AD3A-4BEA05DB03F7}" dt="2019-08-01T11:26:54.370" v="197"/>
          <ac:picMkLst>
            <pc:docMk/>
            <pc:sldMk cId="546975215" sldId="263"/>
            <ac:picMk id="12" creationId="{9E0D5CDC-4B23-4CE8-85E8-7D6F8E5BB9D2}"/>
          </ac:picMkLst>
        </pc:picChg>
        <pc:picChg chg="add del mod">
          <ac:chgData name="Hettiarachchi H.A.I.S. it15146366" userId="S::it15146366@my.sliit.lk::41a46099-3eb0-4bd4-aba3-2370c0fa8e13" providerId="AD" clId="Web-{2E1D9394-E950-4183-AD3A-4BEA05DB03F7}" dt="2019-08-01T11:26:54.370" v="196"/>
          <ac:picMkLst>
            <pc:docMk/>
            <pc:sldMk cId="546975215" sldId="263"/>
            <ac:picMk id="14" creationId="{8714802E-F81C-4E4A-A5D4-D9CB6BE30C9F}"/>
          </ac:picMkLst>
        </pc:picChg>
        <pc:picChg chg="add del mod">
          <ac:chgData name="Hettiarachchi H.A.I.S. it15146366" userId="S::it15146366@my.sliit.lk::41a46099-3eb0-4bd4-aba3-2370c0fa8e13" providerId="AD" clId="Web-{2E1D9394-E950-4183-AD3A-4BEA05DB03F7}" dt="2019-08-01T11:26:54.370" v="195"/>
          <ac:picMkLst>
            <pc:docMk/>
            <pc:sldMk cId="546975215" sldId="263"/>
            <ac:picMk id="16" creationId="{D0640671-11EF-4B87-B83D-1B10CB3CCB3D}"/>
          </ac:picMkLst>
        </pc:picChg>
        <pc:picChg chg="add del mod">
          <ac:chgData name="Hettiarachchi H.A.I.S. it15146366" userId="S::it15146366@my.sliit.lk::41a46099-3eb0-4bd4-aba3-2370c0fa8e13" providerId="AD" clId="Web-{2E1D9394-E950-4183-AD3A-4BEA05DB03F7}" dt="2019-08-01T11:26:54.370" v="194"/>
          <ac:picMkLst>
            <pc:docMk/>
            <pc:sldMk cId="546975215" sldId="263"/>
            <ac:picMk id="18" creationId="{D5BEC9EA-C9B7-4BDA-84C8-360ECED75308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27:27.464" v="226" actId="1076"/>
          <ac:picMkLst>
            <pc:docMk/>
            <pc:sldMk cId="546975215" sldId="263"/>
            <ac:picMk id="20" creationId="{E05468D8-7B2E-4B6A-A5C1-1BFEEDAF6987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27:30.042" v="227" actId="1076"/>
          <ac:picMkLst>
            <pc:docMk/>
            <pc:sldMk cId="546975215" sldId="263"/>
            <ac:picMk id="22" creationId="{ED5024A4-0566-4E1C-8017-9D810FE8FB17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27:23.917" v="223" actId="1076"/>
          <ac:picMkLst>
            <pc:docMk/>
            <pc:sldMk cId="546975215" sldId="263"/>
            <ac:picMk id="24" creationId="{40F46883-F8B2-4688-BEA3-7577E35F7482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27:25.417" v="225" actId="1076"/>
          <ac:picMkLst>
            <pc:docMk/>
            <pc:sldMk cId="546975215" sldId="263"/>
            <ac:picMk id="26" creationId="{D284CB8D-1034-4CA2-B39F-4C730051B2F0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27:23.886" v="222" actId="1076"/>
          <ac:picMkLst>
            <pc:docMk/>
            <pc:sldMk cId="546975215" sldId="263"/>
            <ac:picMk id="28" creationId="{417E7322-29BB-45E2-BF7A-2BEFAE5AC9FA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27:23.948" v="224" actId="1076"/>
          <ac:picMkLst>
            <pc:docMk/>
            <pc:sldMk cId="546975215" sldId="263"/>
            <ac:picMk id="30" creationId="{1621647A-4E4A-4C9A-88E6-070F9F844C1F}"/>
          </ac:picMkLst>
        </pc:picChg>
        <pc:picChg chg="add mod">
          <ac:chgData name="Hettiarachchi H.A.I.S. it15146366" userId="S::it15146366@my.sliit.lk::41a46099-3eb0-4bd4-aba3-2370c0fa8e13" providerId="AD" clId="Web-{2E1D9394-E950-4183-AD3A-4BEA05DB03F7}" dt="2019-08-01T11:27:19.230" v="221" actId="1076"/>
          <ac:picMkLst>
            <pc:docMk/>
            <pc:sldMk cId="546975215" sldId="263"/>
            <ac:picMk id="32" creationId="{E30973E9-E090-48E0-8C11-BAEC46F80B3B}"/>
          </ac:picMkLst>
        </pc:picChg>
      </pc:sldChg>
      <pc:sldChg chg="modSp">
        <pc:chgData name="Hettiarachchi H.A.I.S. it15146366" userId="S::it15146366@my.sliit.lk::41a46099-3eb0-4bd4-aba3-2370c0fa8e13" providerId="AD" clId="Web-{2E1D9394-E950-4183-AD3A-4BEA05DB03F7}" dt="2019-08-01T11:24:14.870" v="170" actId="20577"/>
        <pc:sldMkLst>
          <pc:docMk/>
          <pc:sldMk cId="2379650402" sldId="264"/>
        </pc:sldMkLst>
        <pc:spChg chg="mod">
          <ac:chgData name="Hettiarachchi H.A.I.S. it15146366" userId="S::it15146366@my.sliit.lk::41a46099-3eb0-4bd4-aba3-2370c0fa8e13" providerId="AD" clId="Web-{2E1D9394-E950-4183-AD3A-4BEA05DB03F7}" dt="2019-08-01T11:24:14.870" v="170" actId="20577"/>
          <ac:spMkLst>
            <pc:docMk/>
            <pc:sldMk cId="2379650402" sldId="264"/>
            <ac:spMk id="3" creationId="{95F93897-F52A-4BC4-8D6A-6355A13593E9}"/>
          </ac:spMkLst>
        </pc:spChg>
      </pc:sldChg>
      <pc:sldChg chg="addSp delSp modSp new">
        <pc:chgData name="Hettiarachchi H.A.I.S. it15146366" userId="S::it15146366@my.sliit.lk::41a46099-3eb0-4bd4-aba3-2370c0fa8e13" providerId="AD" clId="Web-{2E1D9394-E950-4183-AD3A-4BEA05DB03F7}" dt="2019-08-01T11:22:41.667" v="133" actId="14100"/>
        <pc:sldMkLst>
          <pc:docMk/>
          <pc:sldMk cId="2339351254" sldId="268"/>
        </pc:sldMkLst>
        <pc:spChg chg="mod">
          <ac:chgData name="Hettiarachchi H.A.I.S. it15146366" userId="S::it15146366@my.sliit.lk::41a46099-3eb0-4bd4-aba3-2370c0fa8e13" providerId="AD" clId="Web-{2E1D9394-E950-4183-AD3A-4BEA05DB03F7}" dt="2019-08-01T11:22:26.183" v="128" actId="20577"/>
          <ac:spMkLst>
            <pc:docMk/>
            <pc:sldMk cId="2339351254" sldId="268"/>
            <ac:spMk id="2" creationId="{49801E4A-07C2-401A-BAA4-2C05A0A3723D}"/>
          </ac:spMkLst>
        </pc:spChg>
        <pc:spChg chg="del">
          <ac:chgData name="Hettiarachchi H.A.I.S. it15146366" userId="S::it15146366@my.sliit.lk::41a46099-3eb0-4bd4-aba3-2370c0fa8e13" providerId="AD" clId="Web-{2E1D9394-E950-4183-AD3A-4BEA05DB03F7}" dt="2019-08-01T11:22:33.120" v="132"/>
          <ac:spMkLst>
            <pc:docMk/>
            <pc:sldMk cId="2339351254" sldId="268"/>
            <ac:spMk id="3" creationId="{C74C1531-FE4C-40E5-B40E-3A3833E7E5AB}"/>
          </ac:spMkLst>
        </pc:spChg>
        <pc:grpChg chg="add mod">
          <ac:chgData name="Hettiarachchi H.A.I.S. it15146366" userId="S::it15146366@my.sliit.lk::41a46099-3eb0-4bd4-aba3-2370c0fa8e13" providerId="AD" clId="Web-{2E1D9394-E950-4183-AD3A-4BEA05DB03F7}" dt="2019-08-01T11:22:41.667" v="133" actId="14100"/>
          <ac:grpSpMkLst>
            <pc:docMk/>
            <pc:sldMk cId="2339351254" sldId="268"/>
            <ac:grpSpMk id="5" creationId="{0E6402B0-DB52-4383-B0D1-93012FF96604}"/>
          </ac:grpSpMkLst>
        </pc:grpChg>
        <pc:picChg chg="add">
          <ac:chgData name="Hettiarachchi H.A.I.S. it15146366" userId="S::it15146366@my.sliit.lk::41a46099-3eb0-4bd4-aba3-2370c0fa8e13" providerId="AD" clId="Web-{2E1D9394-E950-4183-AD3A-4BEA05DB03F7}" dt="2019-08-01T11:22:29.136" v="131"/>
          <ac:picMkLst>
            <pc:docMk/>
            <pc:sldMk cId="2339351254" sldId="268"/>
            <ac:picMk id="6" creationId="{734A4F35-D59C-4FAC-BC72-7493C5F37B70}"/>
          </ac:picMkLst>
        </pc:pic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7" creationId="{9A4090F0-1E9B-49E3-9DB8-BB87DB27F07F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8" creationId="{506ADCCA-2D80-4BED-A270-7B081971CFC3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9" creationId="{1DD95D2A-06D7-45FF-9546-CA8A1D551029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0" creationId="{9ADB0A62-1F04-405F-B858-57771F950F36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1" creationId="{7F609A00-BC42-483F-A839-E0100CE9DB0F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2" creationId="{8FC59F6A-99DF-4E75-9A0D-F652175B776B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3" creationId="{09D1880F-AC4D-4DEF-8D01-DB64374C61F5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4" creationId="{C0E7BC23-0B14-439D-B1E5-BEEC85AE6E44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5" creationId="{79D9A968-A7E1-402A-BECE-FF16303C9C36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6" creationId="{F9C1FF6D-8FEA-4310-80EA-D9AC4412341D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7" creationId="{C53B8FAB-DC1A-487B-A0BF-032807306011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8" creationId="{21C4ABFE-64E6-467A-AE7E-43AFB1DAD3C8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19" creationId="{1A85027E-26DD-4590-899C-AD7CE3CD62E5}"/>
          </ac:cxnSpMkLst>
        </pc:cxnChg>
        <pc:cxnChg chg="add">
          <ac:chgData name="Hettiarachchi H.A.I.S. it15146366" userId="S::it15146366@my.sliit.lk::41a46099-3eb0-4bd4-aba3-2370c0fa8e13" providerId="AD" clId="Web-{2E1D9394-E950-4183-AD3A-4BEA05DB03F7}" dt="2019-08-01T11:22:29.136" v="131"/>
          <ac:cxnSpMkLst>
            <pc:docMk/>
            <pc:sldMk cId="2339351254" sldId="268"/>
            <ac:cxnSpMk id="20" creationId="{0296EFDB-557D-4F43-B3DF-0C8734D2335F}"/>
          </ac:cxnSpMkLst>
        </pc:cxnChg>
      </pc:sldChg>
      <pc:sldChg chg="modSp new">
        <pc:chgData name="Hettiarachchi H.A.I.S. it15146366" userId="S::it15146366@my.sliit.lk::41a46099-3eb0-4bd4-aba3-2370c0fa8e13" providerId="AD" clId="Web-{2E1D9394-E950-4183-AD3A-4BEA05DB03F7}" dt="2019-08-01T11:30:50.995" v="258" actId="1076"/>
        <pc:sldMkLst>
          <pc:docMk/>
          <pc:sldMk cId="2204624697" sldId="269"/>
        </pc:sldMkLst>
        <pc:spChg chg="mod">
          <ac:chgData name="Hettiarachchi H.A.I.S. it15146366" userId="S::it15146366@my.sliit.lk::41a46099-3eb0-4bd4-aba3-2370c0fa8e13" providerId="AD" clId="Web-{2E1D9394-E950-4183-AD3A-4BEA05DB03F7}" dt="2019-08-01T11:29:33.245" v="250" actId="20577"/>
          <ac:spMkLst>
            <pc:docMk/>
            <pc:sldMk cId="2204624697" sldId="269"/>
            <ac:spMk id="2" creationId="{6FC852D5-2F44-4B6F-9A89-889428AF9F15}"/>
          </ac:spMkLst>
        </pc:spChg>
        <pc:spChg chg="mod">
          <ac:chgData name="Hettiarachchi H.A.I.S. it15146366" userId="S::it15146366@my.sliit.lk::41a46099-3eb0-4bd4-aba3-2370c0fa8e13" providerId="AD" clId="Web-{2E1D9394-E950-4183-AD3A-4BEA05DB03F7}" dt="2019-08-01T11:30:50.995" v="258" actId="1076"/>
          <ac:spMkLst>
            <pc:docMk/>
            <pc:sldMk cId="2204624697" sldId="269"/>
            <ac:spMk id="3" creationId="{5704072D-7BD8-4265-87C1-628320C03D9C}"/>
          </ac:spMkLst>
        </pc:spChg>
      </pc:sldChg>
    </pc:docChg>
  </pc:docChgLst>
  <pc:docChgLst>
    <pc:chgData name="Fernando S.S.M.S. it16001862" userId="S::it16001862@my.sliit.lk::c1a9e185-8732-44e4-bc80-65a1b2163f58" providerId="AD" clId="Web-{11E130BF-0500-4089-B747-43BC5AC89CF7}"/>
    <pc:docChg chg="modSld">
      <pc:chgData name="Fernando S.S.M.S. it16001862" userId="S::it16001862@my.sliit.lk::c1a9e185-8732-44e4-bc80-65a1b2163f58" providerId="AD" clId="Web-{11E130BF-0500-4089-B747-43BC5AC89CF7}" dt="2019-08-01T10:37:19.859" v="1" actId="1076"/>
      <pc:docMkLst>
        <pc:docMk/>
      </pc:docMkLst>
      <pc:sldChg chg="modSp">
        <pc:chgData name="Fernando S.S.M.S. it16001862" userId="S::it16001862@my.sliit.lk::c1a9e185-8732-44e4-bc80-65a1b2163f58" providerId="AD" clId="Web-{11E130BF-0500-4089-B747-43BC5AC89CF7}" dt="2019-08-01T10:37:19.859" v="1" actId="1076"/>
        <pc:sldMkLst>
          <pc:docMk/>
          <pc:sldMk cId="2264110676" sldId="257"/>
        </pc:sldMkLst>
        <pc:spChg chg="mod">
          <ac:chgData name="Fernando S.S.M.S. it16001862" userId="S::it16001862@my.sliit.lk::c1a9e185-8732-44e4-bc80-65a1b2163f58" providerId="AD" clId="Web-{11E130BF-0500-4089-B747-43BC5AC89CF7}" dt="2019-08-01T10:37:19.859" v="1" actId="1076"/>
          <ac:spMkLst>
            <pc:docMk/>
            <pc:sldMk cId="2264110676" sldId="257"/>
            <ac:spMk id="2" creationId="{721E060B-4631-44F9-B113-52B80907FA47}"/>
          </ac:spMkLst>
        </pc:spChg>
      </pc:sldChg>
    </pc:docChg>
  </pc:docChgLst>
  <pc:docChgLst>
    <pc:chgData name="Sachini Sandeepani Epa it16009646" userId="S::it16009646@my.sliit.lk::4567ae7e-5a8c-4678-9eb1-47988d2ee842" providerId="AD" clId="Web-{6729BBF4-7959-451F-AF12-05953C3FCAE9}"/>
    <pc:docChg chg="addSld modSld">
      <pc:chgData name="Sachini Sandeepani Epa it16009646" userId="S::it16009646@my.sliit.lk::4567ae7e-5a8c-4678-9eb1-47988d2ee842" providerId="AD" clId="Web-{6729BBF4-7959-451F-AF12-05953C3FCAE9}" dt="2019-08-02T14:26:46.264" v="23"/>
      <pc:docMkLst>
        <pc:docMk/>
      </pc:docMkLst>
      <pc:sldChg chg="modSp">
        <pc:chgData name="Sachini Sandeepani Epa it16009646" userId="S::it16009646@my.sliit.lk::4567ae7e-5a8c-4678-9eb1-47988d2ee842" providerId="AD" clId="Web-{6729BBF4-7959-451F-AF12-05953C3FCAE9}" dt="2019-08-02T14:14:59.276" v="2" actId="14100"/>
        <pc:sldMkLst>
          <pc:docMk/>
          <pc:sldMk cId="4008811097" sldId="261"/>
        </pc:sldMkLst>
        <pc:graphicFrameChg chg="mod">
          <ac:chgData name="Sachini Sandeepani Epa it16009646" userId="S::it16009646@my.sliit.lk::4567ae7e-5a8c-4678-9eb1-47988d2ee842" providerId="AD" clId="Web-{6729BBF4-7959-451F-AF12-05953C3FCAE9}" dt="2019-08-02T14:14:59.276" v="2" actId="14100"/>
          <ac:graphicFrameMkLst>
            <pc:docMk/>
            <pc:sldMk cId="4008811097" sldId="261"/>
            <ac:graphicFrameMk id="5" creationId="{4D3E691C-18CA-4A1D-AB8E-C0659B97C082}"/>
          </ac:graphicFrameMkLst>
        </pc:graphicFrameChg>
      </pc:sldChg>
    </pc:docChg>
  </pc:docChgLst>
  <pc:docChgLst>
    <pc:chgData name="Fernando S.S.M.S. it16001862" userId="S::it16001862@my.sliit.lk::c1a9e185-8732-44e4-bc80-65a1b2163f58" providerId="AD" clId="Web-{D53F5A01-40FC-FB9B-7CE0-858D3684F36B}"/>
    <pc:docChg chg="modSld">
      <pc:chgData name="Fernando S.S.M.S. it16001862" userId="S::it16001862@my.sliit.lk::c1a9e185-8732-44e4-bc80-65a1b2163f58" providerId="AD" clId="Web-{D53F5A01-40FC-FB9B-7CE0-858D3684F36B}" dt="2019-08-02T18:58:24.226" v="35" actId="1076"/>
      <pc:docMkLst>
        <pc:docMk/>
      </pc:docMkLst>
      <pc:sldChg chg="modSp">
        <pc:chgData name="Fernando S.S.M.S. it16001862" userId="S::it16001862@my.sliit.lk::c1a9e185-8732-44e4-bc80-65a1b2163f58" providerId="AD" clId="Web-{D53F5A01-40FC-FB9B-7CE0-858D3684F36B}" dt="2019-08-02T18:58:24.226" v="35" actId="1076"/>
        <pc:sldMkLst>
          <pc:docMk/>
          <pc:sldMk cId="3606426429" sldId="274"/>
        </pc:sldMkLst>
        <pc:spChg chg="mod">
          <ac:chgData name="Fernando S.S.M.S. it16001862" userId="S::it16001862@my.sliit.lk::c1a9e185-8732-44e4-bc80-65a1b2163f58" providerId="AD" clId="Web-{D53F5A01-40FC-FB9B-7CE0-858D3684F36B}" dt="2019-08-02T18:57:14.507" v="18" actId="20577"/>
          <ac:spMkLst>
            <pc:docMk/>
            <pc:sldMk cId="3606426429" sldId="274"/>
            <ac:spMk id="5" creationId="{D9C4DBC7-FCDC-46C1-A540-7C93B2AB37FA}"/>
          </ac:spMkLst>
        </pc:spChg>
        <pc:spChg chg="mod">
          <ac:chgData name="Fernando S.S.M.S. it16001862" userId="S::it16001862@my.sliit.lk::c1a9e185-8732-44e4-bc80-65a1b2163f58" providerId="AD" clId="Web-{D53F5A01-40FC-FB9B-7CE0-858D3684F36B}" dt="2019-08-02T18:57:51.289" v="27" actId="1076"/>
          <ac:spMkLst>
            <pc:docMk/>
            <pc:sldMk cId="3606426429" sldId="274"/>
            <ac:spMk id="7" creationId="{75687C35-4E8C-4DC5-84B9-9A67DCA6D148}"/>
          </ac:spMkLst>
        </pc:spChg>
        <pc:spChg chg="mod">
          <ac:chgData name="Fernando S.S.M.S. it16001862" userId="S::it16001862@my.sliit.lk::c1a9e185-8732-44e4-bc80-65a1b2163f58" providerId="AD" clId="Web-{D53F5A01-40FC-FB9B-7CE0-858D3684F36B}" dt="2019-08-02T18:58:24.226" v="35" actId="1076"/>
          <ac:spMkLst>
            <pc:docMk/>
            <pc:sldMk cId="3606426429" sldId="274"/>
            <ac:spMk id="9" creationId="{26A7EACF-8818-4CD6-AD52-CF5270D087D5}"/>
          </ac:spMkLst>
        </pc:spChg>
        <pc:spChg chg="mod">
          <ac:chgData name="Fernando S.S.M.S. it16001862" userId="S::it16001862@my.sliit.lk::c1a9e185-8732-44e4-bc80-65a1b2163f58" providerId="AD" clId="Web-{D53F5A01-40FC-FB9B-7CE0-858D3684F36B}" dt="2019-08-02T18:58:20.820" v="34" actId="1076"/>
          <ac:spMkLst>
            <pc:docMk/>
            <pc:sldMk cId="3606426429" sldId="274"/>
            <ac:spMk id="11" creationId="{7B2DEF3C-29A6-4AED-8BFE-E3FC3B341EB8}"/>
          </ac:spMkLst>
        </pc:spChg>
        <pc:spChg chg="mod">
          <ac:chgData name="Fernando S.S.M.S. it16001862" userId="S::it16001862@my.sliit.lk::c1a9e185-8732-44e4-bc80-65a1b2163f58" providerId="AD" clId="Web-{D53F5A01-40FC-FB9B-7CE0-858D3684F36B}" dt="2019-08-02T18:58:14.773" v="33" actId="1076"/>
          <ac:spMkLst>
            <pc:docMk/>
            <pc:sldMk cId="3606426429" sldId="274"/>
            <ac:spMk id="13" creationId="{A63C5771-A8DB-45B3-9645-DEFC255F49AD}"/>
          </ac:spMkLst>
        </pc:spChg>
      </pc:sldChg>
      <pc:sldChg chg="modSp">
        <pc:chgData name="Fernando S.S.M.S. it16001862" userId="S::it16001862@my.sliit.lk::c1a9e185-8732-44e4-bc80-65a1b2163f58" providerId="AD" clId="Web-{D53F5A01-40FC-FB9B-7CE0-858D3684F36B}" dt="2019-08-02T18:54:17.396" v="2" actId="20577"/>
        <pc:sldMkLst>
          <pc:docMk/>
          <pc:sldMk cId="1408803671" sldId="276"/>
        </pc:sldMkLst>
        <pc:spChg chg="mod">
          <ac:chgData name="Fernando S.S.M.S. it16001862" userId="S::it16001862@my.sliit.lk::c1a9e185-8732-44e4-bc80-65a1b2163f58" providerId="AD" clId="Web-{D53F5A01-40FC-FB9B-7CE0-858D3684F36B}" dt="2019-08-02T18:54:17.396" v="2" actId="20577"/>
          <ac:spMkLst>
            <pc:docMk/>
            <pc:sldMk cId="1408803671" sldId="276"/>
            <ac:spMk id="2" creationId="{ECBAC36B-3D36-41AC-8A4E-CEBBC72A04ED}"/>
          </ac:spMkLst>
        </pc:spChg>
      </pc:sldChg>
    </pc:docChg>
  </pc:docChgLst>
  <pc:docChgLst>
    <pc:chgData name="Fernando S.S.M.S. it16001862" userId="S::it16001862@my.sliit.lk::c1a9e185-8732-44e4-bc80-65a1b2163f58" providerId="AD" clId="Web-{935D79F0-142F-4A14-98D1-1C3E8A59BE69}"/>
    <pc:docChg chg="modSld">
      <pc:chgData name="Fernando S.S.M.S. it16001862" userId="S::it16001862@my.sliit.lk::c1a9e185-8732-44e4-bc80-65a1b2163f58" providerId="AD" clId="Web-{935D79F0-142F-4A14-98D1-1C3E8A59BE69}" dt="2019-08-03T04:27:12.543" v="16" actId="1076"/>
      <pc:docMkLst>
        <pc:docMk/>
      </pc:docMkLst>
      <pc:sldChg chg="modSp">
        <pc:chgData name="Fernando S.S.M.S. it16001862" userId="S::it16001862@my.sliit.lk::c1a9e185-8732-44e4-bc80-65a1b2163f58" providerId="AD" clId="Web-{935D79F0-142F-4A14-98D1-1C3E8A59BE69}" dt="2019-08-03T04:08:57.103" v="6" actId="20577"/>
        <pc:sldMkLst>
          <pc:docMk/>
          <pc:sldMk cId="3437468554" sldId="262"/>
        </pc:sldMkLst>
        <pc:spChg chg="mod">
          <ac:chgData name="Fernando S.S.M.S. it16001862" userId="S::it16001862@my.sliit.lk::c1a9e185-8732-44e4-bc80-65a1b2163f58" providerId="AD" clId="Web-{935D79F0-142F-4A14-98D1-1C3E8A59BE69}" dt="2019-08-03T04:08:57.103" v="6" actId="20577"/>
          <ac:spMkLst>
            <pc:docMk/>
            <pc:sldMk cId="3437468554" sldId="262"/>
            <ac:spMk id="3" creationId="{EBD9517E-6BB4-47E2-805E-2016409AC147}"/>
          </ac:spMkLst>
        </pc:spChg>
      </pc:sldChg>
      <pc:sldChg chg="addSp modSp">
        <pc:chgData name="Fernando S.S.M.S. it16001862" userId="S::it16001862@my.sliit.lk::c1a9e185-8732-44e4-bc80-65a1b2163f58" providerId="AD" clId="Web-{935D79F0-142F-4A14-98D1-1C3E8A59BE69}" dt="2019-08-03T04:27:12.543" v="16" actId="1076"/>
        <pc:sldMkLst>
          <pc:docMk/>
          <pc:sldMk cId="163249479" sldId="270"/>
        </pc:sldMkLst>
        <pc:picChg chg="add mod">
          <ac:chgData name="Fernando S.S.M.S. it16001862" userId="S::it16001862@my.sliit.lk::c1a9e185-8732-44e4-bc80-65a1b2163f58" providerId="AD" clId="Web-{935D79F0-142F-4A14-98D1-1C3E8A59BE69}" dt="2019-08-03T04:27:12.543" v="16" actId="1076"/>
          <ac:picMkLst>
            <pc:docMk/>
            <pc:sldMk cId="163249479" sldId="270"/>
            <ac:picMk id="3" creationId="{FBE55217-EE0F-4BAF-AAE1-611687234E96}"/>
          </ac:picMkLst>
        </pc:picChg>
      </pc:sldChg>
    </pc:docChg>
  </pc:docChgLst>
  <pc:docChgLst>
    <pc:chgData name="Fernando S.S.M.S. it16001862" userId="S::it16001862@my.sliit.lk::c1a9e185-8732-44e4-bc80-65a1b2163f58" providerId="AD" clId="Web-{1806A96C-2AF2-5D12-91D4-4C29173199B1}"/>
    <pc:docChg chg="addSld delSld modSld">
      <pc:chgData name="Fernando S.S.M.S. it16001862" userId="S::it16001862@my.sliit.lk::c1a9e185-8732-44e4-bc80-65a1b2163f58" providerId="AD" clId="Web-{1806A96C-2AF2-5D12-91D4-4C29173199B1}" dt="2019-08-02T17:14:07.983" v="1639" actId="1076"/>
      <pc:docMkLst>
        <pc:docMk/>
      </pc:docMkLst>
      <pc:sldChg chg="delSp modSp">
        <pc:chgData name="Fernando S.S.M.S. it16001862" userId="S::it16001862@my.sliit.lk::c1a9e185-8732-44e4-bc80-65a1b2163f58" providerId="AD" clId="Web-{1806A96C-2AF2-5D12-91D4-4C29173199B1}" dt="2019-08-02T13:47:54.016" v="174"/>
        <pc:sldMkLst>
          <pc:docMk/>
          <pc:sldMk cId="109857222" sldId="256"/>
        </pc:sldMkLst>
        <pc:spChg chg="mod">
          <ac:chgData name="Fernando S.S.M.S. it16001862" userId="S::it16001862@my.sliit.lk::c1a9e185-8732-44e4-bc80-65a1b2163f58" providerId="AD" clId="Web-{1806A96C-2AF2-5D12-91D4-4C29173199B1}" dt="2019-08-02T13:47:49.110" v="173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3:47:54.016" v="174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Fernando S.S.M.S. it16001862" userId="S::it16001862@my.sliit.lk::c1a9e185-8732-44e4-bc80-65a1b2163f58" providerId="AD" clId="Web-{1806A96C-2AF2-5D12-91D4-4C29173199B1}" dt="2019-08-02T13:47:44.407" v="169" actId="1076"/>
          <ac:spMkLst>
            <pc:docMk/>
            <pc:sldMk cId="109857222" sldId="256"/>
            <ac:spMk id="4" creationId="{7C53202D-4E5F-48A1-A1D1-0A36BBA9F857}"/>
          </ac:spMkLst>
        </pc:spChg>
        <pc:spChg chg="mod">
          <ac:chgData name="Fernando S.S.M.S. it16001862" userId="S::it16001862@my.sliit.lk::c1a9e185-8732-44e4-bc80-65a1b2163f58" providerId="AD" clId="Web-{1806A96C-2AF2-5D12-91D4-4C29173199B1}" dt="2019-08-02T13:47:44.407" v="170" actId="1076"/>
          <ac:spMkLst>
            <pc:docMk/>
            <pc:sldMk cId="109857222" sldId="256"/>
            <ac:spMk id="5" creationId="{13E291F2-8169-402C-96D2-B83D10510433}"/>
          </ac:spMkLst>
        </pc:spChg>
        <pc:spChg chg="mod">
          <ac:chgData name="Fernando S.S.M.S. it16001862" userId="S::it16001862@my.sliit.lk::c1a9e185-8732-44e4-bc80-65a1b2163f58" providerId="AD" clId="Web-{1806A96C-2AF2-5D12-91D4-4C29173199B1}" dt="2019-08-02T13:47:44.422" v="171" actId="1076"/>
          <ac:spMkLst>
            <pc:docMk/>
            <pc:sldMk cId="109857222" sldId="256"/>
            <ac:spMk id="6" creationId="{4F40559C-CF28-4C89-AA2F-837479EF13BA}"/>
          </ac:spMkLst>
        </pc:spChg>
        <pc:spChg chg="mod">
          <ac:chgData name="Fernando S.S.M.S. it16001862" userId="S::it16001862@my.sliit.lk::c1a9e185-8732-44e4-bc80-65a1b2163f58" providerId="AD" clId="Web-{1806A96C-2AF2-5D12-91D4-4C29173199B1}" dt="2019-08-02T13:47:44.422" v="172" actId="1076"/>
          <ac:spMkLst>
            <pc:docMk/>
            <pc:sldMk cId="109857222" sldId="256"/>
            <ac:spMk id="7" creationId="{DBAFFF58-A44F-4F72-9D09-D6C6B4B8E043}"/>
          </ac:spMkLst>
        </pc:spChg>
      </pc:sldChg>
      <pc:sldChg chg="addSp delSp modSp">
        <pc:chgData name="Fernando S.S.M.S. it16001862" userId="S::it16001862@my.sliit.lk::c1a9e185-8732-44e4-bc80-65a1b2163f58" providerId="AD" clId="Web-{1806A96C-2AF2-5D12-91D4-4C29173199B1}" dt="2019-08-02T14:08:36.145" v="297" actId="1076"/>
        <pc:sldMkLst>
          <pc:docMk/>
          <pc:sldMk cId="2264110676" sldId="257"/>
        </pc:sldMkLst>
        <pc:spChg chg="mod">
          <ac:chgData name="Fernando S.S.M.S. it16001862" userId="S::it16001862@my.sliit.lk::c1a9e185-8732-44e4-bc80-65a1b2163f58" providerId="AD" clId="Web-{1806A96C-2AF2-5D12-91D4-4C29173199B1}" dt="2019-08-02T14:07:04.035" v="257" actId="20577"/>
          <ac:spMkLst>
            <pc:docMk/>
            <pc:sldMk cId="2264110676" sldId="257"/>
            <ac:spMk id="2" creationId="{721E060B-4631-44F9-B113-52B80907FA47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19.644" v="207"/>
          <ac:spMkLst>
            <pc:docMk/>
            <pc:sldMk cId="2264110676" sldId="257"/>
            <ac:spMk id="3" creationId="{F6CAE2BD-5AFD-4259-9D58-D2E0D88F44D3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5.472" v="234"/>
          <ac:spMkLst>
            <pc:docMk/>
            <pc:sldMk cId="2264110676" sldId="257"/>
            <ac:spMk id="4" creationId="{BB67A130-EAB9-4FFA-843A-83F498A6F229}"/>
          </ac:spMkLst>
        </pc:spChg>
        <pc:spChg chg="add del mod">
          <ac:chgData name="Fernando S.S.M.S. it16001862" userId="S::it16001862@my.sliit.lk::c1a9e185-8732-44e4-bc80-65a1b2163f58" providerId="AD" clId="Web-{1806A96C-2AF2-5D12-91D4-4C29173199B1}" dt="2019-08-02T14:05:25.379" v="208"/>
          <ac:spMkLst>
            <pc:docMk/>
            <pc:sldMk cId="2264110676" sldId="257"/>
            <ac:spMk id="8" creationId="{43A24E98-4D95-4DF5-AED4-B6E9F92D00BA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41" v="228"/>
          <ac:spMkLst>
            <pc:docMk/>
            <pc:sldMk cId="2264110676" sldId="257"/>
            <ac:spMk id="15" creationId="{DF6D3E28-A313-4583-8243-BD13553008AE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41" v="227"/>
          <ac:spMkLst>
            <pc:docMk/>
            <pc:sldMk cId="2264110676" sldId="257"/>
            <ac:spMk id="17" creationId="{2AAD5613-27CC-4898-9473-DA65E2457F7B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41" v="226"/>
          <ac:spMkLst>
            <pc:docMk/>
            <pc:sldMk cId="2264110676" sldId="257"/>
            <ac:spMk id="18" creationId="{F1CEA703-CD8D-4295-8057-49C89D8EF454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41" v="225"/>
          <ac:spMkLst>
            <pc:docMk/>
            <pc:sldMk cId="2264110676" sldId="257"/>
            <ac:spMk id="19" creationId="{6C401200-DB1E-4FA9-B7D6-E05AD074083F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41" v="224"/>
          <ac:spMkLst>
            <pc:docMk/>
            <pc:sldMk cId="2264110676" sldId="257"/>
            <ac:spMk id="20" creationId="{74EA7641-E211-4073-90B4-0CE74152A8B9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41" v="223"/>
          <ac:spMkLst>
            <pc:docMk/>
            <pc:sldMk cId="2264110676" sldId="257"/>
            <ac:spMk id="21" creationId="{175A82FC-4F92-449A-8613-92A8B016F03F}"/>
          </ac:spMkLst>
        </pc:spChg>
        <pc:spChg chg="del mod">
          <ac:chgData name="Fernando S.S.M.S. it16001862" userId="S::it16001862@my.sliit.lk::c1a9e185-8732-44e4-bc80-65a1b2163f58" providerId="AD" clId="Web-{1806A96C-2AF2-5D12-91D4-4C29173199B1}" dt="2019-08-02T14:05:32.441" v="222"/>
          <ac:spMkLst>
            <pc:docMk/>
            <pc:sldMk cId="2264110676" sldId="257"/>
            <ac:spMk id="30" creationId="{B19CDD8C-F2FF-42D6-8EAE-E846935F5E8E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41" v="221"/>
          <ac:spMkLst>
            <pc:docMk/>
            <pc:sldMk cId="2264110676" sldId="257"/>
            <ac:spMk id="32" creationId="{9890775C-E818-4E5A-B64D-88221E5EA842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26" v="220"/>
          <ac:spMkLst>
            <pc:docMk/>
            <pc:sldMk cId="2264110676" sldId="257"/>
            <ac:spMk id="34" creationId="{A4512833-E97A-4777-BD7E-259C0B673537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26" v="219"/>
          <ac:spMkLst>
            <pc:docMk/>
            <pc:sldMk cId="2264110676" sldId="257"/>
            <ac:spMk id="36" creationId="{41BA0B3E-A48C-4A1D-B358-FB452BD309B6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26" v="218"/>
          <ac:spMkLst>
            <pc:docMk/>
            <pc:sldMk cId="2264110676" sldId="257"/>
            <ac:spMk id="38" creationId="{90A486E3-0F3C-404A-B9FD-8A295DE3BC5F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4:05:32.426" v="217"/>
          <ac:spMkLst>
            <pc:docMk/>
            <pc:sldMk cId="2264110676" sldId="257"/>
            <ac:spMk id="39" creationId="{EE060344-8671-485E-9E23-AD46F7961E6B}"/>
          </ac:spMkLst>
        </pc:spChg>
        <pc:picChg chg="del">
          <ac:chgData name="Fernando S.S.M.S. it16001862" userId="S::it16001862@my.sliit.lk::c1a9e185-8732-44e4-bc80-65a1b2163f58" providerId="AD" clId="Web-{1806A96C-2AF2-5D12-91D4-4C29173199B1}" dt="2019-08-02T14:05:32.441" v="233"/>
          <ac:picMkLst>
            <pc:docMk/>
            <pc:sldMk cId="2264110676" sldId="257"/>
            <ac:picMk id="5" creationId="{A04DC55F-CF71-4092-8A15-5C8910C6AE47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41" v="232"/>
          <ac:picMkLst>
            <pc:docMk/>
            <pc:sldMk cId="2264110676" sldId="257"/>
            <ac:picMk id="7" creationId="{A9187DCD-299B-456E-9B9B-BD012A5495FC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41" v="231"/>
          <ac:picMkLst>
            <pc:docMk/>
            <pc:sldMk cId="2264110676" sldId="257"/>
            <ac:picMk id="9" creationId="{97A8B5A1-C306-43F1-A3CB-CE8919456124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4:08:28.223" v="296" actId="1076"/>
          <ac:picMkLst>
            <pc:docMk/>
            <pc:sldMk cId="2264110676" sldId="257"/>
            <ac:picMk id="10" creationId="{02A440B2-52FE-490C-AC69-AAE5CA42BEF3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41" v="230"/>
          <ac:picMkLst>
            <pc:docMk/>
            <pc:sldMk cId="2264110676" sldId="257"/>
            <ac:picMk id="11" creationId="{B08CBFF2-9F7A-4D93-BB14-0322F7DA761A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41" v="229"/>
          <ac:picMkLst>
            <pc:docMk/>
            <pc:sldMk cId="2264110676" sldId="257"/>
            <ac:picMk id="13" creationId="{43A1CF52-80FE-4AF4-8179-606120B4E8B0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4:08:36.145" v="297" actId="1076"/>
          <ac:picMkLst>
            <pc:docMk/>
            <pc:sldMk cId="2264110676" sldId="257"/>
            <ac:picMk id="16" creationId="{0FEA7503-DA2A-4DDA-8BAD-143EFF9914B8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4:08:19.754" v="293" actId="1076"/>
          <ac:picMkLst>
            <pc:docMk/>
            <pc:sldMk cId="2264110676" sldId="257"/>
            <ac:picMk id="23" creationId="{3D735808-6C84-4225-ABB0-D10B4487A804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4:08:13.676" v="290" actId="1076"/>
          <ac:picMkLst>
            <pc:docMk/>
            <pc:sldMk cId="2264110676" sldId="257"/>
            <ac:picMk id="25" creationId="{28EF215A-E7BF-4B52-8654-75005D4C374A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4:08:21.020" v="294" actId="1076"/>
          <ac:picMkLst>
            <pc:docMk/>
            <pc:sldMk cId="2264110676" sldId="257"/>
            <ac:picMk id="27" creationId="{65ECEEA9-E1FB-46FD-B4EC-3E139F65E66D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16"/>
          <ac:picMkLst>
            <pc:docMk/>
            <pc:sldMk cId="2264110676" sldId="257"/>
            <ac:picMk id="40" creationId="{8D1512BA-2A33-48E8-9866-DCAF46DF7524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15"/>
          <ac:picMkLst>
            <pc:docMk/>
            <pc:sldMk cId="2264110676" sldId="257"/>
            <ac:picMk id="44" creationId="{298A2FCF-2F42-486B-98F0-0C6F866CC1C7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14"/>
          <ac:picMkLst>
            <pc:docMk/>
            <pc:sldMk cId="2264110676" sldId="257"/>
            <ac:picMk id="45" creationId="{92D3915E-99A3-40B5-8F36-AE0AACC8298A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13"/>
          <ac:picMkLst>
            <pc:docMk/>
            <pc:sldMk cId="2264110676" sldId="257"/>
            <ac:picMk id="48" creationId="{3E1CB8F7-3E7C-4E1F-BECD-875F2527D5D4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12"/>
          <ac:picMkLst>
            <pc:docMk/>
            <pc:sldMk cId="2264110676" sldId="257"/>
            <ac:picMk id="49" creationId="{2A519D3D-BB57-43A3-BD30-D45A1A4306F8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11"/>
          <ac:picMkLst>
            <pc:docMk/>
            <pc:sldMk cId="2264110676" sldId="257"/>
            <ac:picMk id="50" creationId="{2585CF23-E8E4-409A-88B1-167FB36FD09B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10"/>
          <ac:picMkLst>
            <pc:docMk/>
            <pc:sldMk cId="2264110676" sldId="257"/>
            <ac:picMk id="51" creationId="{2EC6C08F-B0C4-468F-A5EC-738DDF85967A}"/>
          </ac:picMkLst>
        </pc:picChg>
        <pc:picChg chg="del">
          <ac:chgData name="Fernando S.S.M.S. it16001862" userId="S::it16001862@my.sliit.lk::c1a9e185-8732-44e4-bc80-65a1b2163f58" providerId="AD" clId="Web-{1806A96C-2AF2-5D12-91D4-4C29173199B1}" dt="2019-08-02T14:05:32.426" v="209"/>
          <ac:picMkLst>
            <pc:docMk/>
            <pc:sldMk cId="2264110676" sldId="257"/>
            <ac:picMk id="56" creationId="{AA225B92-EFF9-41CA-8CD2-CA43EE498CFB}"/>
          </ac:picMkLst>
        </pc:picChg>
      </pc:sldChg>
      <pc:sldChg chg="modSp">
        <pc:chgData name="Fernando S.S.M.S. it16001862" userId="S::it16001862@my.sliit.lk::c1a9e185-8732-44e4-bc80-65a1b2163f58" providerId="AD" clId="Web-{1806A96C-2AF2-5D12-91D4-4C29173199B1}" dt="2019-08-02T13:48:40.485" v="181" actId="20577"/>
        <pc:sldMkLst>
          <pc:docMk/>
          <pc:sldMk cId="4008811097" sldId="261"/>
        </pc:sldMkLst>
        <pc:spChg chg="mod">
          <ac:chgData name="Fernando S.S.M.S. it16001862" userId="S::it16001862@my.sliit.lk::c1a9e185-8732-44e4-bc80-65a1b2163f58" providerId="AD" clId="Web-{1806A96C-2AF2-5D12-91D4-4C29173199B1}" dt="2019-08-02T13:48:40.485" v="181" actId="20577"/>
          <ac:spMkLst>
            <pc:docMk/>
            <pc:sldMk cId="4008811097" sldId="261"/>
            <ac:spMk id="2" creationId="{531BBC50-9428-4BF4-8F00-BF3757D7C734}"/>
          </ac:spMkLst>
        </pc:spChg>
      </pc:sldChg>
      <pc:sldChg chg="modSp">
        <pc:chgData name="Fernando S.S.M.S. it16001862" userId="S::it16001862@my.sliit.lk::c1a9e185-8732-44e4-bc80-65a1b2163f58" providerId="AD" clId="Web-{1806A96C-2AF2-5D12-91D4-4C29173199B1}" dt="2019-08-02T13:47:07.422" v="165" actId="20577"/>
        <pc:sldMkLst>
          <pc:docMk/>
          <pc:sldMk cId="2458914029" sldId="267"/>
        </pc:sldMkLst>
        <pc:spChg chg="mod">
          <ac:chgData name="Fernando S.S.M.S. it16001862" userId="S::it16001862@my.sliit.lk::c1a9e185-8732-44e4-bc80-65a1b2163f58" providerId="AD" clId="Web-{1806A96C-2AF2-5D12-91D4-4C29173199B1}" dt="2019-08-02T13:47:07.422" v="165" actId="20577"/>
          <ac:spMkLst>
            <pc:docMk/>
            <pc:sldMk cId="2458914029" sldId="267"/>
            <ac:spMk id="2" creationId="{595BD26F-57B4-46F8-BFF6-531BCEBAD2F8}"/>
          </ac:spMkLst>
        </pc:spChg>
      </pc:sldChg>
      <pc:sldChg chg="modSp">
        <pc:chgData name="Fernando S.S.M.S. it16001862" userId="S::it16001862@my.sliit.lk::c1a9e185-8732-44e4-bc80-65a1b2163f58" providerId="AD" clId="Web-{1806A96C-2AF2-5D12-91D4-4C29173199B1}" dt="2019-08-02T13:48:54.235" v="184" actId="20577"/>
        <pc:sldMkLst>
          <pc:docMk/>
          <pc:sldMk cId="2339351254" sldId="268"/>
        </pc:sldMkLst>
        <pc:spChg chg="mod">
          <ac:chgData name="Fernando S.S.M.S. it16001862" userId="S::it16001862@my.sliit.lk::c1a9e185-8732-44e4-bc80-65a1b2163f58" providerId="AD" clId="Web-{1806A96C-2AF2-5D12-91D4-4C29173199B1}" dt="2019-08-02T13:48:54.235" v="184" actId="20577"/>
          <ac:spMkLst>
            <pc:docMk/>
            <pc:sldMk cId="2339351254" sldId="268"/>
            <ac:spMk id="2" creationId="{49801E4A-07C2-401A-BAA4-2C05A0A3723D}"/>
          </ac:spMkLst>
        </pc:spChg>
      </pc:sldChg>
      <pc:sldChg chg="modSp">
        <pc:chgData name="Fernando S.S.M.S. it16001862" userId="S::it16001862@my.sliit.lk::c1a9e185-8732-44e4-bc80-65a1b2163f58" providerId="AD" clId="Web-{1806A96C-2AF2-5D12-91D4-4C29173199B1}" dt="2019-08-02T13:49:09.986" v="190" actId="14100"/>
        <pc:sldMkLst>
          <pc:docMk/>
          <pc:sldMk cId="2204624697" sldId="269"/>
        </pc:sldMkLst>
        <pc:spChg chg="mod">
          <ac:chgData name="Fernando S.S.M.S. it16001862" userId="S::it16001862@my.sliit.lk::c1a9e185-8732-44e4-bc80-65a1b2163f58" providerId="AD" clId="Web-{1806A96C-2AF2-5D12-91D4-4C29173199B1}" dt="2019-08-02T13:49:09.986" v="190" actId="14100"/>
          <ac:spMkLst>
            <pc:docMk/>
            <pc:sldMk cId="2204624697" sldId="269"/>
            <ac:spMk id="2" creationId="{6FC852D5-2F44-4B6F-9A89-889428AF9F15}"/>
          </ac:spMkLst>
        </pc:spChg>
      </pc:sldChg>
      <pc:sldChg chg="delSp modSp new">
        <pc:chgData name="Fernando S.S.M.S. it16001862" userId="S::it16001862@my.sliit.lk::c1a9e185-8732-44e4-bc80-65a1b2163f58" providerId="AD" clId="Web-{1806A96C-2AF2-5D12-91D4-4C29173199B1}" dt="2019-08-02T13:56:54.987" v="202" actId="20577"/>
        <pc:sldMkLst>
          <pc:docMk/>
          <pc:sldMk cId="163249479" sldId="270"/>
        </pc:sldMkLst>
        <pc:spChg chg="mod">
          <ac:chgData name="Fernando S.S.M.S. it16001862" userId="S::it16001862@my.sliit.lk::c1a9e185-8732-44e4-bc80-65a1b2163f58" providerId="AD" clId="Web-{1806A96C-2AF2-5D12-91D4-4C29173199B1}" dt="2019-08-02T13:56:54.987" v="202" actId="20577"/>
          <ac:spMkLst>
            <pc:docMk/>
            <pc:sldMk cId="163249479" sldId="270"/>
            <ac:spMk id="2" creationId="{9D77581F-7668-4533-999F-B32DCF65233F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3:56:33.893" v="194"/>
          <ac:spMkLst>
            <pc:docMk/>
            <pc:sldMk cId="163249479" sldId="270"/>
            <ac:spMk id="3" creationId="{5568BFF1-F520-4A21-B21A-CF7BD43E5CFE}"/>
          </ac:spMkLst>
        </pc:spChg>
      </pc:sldChg>
      <pc:sldChg chg="addSp delSp modSp new mod setBg">
        <pc:chgData name="Fernando S.S.M.S. it16001862" userId="S::it16001862@my.sliit.lk::c1a9e185-8732-44e4-bc80-65a1b2163f58" providerId="AD" clId="Web-{1806A96C-2AF2-5D12-91D4-4C29173199B1}" dt="2019-08-02T14:31:50.819" v="746"/>
        <pc:sldMkLst>
          <pc:docMk/>
          <pc:sldMk cId="2518165731" sldId="271"/>
        </pc:sldMkLst>
        <pc:spChg chg="mod">
          <ac:chgData name="Fernando S.S.M.S. it16001862" userId="S::it16001862@my.sliit.lk::c1a9e185-8732-44e4-bc80-65a1b2163f58" providerId="AD" clId="Web-{1806A96C-2AF2-5D12-91D4-4C29173199B1}" dt="2019-08-02T14:15:38.895" v="462" actId="20577"/>
          <ac:spMkLst>
            <pc:docMk/>
            <pc:sldMk cId="2518165731" sldId="271"/>
            <ac:spMk id="2" creationId="{01EC2795-0A52-4125-939F-55272C6E6F46}"/>
          </ac:spMkLst>
        </pc:spChg>
        <pc:spChg chg="add del">
          <ac:chgData name="Fernando S.S.M.S. it16001862" userId="S::it16001862@my.sliit.lk::c1a9e185-8732-44e4-bc80-65a1b2163f58" providerId="AD" clId="Web-{1806A96C-2AF2-5D12-91D4-4C29173199B1}" dt="2019-08-02T14:12:58.036" v="433"/>
          <ac:spMkLst>
            <pc:docMk/>
            <pc:sldMk cId="2518165731" sldId="271"/>
            <ac:spMk id="3" creationId="{DB08E5A7-2B10-421A-BD9C-D42898D50EBF}"/>
          </ac:spMkLst>
        </pc:spChg>
        <pc:spChg chg="mod">
          <ac:chgData name="Fernando S.S.M.S. it16001862" userId="S::it16001862@my.sliit.lk::c1a9e185-8732-44e4-bc80-65a1b2163f58" providerId="AD" clId="Web-{1806A96C-2AF2-5D12-91D4-4C29173199B1}" dt="2019-08-02T14:15:16.770" v="461"/>
          <ac:spMkLst>
            <pc:docMk/>
            <pc:sldMk cId="2518165731" sldId="271"/>
            <ac:spMk id="4" creationId="{0B72C5D8-D0D7-4AC2-B72D-B4292F975461}"/>
          </ac:spMkLst>
        </pc:spChg>
        <pc:spChg chg="add del">
          <ac:chgData name="Fernando S.S.M.S. it16001862" userId="S::it16001862@my.sliit.lk::c1a9e185-8732-44e4-bc80-65a1b2163f58" providerId="AD" clId="Web-{1806A96C-2AF2-5D12-91D4-4C29173199B1}" dt="2019-08-02T14:17:45.817" v="504"/>
          <ac:spMkLst>
            <pc:docMk/>
            <pc:sldMk cId="2518165731" sldId="271"/>
            <ac:spMk id="19" creationId="{D4CEAC25-7C11-4990-9CDD-658E46F5AA0C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4:30:43.413" v="689" actId="1076"/>
          <ac:spMkLst>
            <pc:docMk/>
            <pc:sldMk cId="2518165731" sldId="271"/>
            <ac:spMk id="20" creationId="{0675FB48-B01F-43B7-AF68-914C965B2811}"/>
          </ac:spMkLst>
        </pc:spChg>
        <pc:spChg chg="add">
          <ac:chgData name="Fernando S.S.M.S. it16001862" userId="S::it16001862@my.sliit.lk::c1a9e185-8732-44e4-bc80-65a1b2163f58" providerId="AD" clId="Web-{1806A96C-2AF2-5D12-91D4-4C29173199B1}" dt="2019-08-02T14:15:16.770" v="461"/>
          <ac:spMkLst>
            <pc:docMk/>
            <pc:sldMk cId="2518165731" sldId="271"/>
            <ac:spMk id="23" creationId="{45B71F80-1F92-4074-84D9-16A062B215B3}"/>
          </ac:spMkLst>
        </pc:spChg>
        <pc:spChg chg="add del">
          <ac:chgData name="Fernando S.S.M.S. it16001862" userId="S::it16001862@my.sliit.lk::c1a9e185-8732-44e4-bc80-65a1b2163f58" providerId="AD" clId="Web-{1806A96C-2AF2-5D12-91D4-4C29173199B1}" dt="2019-08-02T14:25:59.865" v="517"/>
          <ac:spMkLst>
            <pc:docMk/>
            <pc:sldMk cId="2518165731" sldId="271"/>
            <ac:spMk id="24" creationId="{DC715F8B-5AFE-43A2-A4D7-A46E6088B56D}"/>
          </ac:spMkLst>
        </pc:spChg>
        <pc:spChg chg="add">
          <ac:chgData name="Fernando S.S.M.S. it16001862" userId="S::it16001862@my.sliit.lk::c1a9e185-8732-44e4-bc80-65a1b2163f58" providerId="AD" clId="Web-{1806A96C-2AF2-5D12-91D4-4C29173199B1}" dt="2019-08-02T14:15:16.770" v="461"/>
          <ac:spMkLst>
            <pc:docMk/>
            <pc:sldMk cId="2518165731" sldId="271"/>
            <ac:spMk id="25" creationId="{7209C9DA-6E0D-46D9-8275-C52222D8CCAC}"/>
          </ac:spMkLst>
        </pc:spChg>
        <pc:spChg chg="add">
          <ac:chgData name="Fernando S.S.M.S. it16001862" userId="S::it16001862@my.sliit.lk::c1a9e185-8732-44e4-bc80-65a1b2163f58" providerId="AD" clId="Web-{1806A96C-2AF2-5D12-91D4-4C29173199B1}" dt="2019-08-02T14:15:16.770" v="461"/>
          <ac:spMkLst>
            <pc:docMk/>
            <pc:sldMk cId="2518165731" sldId="271"/>
            <ac:spMk id="27" creationId="{3EB57A4D-E0D0-46DA-B339-F24CA46FA70B}"/>
          </ac:spMkLst>
        </pc:spChg>
        <pc:graphicFrameChg chg="add del mod ord modGraphic">
          <ac:chgData name="Fernando S.S.M.S. it16001862" userId="S::it16001862@my.sliit.lk::c1a9e185-8732-44e4-bc80-65a1b2163f58" providerId="AD" clId="Web-{1806A96C-2AF2-5D12-91D4-4C29173199B1}" dt="2019-08-02T14:12:26.864" v="422"/>
          <ac:graphicFrameMkLst>
            <pc:docMk/>
            <pc:sldMk cId="2518165731" sldId="271"/>
            <ac:graphicFrameMk id="5" creationId="{4F7A1917-5EAA-4D23-9F3E-9E23C3684A53}"/>
          </ac:graphicFrameMkLst>
        </pc:graphicFrameChg>
        <pc:graphicFrameChg chg="add mod ord modGraphic">
          <ac:chgData name="Fernando S.S.M.S. it16001862" userId="S::it16001862@my.sliit.lk::c1a9e185-8732-44e4-bc80-65a1b2163f58" providerId="AD" clId="Web-{1806A96C-2AF2-5D12-91D4-4C29173199B1}" dt="2019-08-02T14:31:50.819" v="746"/>
          <ac:graphicFrameMkLst>
            <pc:docMk/>
            <pc:sldMk cId="2518165731" sldId="271"/>
            <ac:graphicFrameMk id="18" creationId="{1CE430A0-2F3A-4D94-9FD0-0395804922FD}"/>
          </ac:graphicFrameMkLst>
        </pc:graphicFrameChg>
        <pc:picChg chg="add del mod ord">
          <ac:chgData name="Fernando S.S.M.S. it16001862" userId="S::it16001862@my.sliit.lk::c1a9e185-8732-44e4-bc80-65a1b2163f58" providerId="AD" clId="Web-{1806A96C-2AF2-5D12-91D4-4C29173199B1}" dt="2019-08-02T14:12:45.145" v="432"/>
          <ac:picMkLst>
            <pc:docMk/>
            <pc:sldMk cId="2518165731" sldId="271"/>
            <ac:picMk id="7" creationId="{3E2FD0A0-F837-4DAA-8FFD-9C387392E3B2}"/>
          </ac:picMkLst>
        </pc:picChg>
        <pc:picChg chg="add del mod">
          <ac:chgData name="Fernando S.S.M.S. it16001862" userId="S::it16001862@my.sliit.lk::c1a9e185-8732-44e4-bc80-65a1b2163f58" providerId="AD" clId="Web-{1806A96C-2AF2-5D12-91D4-4C29173199B1}" dt="2019-08-02T14:12:45.145" v="431"/>
          <ac:picMkLst>
            <pc:docMk/>
            <pc:sldMk cId="2518165731" sldId="271"/>
            <ac:picMk id="9" creationId="{760F3B38-4951-47CF-AD83-3DA40A617294}"/>
          </ac:picMkLst>
        </pc:picChg>
        <pc:picChg chg="add del mod">
          <ac:chgData name="Fernando S.S.M.S. it16001862" userId="S::it16001862@my.sliit.lk::c1a9e185-8732-44e4-bc80-65a1b2163f58" providerId="AD" clId="Web-{1806A96C-2AF2-5D12-91D4-4C29173199B1}" dt="2019-08-02T14:12:45.145" v="430"/>
          <ac:picMkLst>
            <pc:docMk/>
            <pc:sldMk cId="2518165731" sldId="271"/>
            <ac:picMk id="11" creationId="{526D6ED1-10FC-4443-85A3-E1239423ED01}"/>
          </ac:picMkLst>
        </pc:picChg>
        <pc:picChg chg="add del mod">
          <ac:chgData name="Fernando S.S.M.S. it16001862" userId="S::it16001862@my.sliit.lk::c1a9e185-8732-44e4-bc80-65a1b2163f58" providerId="AD" clId="Web-{1806A96C-2AF2-5D12-91D4-4C29173199B1}" dt="2019-08-02T14:12:45.145" v="429"/>
          <ac:picMkLst>
            <pc:docMk/>
            <pc:sldMk cId="2518165731" sldId="271"/>
            <ac:picMk id="13" creationId="{340D29C8-C38F-442F-8450-674C57E5A048}"/>
          </ac:picMkLst>
        </pc:picChg>
        <pc:picChg chg="add del mod">
          <ac:chgData name="Fernando S.S.M.S. it16001862" userId="S::it16001862@my.sliit.lk::c1a9e185-8732-44e4-bc80-65a1b2163f58" providerId="AD" clId="Web-{1806A96C-2AF2-5D12-91D4-4C29173199B1}" dt="2019-08-02T14:12:45.145" v="428"/>
          <ac:picMkLst>
            <pc:docMk/>
            <pc:sldMk cId="2518165731" sldId="271"/>
            <ac:picMk id="15" creationId="{6ED171FE-86CC-42B4-A397-8D85E9C060F3}"/>
          </ac:picMkLst>
        </pc:picChg>
      </pc:sldChg>
      <pc:sldChg chg="modSp">
        <pc:chgData name="Fernando S.S.M.S. it16001862" userId="S::it16001862@my.sliit.lk::c1a9e185-8732-44e4-bc80-65a1b2163f58" providerId="AD" clId="Web-{1806A96C-2AF2-5D12-91D4-4C29173199B1}" dt="2019-08-02T16:54:07.893" v="1267" actId="20577"/>
        <pc:sldMkLst>
          <pc:docMk/>
          <pc:sldMk cId="3606426429" sldId="274"/>
        </pc:sldMkLst>
        <pc:spChg chg="mod">
          <ac:chgData name="Fernando S.S.M.S. it16001862" userId="S::it16001862@my.sliit.lk::c1a9e185-8732-44e4-bc80-65a1b2163f58" providerId="AD" clId="Web-{1806A96C-2AF2-5D12-91D4-4C29173199B1}" dt="2019-08-02T16:54:07.893" v="1267" actId="20577"/>
          <ac:spMkLst>
            <pc:docMk/>
            <pc:sldMk cId="3606426429" sldId="274"/>
            <ac:spMk id="2" creationId="{A64AAC80-8A5E-451F-BAEA-5ABF7ECD8310}"/>
          </ac:spMkLst>
        </pc:spChg>
      </pc:sldChg>
      <pc:sldChg chg="addSp delSp modSp new">
        <pc:chgData name="Fernando S.S.M.S. it16001862" userId="S::it16001862@my.sliit.lk::c1a9e185-8732-44e4-bc80-65a1b2163f58" providerId="AD" clId="Web-{1806A96C-2AF2-5D12-91D4-4C29173199B1}" dt="2019-08-02T17:14:07.983" v="1639" actId="1076"/>
        <pc:sldMkLst>
          <pc:docMk/>
          <pc:sldMk cId="3374568470" sldId="275"/>
        </pc:sldMkLst>
        <pc:spChg chg="mod">
          <ac:chgData name="Fernando S.S.M.S. it16001862" userId="S::it16001862@my.sliit.lk::c1a9e185-8732-44e4-bc80-65a1b2163f58" providerId="AD" clId="Web-{1806A96C-2AF2-5D12-91D4-4C29173199B1}" dt="2019-08-02T15:34:54.448" v="1015" actId="20577"/>
          <ac:spMkLst>
            <pc:docMk/>
            <pc:sldMk cId="3374568470" sldId="275"/>
            <ac:spMk id="2" creationId="{D424FC07-7160-4951-A8CD-E3E228ABA7F6}"/>
          </ac:spMkLst>
        </pc:spChg>
        <pc:spChg chg="del">
          <ac:chgData name="Fernando S.S.M.S. it16001862" userId="S::it16001862@my.sliit.lk::c1a9e185-8732-44e4-bc80-65a1b2163f58" providerId="AD" clId="Web-{1806A96C-2AF2-5D12-91D4-4C29173199B1}" dt="2019-08-02T15:35:00.214" v="1018"/>
          <ac:spMkLst>
            <pc:docMk/>
            <pc:sldMk cId="3374568470" sldId="275"/>
            <ac:spMk id="3" creationId="{B157C763-BD86-4086-9760-D0A1ED97CDA6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3:50.796" v="1637"/>
          <ac:spMkLst>
            <pc:docMk/>
            <pc:sldMk cId="3374568470" sldId="275"/>
            <ac:spMk id="7" creationId="{24A4D99D-37A9-4DBA-BCFE-638B7CE307D0}"/>
          </ac:spMkLst>
        </pc:spChg>
        <pc:spChg chg="add del mod">
          <ac:chgData name="Fernando S.S.M.S. it16001862" userId="S::it16001862@my.sliit.lk::c1a9e185-8732-44e4-bc80-65a1b2163f58" providerId="AD" clId="Web-{1806A96C-2AF2-5D12-91D4-4C29173199B1}" dt="2019-08-02T16:04:27.784" v="1211"/>
          <ac:spMkLst>
            <pc:docMk/>
            <pc:sldMk cId="3374568470" sldId="275"/>
            <ac:spMk id="22" creationId="{DD943B2A-A703-4966-92FD-A8DCB7DD3239}"/>
          </ac:spMkLst>
        </pc:spChg>
        <pc:spChg chg="add del mod">
          <ac:chgData name="Fernando S.S.M.S. it16001862" userId="S::it16001862@my.sliit.lk::c1a9e185-8732-44e4-bc80-65a1b2163f58" providerId="AD" clId="Web-{1806A96C-2AF2-5D12-91D4-4C29173199B1}" dt="2019-08-02T16:04:27.784" v="1210"/>
          <ac:spMkLst>
            <pc:docMk/>
            <pc:sldMk cId="3374568470" sldId="275"/>
            <ac:spMk id="23" creationId="{F3B824A0-FD96-4C6F-9D21-354828C11D9C}"/>
          </ac:spMkLst>
        </pc:spChg>
        <pc:spChg chg="add del mod">
          <ac:chgData name="Fernando S.S.M.S. it16001862" userId="S::it16001862@my.sliit.lk::c1a9e185-8732-44e4-bc80-65a1b2163f58" providerId="AD" clId="Web-{1806A96C-2AF2-5D12-91D4-4C29173199B1}" dt="2019-08-02T16:04:27.784" v="1209"/>
          <ac:spMkLst>
            <pc:docMk/>
            <pc:sldMk cId="3374568470" sldId="275"/>
            <ac:spMk id="24" creationId="{B1EEC97B-D2D1-449F-9F20-D9107FB2B272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6:13:43.285" v="1240" actId="1076"/>
          <ac:spMkLst>
            <pc:docMk/>
            <pc:sldMk cId="3374568470" sldId="275"/>
            <ac:spMk id="29" creationId="{6BB108A3-D20B-4DA4-8D4F-EF7A8688C702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6:14:16.441" v="1249" actId="14100"/>
          <ac:spMkLst>
            <pc:docMk/>
            <pc:sldMk cId="3374568470" sldId="275"/>
            <ac:spMk id="30" creationId="{559A73A0-7419-4722-AEE5-4385CC1A8381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6:14:07.300" v="1248" actId="14100"/>
          <ac:spMkLst>
            <pc:docMk/>
            <pc:sldMk cId="3374568470" sldId="275"/>
            <ac:spMk id="31" creationId="{507B127F-3F96-43B9-854F-70BB01A05B01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6:14:37.363" v="1255" actId="1076"/>
          <ac:spMkLst>
            <pc:docMk/>
            <pc:sldMk cId="3374568470" sldId="275"/>
            <ac:spMk id="32" creationId="{251A0035-6485-4172-A211-6777343D0FAD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6:15:40.426" v="1265" actId="1076"/>
          <ac:spMkLst>
            <pc:docMk/>
            <pc:sldMk cId="3374568470" sldId="275"/>
            <ac:spMk id="33" creationId="{D3B9D58F-52F3-458E-AB56-680D01C3C94B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3:50.702" v="1631"/>
          <ac:spMkLst>
            <pc:docMk/>
            <pc:sldMk cId="3374568470" sldId="275"/>
            <ac:spMk id="34" creationId="{4A7C12C2-F10D-4476-B152-9F647642F4B9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3:50.718" v="1632"/>
          <ac:spMkLst>
            <pc:docMk/>
            <pc:sldMk cId="3374568470" sldId="275"/>
            <ac:spMk id="35" creationId="{8C1AB2E1-EDCB-4025-ACF2-4AE768157C89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3:50.718" v="1633"/>
          <ac:spMkLst>
            <pc:docMk/>
            <pc:sldMk cId="3374568470" sldId="275"/>
            <ac:spMk id="36" creationId="{BBA76B1E-19B7-43F6-A23D-81AB8FFCE3A5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3:50.733" v="1634"/>
          <ac:spMkLst>
            <pc:docMk/>
            <pc:sldMk cId="3374568470" sldId="275"/>
            <ac:spMk id="37" creationId="{EE41DF5C-9E07-4365-9BF4-AF4B55AF1D57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4:07.983" v="1639" actId="1076"/>
          <ac:spMkLst>
            <pc:docMk/>
            <pc:sldMk cId="3374568470" sldId="275"/>
            <ac:spMk id="42" creationId="{29455AF9-C549-498A-8FBE-50E9B5AFE051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3:50.780" v="1636"/>
          <ac:spMkLst>
            <pc:docMk/>
            <pc:sldMk cId="3374568470" sldId="275"/>
            <ac:spMk id="43" creationId="{6002DA14-19DD-460A-8B91-1FF1D1676413}"/>
          </ac:spMkLst>
        </pc:spChg>
        <pc:spChg chg="add mod">
          <ac:chgData name="Fernando S.S.M.S. it16001862" userId="S::it16001862@my.sliit.lk::c1a9e185-8732-44e4-bc80-65a1b2163f58" providerId="AD" clId="Web-{1806A96C-2AF2-5D12-91D4-4C29173199B1}" dt="2019-08-02T17:10:52.966" v="1597" actId="1076"/>
          <ac:spMkLst>
            <pc:docMk/>
            <pc:sldMk cId="3374568470" sldId="275"/>
            <ac:spMk id="44" creationId="{D2F2605F-B0FE-4310-BE3D-1831A59E9357}"/>
          </ac:spMkLst>
        </pc:spChg>
        <pc:picChg chg="add mod">
          <ac:chgData name="Fernando S.S.M.S. it16001862" userId="S::it16001862@my.sliit.lk::c1a9e185-8732-44e4-bc80-65a1b2163f58" providerId="AD" clId="Web-{1806A96C-2AF2-5D12-91D4-4C29173199B1}" dt="2019-08-02T15:36:32.245" v="1101" actId="1076"/>
          <ac:picMkLst>
            <pc:docMk/>
            <pc:sldMk cId="3374568470" sldId="275"/>
            <ac:picMk id="5" creationId="{879FC38E-15CC-4C22-B92B-2FE7E356AAF0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6:13:08.378" v="1234" actId="1076"/>
          <ac:picMkLst>
            <pc:docMk/>
            <pc:sldMk cId="3374568470" sldId="275"/>
            <ac:picMk id="8" creationId="{95FE9AF4-0C66-4552-B333-3B58745DCE18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6:12:07.035" v="1231" actId="1076"/>
          <ac:picMkLst>
            <pc:docMk/>
            <pc:sldMk cId="3374568470" sldId="275"/>
            <ac:picMk id="10" creationId="{905CBBC8-B4D7-4C03-BF7E-F2452769B9E0}"/>
          </ac:picMkLst>
        </pc:picChg>
        <pc:picChg chg="add del mod">
          <ac:chgData name="Fernando S.S.M.S. it16001862" userId="S::it16001862@my.sliit.lk::c1a9e185-8732-44e4-bc80-65a1b2163f58" providerId="AD" clId="Web-{1806A96C-2AF2-5D12-91D4-4C29173199B1}" dt="2019-08-02T15:49:19.418" v="1118"/>
          <ac:picMkLst>
            <pc:docMk/>
            <pc:sldMk cId="3374568470" sldId="275"/>
            <ac:picMk id="12" creationId="{D2BB9C2E-5CC1-4CE0-AC68-46E0C71057DF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6:15:46.738" v="1266" actId="1076"/>
          <ac:picMkLst>
            <pc:docMk/>
            <pc:sldMk cId="3374568470" sldId="275"/>
            <ac:picMk id="14" creationId="{1FB5DE1F-B9CC-42E9-94D3-604E441CE503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6:12:01.878" v="1225" actId="1076"/>
          <ac:picMkLst>
            <pc:docMk/>
            <pc:sldMk cId="3374568470" sldId="275"/>
            <ac:picMk id="16" creationId="{6D299DD7-9F07-4EB4-A493-ADE5462B5C7F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6:12:01.894" v="1226" actId="1076"/>
          <ac:picMkLst>
            <pc:docMk/>
            <pc:sldMk cId="3374568470" sldId="275"/>
            <ac:picMk id="18" creationId="{0A583D37-1DED-4B6A-8E19-6BF8F0B176B9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6:12:01.894" v="1227" actId="1076"/>
          <ac:picMkLst>
            <pc:docMk/>
            <pc:sldMk cId="3374568470" sldId="275"/>
            <ac:picMk id="20" creationId="{950E4AA4-7109-4465-9F15-151FF3F01013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6:12:01.894" v="1228" actId="1076"/>
          <ac:picMkLst>
            <pc:docMk/>
            <pc:sldMk cId="3374568470" sldId="275"/>
            <ac:picMk id="25" creationId="{627A9C1E-B28E-417F-9A66-BD1E0A884AFE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7:11:07.872" v="1599" actId="1076"/>
          <ac:picMkLst>
            <pc:docMk/>
            <pc:sldMk cId="3374568470" sldId="275"/>
            <ac:picMk id="27" creationId="{77EB264A-099E-4796-B644-323B6A1874CC}"/>
          </ac:picMkLst>
        </pc:picChg>
        <pc:picChg chg="add mod">
          <ac:chgData name="Fernando S.S.M.S. it16001862" userId="S::it16001862@my.sliit.lk::c1a9e185-8732-44e4-bc80-65a1b2163f58" providerId="AD" clId="Web-{1806A96C-2AF2-5D12-91D4-4C29173199B1}" dt="2019-08-02T17:10:59.778" v="1598" actId="1076"/>
          <ac:picMkLst>
            <pc:docMk/>
            <pc:sldMk cId="3374568470" sldId="275"/>
            <ac:picMk id="38" creationId="{1BEE27DA-C1E8-42E1-9119-97BB5D6F4DA2}"/>
          </ac:picMkLst>
        </pc:picChg>
        <pc:picChg chg="add del mod">
          <ac:chgData name="Fernando S.S.M.S. it16001862" userId="S::it16001862@my.sliit.lk::c1a9e185-8732-44e4-bc80-65a1b2163f58" providerId="AD" clId="Web-{1806A96C-2AF2-5D12-91D4-4C29173199B1}" dt="2019-08-02T17:06:49.356" v="1385"/>
          <ac:picMkLst>
            <pc:docMk/>
            <pc:sldMk cId="3374568470" sldId="275"/>
            <ac:picMk id="40" creationId="{FA7EB0F8-0C8F-4981-ABA0-1F0BEE34ADD2}"/>
          </ac:picMkLst>
        </pc:picChg>
      </pc:sldChg>
    </pc:docChg>
  </pc:docChgLst>
  <pc:docChgLst>
    <pc:chgData name="Sachini Sandeepani Epa it16009646" userId="S::it16009646@my.sliit.lk::4567ae7e-5a8c-4678-9eb1-47988d2ee842" providerId="AD" clId="Web-{6E3E5D83-09E2-39CC-36F7-12970DB457DD}"/>
    <pc:docChg chg="addSld modSld sldOrd">
      <pc:chgData name="Sachini Sandeepani Epa it16009646" userId="S::it16009646@my.sliit.lk::4567ae7e-5a8c-4678-9eb1-47988d2ee842" providerId="AD" clId="Web-{6E3E5D83-09E2-39CC-36F7-12970DB457DD}" dt="2019-08-03T04:04:12.107" v="284" actId="20577"/>
      <pc:docMkLst>
        <pc:docMk/>
      </pc:docMkLst>
      <pc:sldChg chg="delSp modSp">
        <pc:chgData name="Sachini Sandeepani Epa it16009646" userId="S::it16009646@my.sliit.lk::4567ae7e-5a8c-4678-9eb1-47988d2ee842" providerId="AD" clId="Web-{6E3E5D83-09E2-39CC-36F7-12970DB457DD}" dt="2019-08-03T03:54:44.651" v="266" actId="1076"/>
        <pc:sldMkLst>
          <pc:docMk/>
          <pc:sldMk cId="546975215" sldId="263"/>
        </pc:sldMkLst>
        <pc:picChg chg="mod">
          <ac:chgData name="Sachini Sandeepani Epa it16009646" userId="S::it16009646@my.sliit.lk::4567ae7e-5a8c-4678-9eb1-47988d2ee842" providerId="AD" clId="Web-{6E3E5D83-09E2-39CC-36F7-12970DB457DD}" dt="2019-08-03T03:53:51.932" v="261" actId="1076"/>
          <ac:picMkLst>
            <pc:docMk/>
            <pc:sldMk cId="546975215" sldId="263"/>
            <ac:picMk id="4" creationId="{78F62722-6E82-408C-91FA-8A1B727EBA19}"/>
          </ac:picMkLst>
        </pc:picChg>
        <pc:picChg chg="mod">
          <ac:chgData name="Sachini Sandeepani Epa it16009646" userId="S::it16009646@my.sliit.lk::4567ae7e-5a8c-4678-9eb1-47988d2ee842" providerId="AD" clId="Web-{6E3E5D83-09E2-39CC-36F7-12970DB457DD}" dt="2019-08-03T03:54:34.917" v="264" actId="1076"/>
          <ac:picMkLst>
            <pc:docMk/>
            <pc:sldMk cId="546975215" sldId="263"/>
            <ac:picMk id="20" creationId="{E05468D8-7B2E-4B6A-A5C1-1BFEEDAF6987}"/>
          </ac:picMkLst>
        </pc:picChg>
        <pc:picChg chg="mod">
          <ac:chgData name="Sachini Sandeepani Epa it16009646" userId="S::it16009646@my.sliit.lk::4567ae7e-5a8c-4678-9eb1-47988d2ee842" providerId="AD" clId="Web-{6E3E5D83-09E2-39CC-36F7-12970DB457DD}" dt="2019-08-03T03:54:44.651" v="266" actId="1076"/>
          <ac:picMkLst>
            <pc:docMk/>
            <pc:sldMk cId="546975215" sldId="263"/>
            <ac:picMk id="22" creationId="{ED5024A4-0566-4E1C-8017-9D810FE8FB17}"/>
          </ac:picMkLst>
        </pc:picChg>
        <pc:picChg chg="del mod">
          <ac:chgData name="Sachini Sandeepani Epa it16009646" userId="S::it16009646@my.sliit.lk::4567ae7e-5a8c-4678-9eb1-47988d2ee842" providerId="AD" clId="Web-{6E3E5D83-09E2-39CC-36F7-12970DB457DD}" dt="2019-08-03T03:53:48.901" v="260"/>
          <ac:picMkLst>
            <pc:docMk/>
            <pc:sldMk cId="546975215" sldId="263"/>
            <ac:picMk id="24" creationId="{40F46883-F8B2-4688-BEA3-7577E35F7482}"/>
          </ac:picMkLst>
        </pc:picChg>
        <pc:picChg chg="mod">
          <ac:chgData name="Sachini Sandeepani Epa it16009646" userId="S::it16009646@my.sliit.lk::4567ae7e-5a8c-4678-9eb1-47988d2ee842" providerId="AD" clId="Web-{6E3E5D83-09E2-39CC-36F7-12970DB457DD}" dt="2019-08-03T03:53:56.698" v="262" actId="1076"/>
          <ac:picMkLst>
            <pc:docMk/>
            <pc:sldMk cId="546975215" sldId="263"/>
            <ac:picMk id="26" creationId="{D284CB8D-1034-4CA2-B39F-4C730051B2F0}"/>
          </ac:picMkLst>
        </pc:picChg>
        <pc:picChg chg="mod">
          <ac:chgData name="Sachini Sandeepani Epa it16009646" userId="S::it16009646@my.sliit.lk::4567ae7e-5a8c-4678-9eb1-47988d2ee842" providerId="AD" clId="Web-{6E3E5D83-09E2-39CC-36F7-12970DB457DD}" dt="2019-08-03T03:54:29.354" v="263" actId="1076"/>
          <ac:picMkLst>
            <pc:docMk/>
            <pc:sldMk cId="546975215" sldId="263"/>
            <ac:picMk id="28" creationId="{417E7322-29BB-45E2-BF7A-2BEFAE5AC9FA}"/>
          </ac:picMkLst>
        </pc:picChg>
        <pc:picChg chg="del mod">
          <ac:chgData name="Sachini Sandeepani Epa it16009646" userId="S::it16009646@my.sliit.lk::4567ae7e-5a8c-4678-9eb1-47988d2ee842" providerId="AD" clId="Web-{6E3E5D83-09E2-39CC-36F7-12970DB457DD}" dt="2019-08-03T03:53:46.713" v="259"/>
          <ac:picMkLst>
            <pc:docMk/>
            <pc:sldMk cId="546975215" sldId="263"/>
            <ac:picMk id="30" creationId="{1621647A-4E4A-4C9A-88E6-070F9F844C1F}"/>
          </ac:picMkLst>
        </pc:picChg>
        <pc:picChg chg="mod">
          <ac:chgData name="Sachini Sandeepani Epa it16009646" userId="S::it16009646@my.sliit.lk::4567ae7e-5a8c-4678-9eb1-47988d2ee842" providerId="AD" clId="Web-{6E3E5D83-09E2-39CC-36F7-12970DB457DD}" dt="2019-08-03T03:52:42.432" v="257" actId="1076"/>
          <ac:picMkLst>
            <pc:docMk/>
            <pc:sldMk cId="546975215" sldId="263"/>
            <ac:picMk id="32" creationId="{E30973E9-E090-48E0-8C11-BAEC46F80B3B}"/>
          </ac:picMkLst>
        </pc:picChg>
      </pc:sldChg>
      <pc:sldChg chg="addSp delSp modSp">
        <pc:chgData name="Sachini Sandeepani Epa it16009646" userId="S::it16009646@my.sliit.lk::4567ae7e-5a8c-4678-9eb1-47988d2ee842" providerId="AD" clId="Web-{6E3E5D83-09E2-39CC-36F7-12970DB457DD}" dt="2019-08-03T03:47:56.915" v="245"/>
        <pc:sldMkLst>
          <pc:docMk/>
          <pc:sldMk cId="2090219390" sldId="278"/>
        </pc:sldMkLst>
        <pc:spChg chg="mod">
          <ac:chgData name="Sachini Sandeepani Epa it16009646" userId="S::it16009646@my.sliit.lk::4567ae7e-5a8c-4678-9eb1-47988d2ee842" providerId="AD" clId="Web-{6E3E5D83-09E2-39CC-36F7-12970DB457DD}" dt="2019-08-03T03:40:52.080" v="217" actId="1076"/>
          <ac:spMkLst>
            <pc:docMk/>
            <pc:sldMk cId="2090219390" sldId="278"/>
            <ac:spMk id="3" creationId="{34684ED9-BDC2-4E99-AB12-82072712F593}"/>
          </ac:spMkLst>
        </pc:spChg>
        <pc:spChg chg="del mod">
          <ac:chgData name="Sachini Sandeepani Epa it16009646" userId="S::it16009646@my.sliit.lk::4567ae7e-5a8c-4678-9eb1-47988d2ee842" providerId="AD" clId="Web-{6E3E5D83-09E2-39CC-36F7-12970DB457DD}" dt="2019-08-03T03:24:25.435" v="7"/>
          <ac:spMkLst>
            <pc:docMk/>
            <pc:sldMk cId="2090219390" sldId="278"/>
            <ac:spMk id="7" creationId="{A5FE4560-8065-49F6-B629-178E606549D5}"/>
          </ac:spMkLst>
        </pc:spChg>
        <pc:spChg chg="add mod">
          <ac:chgData name="Sachini Sandeepani Epa it16009646" userId="S::it16009646@my.sliit.lk::4567ae7e-5a8c-4678-9eb1-47988d2ee842" providerId="AD" clId="Web-{6E3E5D83-09E2-39CC-36F7-12970DB457DD}" dt="2019-08-03T03:39:06.376" v="205" actId="20577"/>
          <ac:spMkLst>
            <pc:docMk/>
            <pc:sldMk cId="2090219390" sldId="278"/>
            <ac:spMk id="8" creationId="{9F4249BF-15D7-46F8-B10B-74E0A85FB4A4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42:30.800" v="221"/>
          <ac:spMkLst>
            <pc:docMk/>
            <pc:sldMk cId="2090219390" sldId="278"/>
            <ac:spMk id="11" creationId="{E356D1A9-AAF7-47C7-A5C7-4982236BB9B3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42:08.941" v="220"/>
          <ac:spMkLst>
            <pc:docMk/>
            <pc:sldMk cId="2090219390" sldId="278"/>
            <ac:spMk id="12" creationId="{95425F16-A8CC-40D9-9151-8BC01895C03B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37:34.220" v="179"/>
          <ac:spMkLst>
            <pc:docMk/>
            <pc:sldMk cId="2090219390" sldId="278"/>
            <ac:spMk id="18" creationId="{9EBE5EC5-59F6-4322-B27A-CA4F2ADDCFE7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47:21.305" v="241"/>
          <ac:spMkLst>
            <pc:docMk/>
            <pc:sldMk cId="2090219390" sldId="278"/>
            <ac:spMk id="20" creationId="{89E28258-B4A4-4A12-833E-2F5E7177C47D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46:01.426" v="240"/>
          <ac:spMkLst>
            <pc:docMk/>
            <pc:sldMk cId="2090219390" sldId="278"/>
            <ac:spMk id="21" creationId="{8B03DC8C-16F7-428D-B00B-6FBC4D67B285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26:32.764" v="53" actId="14100"/>
          <ac:spMkLst>
            <pc:docMk/>
            <pc:sldMk cId="2090219390" sldId="278"/>
            <ac:spMk id="22" creationId="{6B1F7104-2170-4D5A-AA6E-E2240D66FF44}"/>
          </ac:spMkLst>
        </pc:spChg>
        <pc:spChg chg="del mod">
          <ac:chgData name="Sachini Sandeepani Epa it16009646" userId="S::it16009646@my.sliit.lk::4567ae7e-5a8c-4678-9eb1-47988d2ee842" providerId="AD" clId="Web-{6E3E5D83-09E2-39CC-36F7-12970DB457DD}" dt="2019-08-03T03:32:27.468" v="145"/>
          <ac:spMkLst>
            <pc:docMk/>
            <pc:sldMk cId="2090219390" sldId="278"/>
            <ac:spMk id="24" creationId="{3D7CEC0E-810E-4D5D-A0FD-B2B241F48782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47:56.915" v="245"/>
          <ac:spMkLst>
            <pc:docMk/>
            <pc:sldMk cId="2090219390" sldId="278"/>
            <ac:spMk id="28" creationId="{B436719E-17C7-4434-BB2E-474048308058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47:47.837" v="244"/>
          <ac:spMkLst>
            <pc:docMk/>
            <pc:sldMk cId="2090219390" sldId="278"/>
            <ac:spMk id="35" creationId="{8737C2A6-778F-422B-B0C6-0F2BE661B1BE}"/>
          </ac:spMkLst>
        </pc:spChg>
        <pc:spChg chg="mod">
          <ac:chgData name="Sachini Sandeepani Epa it16009646" userId="S::it16009646@my.sliit.lk::4567ae7e-5a8c-4678-9eb1-47988d2ee842" providerId="AD" clId="Web-{6E3E5D83-09E2-39CC-36F7-12970DB457DD}" dt="2019-08-03T03:47:40.571" v="243"/>
          <ac:spMkLst>
            <pc:docMk/>
            <pc:sldMk cId="2090219390" sldId="278"/>
            <ac:spMk id="36" creationId="{99082C78-951D-4E8C-84C0-DF510787470E}"/>
          </ac:spMkLst>
        </pc:spChg>
        <pc:spChg chg="add mod">
          <ac:chgData name="Sachini Sandeepani Epa it16009646" userId="S::it16009646@my.sliit.lk::4567ae7e-5a8c-4678-9eb1-47988d2ee842" providerId="AD" clId="Web-{6E3E5D83-09E2-39CC-36F7-12970DB457DD}" dt="2019-08-03T03:30:33.468" v="111" actId="14100"/>
          <ac:spMkLst>
            <pc:docMk/>
            <pc:sldMk cId="2090219390" sldId="278"/>
            <ac:spMk id="38" creationId="{6A5C698C-1916-497A-B1A2-20469B5E6233}"/>
          </ac:spMkLst>
        </pc:spChg>
        <pc:spChg chg="add mod">
          <ac:chgData name="Sachini Sandeepani Epa it16009646" userId="S::it16009646@my.sliit.lk::4567ae7e-5a8c-4678-9eb1-47988d2ee842" providerId="AD" clId="Web-{6E3E5D83-09E2-39CC-36F7-12970DB457DD}" dt="2019-08-03T03:47:30.915" v="242"/>
          <ac:spMkLst>
            <pc:docMk/>
            <pc:sldMk cId="2090219390" sldId="278"/>
            <ac:spMk id="39" creationId="{1DDA57CC-80A1-4855-85AE-D2462E8E3720}"/>
          </ac:spMkLst>
        </pc:spChg>
        <pc:cxnChg chg="add mod">
          <ac:chgData name="Sachini Sandeepani Epa it16009646" userId="S::it16009646@my.sliit.lk::4567ae7e-5a8c-4678-9eb1-47988d2ee842" providerId="AD" clId="Web-{6E3E5D83-09E2-39CC-36F7-12970DB457DD}" dt="2019-08-03T03:43:53.754" v="228" actId="14100"/>
          <ac:cxnSpMkLst>
            <pc:docMk/>
            <pc:sldMk cId="2090219390" sldId="278"/>
            <ac:cxnSpMk id="9" creationId="{A76ABEB2-5888-4FBF-A56C-247BA199E8EB}"/>
          </ac:cxnSpMkLst>
        </pc:cxnChg>
        <pc:cxnChg chg="add mod">
          <ac:chgData name="Sachini Sandeepani Epa it16009646" userId="S::it16009646@my.sliit.lk::4567ae7e-5a8c-4678-9eb1-47988d2ee842" providerId="AD" clId="Web-{6E3E5D83-09E2-39CC-36F7-12970DB457DD}" dt="2019-08-03T03:44:52.676" v="234"/>
          <ac:cxnSpMkLst>
            <pc:docMk/>
            <pc:sldMk cId="2090219390" sldId="278"/>
            <ac:cxnSpMk id="19" creationId="{AE15850B-4182-4A6A-A332-6723523F75D2}"/>
          </ac:cxnSpMkLst>
        </pc:cxnChg>
        <pc:cxnChg chg="add mod">
          <ac:chgData name="Sachini Sandeepani Epa it16009646" userId="S::it16009646@my.sliit.lk::4567ae7e-5a8c-4678-9eb1-47988d2ee842" providerId="AD" clId="Web-{6E3E5D83-09E2-39CC-36F7-12970DB457DD}" dt="2019-08-03T03:45:26.020" v="238"/>
          <ac:cxnSpMkLst>
            <pc:docMk/>
            <pc:sldMk cId="2090219390" sldId="278"/>
            <ac:cxnSpMk id="23" creationId="{7606CEB7-7004-4F6E-9D71-BBF553A68331}"/>
          </ac:cxnSpMkLst>
        </pc:cxnChg>
      </pc:sldChg>
      <pc:sldChg chg="modSp add ord replId">
        <pc:chgData name="Sachini Sandeepani Epa it16009646" userId="S::it16009646@my.sliit.lk::4567ae7e-5a8c-4678-9eb1-47988d2ee842" providerId="AD" clId="Web-{6E3E5D83-09E2-39CC-36F7-12970DB457DD}" dt="2019-08-03T04:04:12.107" v="284" actId="20577"/>
        <pc:sldMkLst>
          <pc:docMk/>
          <pc:sldMk cId="2077289522" sldId="279"/>
        </pc:sldMkLst>
        <pc:spChg chg="mod">
          <ac:chgData name="Sachini Sandeepani Epa it16009646" userId="S::it16009646@my.sliit.lk::4567ae7e-5a8c-4678-9eb1-47988d2ee842" providerId="AD" clId="Web-{6E3E5D83-09E2-39CC-36F7-12970DB457DD}" dt="2019-08-03T04:04:12.107" v="284" actId="20577"/>
          <ac:spMkLst>
            <pc:docMk/>
            <pc:sldMk cId="2077289522" sldId="279"/>
            <ac:spMk id="2" creationId="{9D77581F-7668-4533-999F-B32DCF65233F}"/>
          </ac:spMkLst>
        </pc:spChg>
      </pc:sldChg>
    </pc:docChg>
  </pc:docChgLst>
  <pc:docChgLst>
    <pc:chgData name="Fernando S.S.M.S. it16001862" userId="S::it16001862@my.sliit.lk::c1a9e185-8732-44e4-bc80-65a1b2163f58" providerId="AD" clId="Web-{6D7F7CDC-EFBE-449D-83EA-A6A4E4BE3DD7}"/>
    <pc:docChg chg="addSld modSld sldOrd">
      <pc:chgData name="Fernando S.S.M.S. it16001862" userId="S::it16001862@my.sliit.lk::c1a9e185-8732-44e4-bc80-65a1b2163f58" providerId="AD" clId="Web-{6D7F7CDC-EFBE-449D-83EA-A6A4E4BE3DD7}" dt="2019-08-01T11:33:26.392" v="528" actId="1076"/>
      <pc:docMkLst>
        <pc:docMk/>
      </pc:docMkLst>
      <pc:sldChg chg="addSp delSp modSp">
        <pc:chgData name="Fernando S.S.M.S. it16001862" userId="S::it16001862@my.sliit.lk::c1a9e185-8732-44e4-bc80-65a1b2163f58" providerId="AD" clId="Web-{6D7F7CDC-EFBE-449D-83EA-A6A4E4BE3DD7}" dt="2019-08-01T11:33:26.392" v="528" actId="1076"/>
        <pc:sldMkLst>
          <pc:docMk/>
          <pc:sldMk cId="2264110676" sldId="257"/>
        </pc:sldMkLst>
        <pc:spChg chg="mod">
          <ac:chgData name="Fernando S.S.M.S. it16001862" userId="S::it16001862@my.sliit.lk::c1a9e185-8732-44e4-bc80-65a1b2163f58" providerId="AD" clId="Web-{6D7F7CDC-EFBE-449D-83EA-A6A4E4BE3DD7}" dt="2019-08-01T11:09:08.196" v="186" actId="1076"/>
          <ac:spMkLst>
            <pc:docMk/>
            <pc:sldMk cId="2264110676" sldId="257"/>
            <ac:spMk id="2" creationId="{721E060B-4631-44F9-B113-52B80907FA47}"/>
          </ac:spMkLst>
        </pc:spChg>
        <pc:spChg chg="mod">
          <ac:chgData name="Fernando S.S.M.S. it16001862" userId="S::it16001862@my.sliit.lk::c1a9e185-8732-44e4-bc80-65a1b2163f58" providerId="AD" clId="Web-{6D7F7CDC-EFBE-449D-83EA-A6A4E4BE3DD7}" dt="2019-08-01T11:30:23.828" v="516" actId="14100"/>
          <ac:spMkLst>
            <pc:docMk/>
            <pc:sldMk cId="2264110676" sldId="257"/>
            <ac:spMk id="3" creationId="{F6CAE2BD-5AFD-4259-9D58-D2E0D88F44D3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17:08.728" v="267" actId="14100"/>
          <ac:spMkLst>
            <pc:docMk/>
            <pc:sldMk cId="2264110676" sldId="257"/>
            <ac:spMk id="4" creationId="{BB67A130-EAB9-4FFA-843A-83F498A6F229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18:24.150" v="305" actId="14100"/>
          <ac:spMkLst>
            <pc:docMk/>
            <pc:sldMk cId="2264110676" sldId="257"/>
            <ac:spMk id="15" creationId="{DF6D3E28-A313-4583-8243-BD13553008AE}"/>
          </ac:spMkLst>
        </pc:spChg>
        <pc:spChg chg="add del mod">
          <ac:chgData name="Fernando S.S.M.S. it16001862" userId="S::it16001862@my.sliit.lk::c1a9e185-8732-44e4-bc80-65a1b2163f58" providerId="AD" clId="Web-{6D7F7CDC-EFBE-449D-83EA-A6A4E4BE3DD7}" dt="2019-08-01T11:20:04.792" v="349"/>
          <ac:spMkLst>
            <pc:docMk/>
            <pc:sldMk cId="2264110676" sldId="257"/>
            <ac:spMk id="16" creationId="{A412ACCC-FF5A-4F0B-81E1-AC20006A466D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4:07.481" v="386" actId="14100"/>
          <ac:spMkLst>
            <pc:docMk/>
            <pc:sldMk cId="2264110676" sldId="257"/>
            <ac:spMk id="17" creationId="{2AAD5613-27CC-4898-9473-DA65E2457F7B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3:58.059" v="383"/>
          <ac:spMkLst>
            <pc:docMk/>
            <pc:sldMk cId="2264110676" sldId="257"/>
            <ac:spMk id="18" creationId="{F1CEA703-CD8D-4295-8057-49C89D8EF454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3:58.075" v="384"/>
          <ac:spMkLst>
            <pc:docMk/>
            <pc:sldMk cId="2264110676" sldId="257"/>
            <ac:spMk id="19" creationId="{6C401200-DB1E-4FA9-B7D6-E05AD074083F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3:58.075" v="385"/>
          <ac:spMkLst>
            <pc:docMk/>
            <pc:sldMk cId="2264110676" sldId="257"/>
            <ac:spMk id="20" creationId="{74EA7641-E211-4073-90B4-0CE74152A8B9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4:33.997" v="411" actId="20577"/>
          <ac:spMkLst>
            <pc:docMk/>
            <pc:sldMk cId="2264110676" sldId="257"/>
            <ac:spMk id="21" creationId="{175A82FC-4F92-449A-8613-92A8B016F03F}"/>
          </ac:spMkLst>
        </pc:spChg>
        <pc:spChg chg="add del mod">
          <ac:chgData name="Fernando S.S.M.S. it16001862" userId="S::it16001862@my.sliit.lk::c1a9e185-8732-44e4-bc80-65a1b2163f58" providerId="AD" clId="Web-{6D7F7CDC-EFBE-449D-83EA-A6A4E4BE3DD7}" dt="2019-08-01T11:25:53.185" v="435"/>
          <ac:spMkLst>
            <pc:docMk/>
            <pc:sldMk cId="2264110676" sldId="257"/>
            <ac:spMk id="23" creationId="{0642C6A1-541A-4D65-B0C0-4F3F97C94CB9}"/>
          </ac:spMkLst>
        </pc:spChg>
        <pc:spChg chg="add del mod">
          <ac:chgData name="Fernando S.S.M.S. it16001862" userId="S::it16001862@my.sliit.lk::c1a9e185-8732-44e4-bc80-65a1b2163f58" providerId="AD" clId="Web-{6D7F7CDC-EFBE-449D-83EA-A6A4E4BE3DD7}" dt="2019-08-01T11:25:53.185" v="434"/>
          <ac:spMkLst>
            <pc:docMk/>
            <pc:sldMk cId="2264110676" sldId="257"/>
            <ac:spMk id="25" creationId="{97C89290-F30A-4EE7-9182-69236AEF8923}"/>
          </ac:spMkLst>
        </pc:spChg>
        <pc:spChg chg="add del mod">
          <ac:chgData name="Fernando S.S.M.S. it16001862" userId="S::it16001862@my.sliit.lk::c1a9e185-8732-44e4-bc80-65a1b2163f58" providerId="AD" clId="Web-{6D7F7CDC-EFBE-449D-83EA-A6A4E4BE3DD7}" dt="2019-08-01T11:25:53.185" v="433"/>
          <ac:spMkLst>
            <pc:docMk/>
            <pc:sldMk cId="2264110676" sldId="257"/>
            <ac:spMk id="27" creationId="{76924EAE-2CA4-472C-8E53-71349AD7FC85}"/>
          </ac:spMkLst>
        </pc:spChg>
        <pc:spChg chg="add del mod">
          <ac:chgData name="Fernando S.S.M.S. it16001862" userId="S::it16001862@my.sliit.lk::c1a9e185-8732-44e4-bc80-65a1b2163f58" providerId="AD" clId="Web-{6D7F7CDC-EFBE-449D-83EA-A6A4E4BE3DD7}" dt="2019-08-01T11:25:53.185" v="432"/>
          <ac:spMkLst>
            <pc:docMk/>
            <pc:sldMk cId="2264110676" sldId="257"/>
            <ac:spMk id="29" creationId="{0F6AC7F8-D4AB-4625-AB7A-D3234B4D4595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30:32.828" v="517" actId="14100"/>
          <ac:spMkLst>
            <pc:docMk/>
            <pc:sldMk cId="2264110676" sldId="257"/>
            <ac:spMk id="30" creationId="{B19CDD8C-F2FF-42D6-8EAE-E846935F5E8E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6:38.404" v="448" actId="1076"/>
          <ac:spMkLst>
            <pc:docMk/>
            <pc:sldMk cId="2264110676" sldId="257"/>
            <ac:spMk id="32" creationId="{9890775C-E818-4E5A-B64D-88221E5EA842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6:38.404" v="449" actId="1076"/>
          <ac:spMkLst>
            <pc:docMk/>
            <pc:sldMk cId="2264110676" sldId="257"/>
            <ac:spMk id="34" creationId="{A4512833-E97A-4777-BD7E-259C0B673537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6:38.420" v="450" actId="1076"/>
          <ac:spMkLst>
            <pc:docMk/>
            <pc:sldMk cId="2264110676" sldId="257"/>
            <ac:spMk id="36" creationId="{41BA0B3E-A48C-4A1D-B358-FB452BD309B6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6:38.435" v="451" actId="1076"/>
          <ac:spMkLst>
            <pc:docMk/>
            <pc:sldMk cId="2264110676" sldId="257"/>
            <ac:spMk id="38" creationId="{90A486E3-0F3C-404A-B9FD-8A295DE3BC5F}"/>
          </ac:spMkLst>
        </pc:spChg>
        <pc:spChg chg="add mod">
          <ac:chgData name="Fernando S.S.M.S. it16001862" userId="S::it16001862@my.sliit.lk::c1a9e185-8732-44e4-bc80-65a1b2163f58" providerId="AD" clId="Web-{6D7F7CDC-EFBE-449D-83EA-A6A4E4BE3DD7}" dt="2019-08-01T11:27:13.920" v="493" actId="1076"/>
          <ac:spMkLst>
            <pc:docMk/>
            <pc:sldMk cId="2264110676" sldId="257"/>
            <ac:spMk id="39" creationId="{EE060344-8671-485E-9E23-AD46F7961E6B}"/>
          </ac:spMkLst>
        </pc:spChg>
        <pc:picChg chg="add mod">
          <ac:chgData name="Fernando S.S.M.S. it16001862" userId="S::it16001862@my.sliit.lk::c1a9e185-8732-44e4-bc80-65a1b2163f58" providerId="AD" clId="Web-{6D7F7CDC-EFBE-449D-83EA-A6A4E4BE3DD7}" dt="2019-08-01T11:17:00.525" v="265" actId="1076"/>
          <ac:picMkLst>
            <pc:docMk/>
            <pc:sldMk cId="2264110676" sldId="257"/>
            <ac:picMk id="5" creationId="{A04DC55F-CF71-4092-8A15-5C8910C6AE47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16:52.196" v="262" actId="1076"/>
          <ac:picMkLst>
            <pc:docMk/>
            <pc:sldMk cId="2264110676" sldId="257"/>
            <ac:picMk id="7" creationId="{A9187DCD-299B-456E-9B9B-BD012A5495FC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16:54.290" v="263" actId="1076"/>
          <ac:picMkLst>
            <pc:docMk/>
            <pc:sldMk cId="2264110676" sldId="257"/>
            <ac:picMk id="9" creationId="{97A8B5A1-C306-43F1-A3CB-CE8919456124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17:04.259" v="266" actId="1076"/>
          <ac:picMkLst>
            <pc:docMk/>
            <pc:sldMk cId="2264110676" sldId="257"/>
            <ac:picMk id="11" creationId="{B08CBFF2-9F7A-4D93-BB14-0322F7DA761A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16:57.493" v="264" actId="1076"/>
          <ac:picMkLst>
            <pc:docMk/>
            <pc:sldMk cId="2264110676" sldId="257"/>
            <ac:picMk id="13" creationId="{43A1CF52-80FE-4AF4-8179-606120B4E8B0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28:26.046" v="496" actId="1076"/>
          <ac:picMkLst>
            <pc:docMk/>
            <pc:sldMk cId="2264110676" sldId="257"/>
            <ac:picMk id="40" creationId="{8D1512BA-2A33-48E8-9866-DCAF46DF7524}"/>
          </ac:picMkLst>
        </pc:picChg>
        <pc:picChg chg="add del mod">
          <ac:chgData name="Fernando S.S.M.S. it16001862" userId="S::it16001862@my.sliit.lk::c1a9e185-8732-44e4-bc80-65a1b2163f58" providerId="AD" clId="Web-{6D7F7CDC-EFBE-449D-83EA-A6A4E4BE3DD7}" dt="2019-08-01T11:28:32.202" v="498"/>
          <ac:picMkLst>
            <pc:docMk/>
            <pc:sldMk cId="2264110676" sldId="257"/>
            <ac:picMk id="42" creationId="{C5D40A63-6FD5-4869-8BF9-6EB0CB565F0E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28:38.749" v="500" actId="1076"/>
          <ac:picMkLst>
            <pc:docMk/>
            <pc:sldMk cId="2264110676" sldId="257"/>
            <ac:picMk id="44" creationId="{298A2FCF-2F42-486B-98F0-0C6F866CC1C7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28:45.108" v="502" actId="1076"/>
          <ac:picMkLst>
            <pc:docMk/>
            <pc:sldMk cId="2264110676" sldId="257"/>
            <ac:picMk id="45" creationId="{92D3915E-99A3-40B5-8F36-AE0AACC8298A}"/>
          </ac:picMkLst>
        </pc:picChg>
        <pc:picChg chg="add del mod">
          <ac:chgData name="Fernando S.S.M.S. it16001862" userId="S::it16001862@my.sliit.lk::c1a9e185-8732-44e4-bc80-65a1b2163f58" providerId="AD" clId="Web-{6D7F7CDC-EFBE-449D-83EA-A6A4E4BE3DD7}" dt="2019-08-01T11:32:12.141" v="519"/>
          <ac:picMkLst>
            <pc:docMk/>
            <pc:sldMk cId="2264110676" sldId="257"/>
            <ac:picMk id="46" creationId="{ABBFE74A-ACF6-4F5F-8630-224E449D8B86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29:34.577" v="507" actId="1076"/>
          <ac:picMkLst>
            <pc:docMk/>
            <pc:sldMk cId="2264110676" sldId="257"/>
            <ac:picMk id="48" creationId="{3E1CB8F7-3E7C-4E1F-BECD-875F2527D5D4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29:38.640" v="509" actId="1076"/>
          <ac:picMkLst>
            <pc:docMk/>
            <pc:sldMk cId="2264110676" sldId="257"/>
            <ac:picMk id="49" creationId="{2A519D3D-BB57-43A3-BD30-D45A1A4306F8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30:07.624" v="515" actId="1076"/>
          <ac:picMkLst>
            <pc:docMk/>
            <pc:sldMk cId="2264110676" sldId="257"/>
            <ac:picMk id="50" creationId="{2585CF23-E8E4-409A-88B1-167FB36FD09B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29:48.577" v="513" actId="1076"/>
          <ac:picMkLst>
            <pc:docMk/>
            <pc:sldMk cId="2264110676" sldId="257"/>
            <ac:picMk id="51" creationId="{2EC6C08F-B0C4-468F-A5EC-738DDF85967A}"/>
          </ac:picMkLst>
        </pc:picChg>
        <pc:picChg chg="add del mod">
          <ac:chgData name="Fernando S.S.M.S. it16001862" userId="S::it16001862@my.sliit.lk::c1a9e185-8732-44e4-bc80-65a1b2163f58" providerId="AD" clId="Web-{6D7F7CDC-EFBE-449D-83EA-A6A4E4BE3DD7}" dt="2019-08-01T11:32:19.235" v="521"/>
          <ac:picMkLst>
            <pc:docMk/>
            <pc:sldMk cId="2264110676" sldId="257"/>
            <ac:picMk id="52" creationId="{40A77D30-55FC-46D9-AC55-D5633F45DCFA}"/>
          </ac:picMkLst>
        </pc:picChg>
        <pc:picChg chg="add del mod">
          <ac:chgData name="Fernando S.S.M.S. it16001862" userId="S::it16001862@my.sliit.lk::c1a9e185-8732-44e4-bc80-65a1b2163f58" providerId="AD" clId="Web-{6D7F7CDC-EFBE-449D-83EA-A6A4E4BE3DD7}" dt="2019-08-01T11:32:52.485" v="525"/>
          <ac:picMkLst>
            <pc:docMk/>
            <pc:sldMk cId="2264110676" sldId="257"/>
            <ac:picMk id="54" creationId="{FAB9D655-0F67-4DF9-B9B3-336EF4FE8357}"/>
          </ac:picMkLst>
        </pc:picChg>
        <pc:picChg chg="add mod">
          <ac:chgData name="Fernando S.S.M.S. it16001862" userId="S::it16001862@my.sliit.lk::c1a9e185-8732-44e4-bc80-65a1b2163f58" providerId="AD" clId="Web-{6D7F7CDC-EFBE-449D-83EA-A6A4E4BE3DD7}" dt="2019-08-01T11:33:26.392" v="528" actId="1076"/>
          <ac:picMkLst>
            <pc:docMk/>
            <pc:sldMk cId="2264110676" sldId="257"/>
            <ac:picMk id="56" creationId="{AA225B92-EFF9-41CA-8CD2-CA43EE498CFB}"/>
          </ac:picMkLst>
        </pc:picChg>
      </pc:sldChg>
      <pc:sldChg chg="modSp new">
        <pc:chgData name="Fernando S.S.M.S. it16001862" userId="S::it16001862@my.sliit.lk::c1a9e185-8732-44e4-bc80-65a1b2163f58" providerId="AD" clId="Web-{6D7F7CDC-EFBE-449D-83EA-A6A4E4BE3DD7}" dt="2019-08-01T11:04:20.298" v="24" actId="20577"/>
        <pc:sldMkLst>
          <pc:docMk/>
          <pc:sldMk cId="4119746766" sldId="258"/>
        </pc:sldMkLst>
        <pc:spChg chg="mod">
          <ac:chgData name="Fernando S.S.M.S. it16001862" userId="S::it16001862@my.sliit.lk::c1a9e185-8732-44e4-bc80-65a1b2163f58" providerId="AD" clId="Web-{6D7F7CDC-EFBE-449D-83EA-A6A4E4BE3DD7}" dt="2019-08-01T11:04:20.298" v="24" actId="20577"/>
          <ac:spMkLst>
            <pc:docMk/>
            <pc:sldMk cId="4119746766" sldId="258"/>
            <ac:spMk id="2" creationId="{04BFBF19-7855-4CF9-AF19-D931187692EE}"/>
          </ac:spMkLst>
        </pc:spChg>
      </pc:sldChg>
      <pc:sldChg chg="modSp new">
        <pc:chgData name="Fernando S.S.M.S. it16001862" userId="S::it16001862@my.sliit.lk::c1a9e185-8732-44e4-bc80-65a1b2163f58" providerId="AD" clId="Web-{6D7F7CDC-EFBE-449D-83EA-A6A4E4BE3DD7}" dt="2019-08-01T11:08:16.791" v="168" actId="20577"/>
        <pc:sldMkLst>
          <pc:docMk/>
          <pc:sldMk cId="4008811097" sldId="261"/>
        </pc:sldMkLst>
        <pc:spChg chg="mod">
          <ac:chgData name="Fernando S.S.M.S. it16001862" userId="S::it16001862@my.sliit.lk::c1a9e185-8732-44e4-bc80-65a1b2163f58" providerId="AD" clId="Web-{6D7F7CDC-EFBE-449D-83EA-A6A4E4BE3DD7}" dt="2019-08-01T11:08:16.791" v="168" actId="20577"/>
          <ac:spMkLst>
            <pc:docMk/>
            <pc:sldMk cId="4008811097" sldId="261"/>
            <ac:spMk id="2" creationId="{531BBC50-9428-4BF4-8F00-BF3757D7C734}"/>
          </ac:spMkLst>
        </pc:spChg>
      </pc:sldChg>
      <pc:sldChg chg="modSp new">
        <pc:chgData name="Fernando S.S.M.S. it16001862" userId="S::it16001862@my.sliit.lk::c1a9e185-8732-44e4-bc80-65a1b2163f58" providerId="AD" clId="Web-{6D7F7CDC-EFBE-449D-83EA-A6A4E4BE3DD7}" dt="2019-08-01T11:08:21.777" v="171" actId="20577"/>
        <pc:sldMkLst>
          <pc:docMk/>
          <pc:sldMk cId="3437468554" sldId="262"/>
        </pc:sldMkLst>
        <pc:spChg chg="mod">
          <ac:chgData name="Fernando S.S.M.S. it16001862" userId="S::it16001862@my.sliit.lk::c1a9e185-8732-44e4-bc80-65a1b2163f58" providerId="AD" clId="Web-{6D7F7CDC-EFBE-449D-83EA-A6A4E4BE3DD7}" dt="2019-08-01T11:08:21.777" v="171" actId="20577"/>
          <ac:spMkLst>
            <pc:docMk/>
            <pc:sldMk cId="3437468554" sldId="262"/>
            <ac:spMk id="2" creationId="{96040FD1-D61C-4190-BFB6-AB88BF81A965}"/>
          </ac:spMkLst>
        </pc:spChg>
      </pc:sldChg>
      <pc:sldChg chg="modSp new">
        <pc:chgData name="Fernando S.S.M.S. it16001862" userId="S::it16001862@my.sliit.lk::c1a9e185-8732-44e4-bc80-65a1b2163f58" providerId="AD" clId="Web-{6D7F7CDC-EFBE-449D-83EA-A6A4E4BE3DD7}" dt="2019-08-01T11:08:27.048" v="174" actId="20577"/>
        <pc:sldMkLst>
          <pc:docMk/>
          <pc:sldMk cId="546975215" sldId="263"/>
        </pc:sldMkLst>
        <pc:spChg chg="mod">
          <ac:chgData name="Fernando S.S.M.S. it16001862" userId="S::it16001862@my.sliit.lk::c1a9e185-8732-44e4-bc80-65a1b2163f58" providerId="AD" clId="Web-{6D7F7CDC-EFBE-449D-83EA-A6A4E4BE3DD7}" dt="2019-08-01T11:08:27.048" v="174" actId="20577"/>
          <ac:spMkLst>
            <pc:docMk/>
            <pc:sldMk cId="546975215" sldId="263"/>
            <ac:spMk id="2" creationId="{C8C06565-7329-49C6-9952-4A8EA2AE24AD}"/>
          </ac:spMkLst>
        </pc:spChg>
      </pc:sldChg>
      <pc:sldChg chg="modSp new">
        <pc:chgData name="Fernando S.S.M.S. it16001862" userId="S::it16001862@my.sliit.lk::c1a9e185-8732-44e4-bc80-65a1b2163f58" providerId="AD" clId="Web-{6D7F7CDC-EFBE-449D-83EA-A6A4E4BE3DD7}" dt="2019-08-01T11:08:32.559" v="177" actId="20577"/>
        <pc:sldMkLst>
          <pc:docMk/>
          <pc:sldMk cId="2379650402" sldId="264"/>
        </pc:sldMkLst>
        <pc:spChg chg="mod">
          <ac:chgData name="Fernando S.S.M.S. it16001862" userId="S::it16001862@my.sliit.lk::c1a9e185-8732-44e4-bc80-65a1b2163f58" providerId="AD" clId="Web-{6D7F7CDC-EFBE-449D-83EA-A6A4E4BE3DD7}" dt="2019-08-01T11:08:32.559" v="177" actId="20577"/>
          <ac:spMkLst>
            <pc:docMk/>
            <pc:sldMk cId="2379650402" sldId="264"/>
            <ac:spMk id="2" creationId="{2833E6F9-9FB1-498A-BA2D-FFF6A98BBD7E}"/>
          </ac:spMkLst>
        </pc:spChg>
      </pc:sldChg>
    </pc:docChg>
  </pc:docChgLst>
  <pc:docChgLst>
    <pc:chgData name="Fernando S.S.M.S. it16001862" userId="S::it16001862@my.sliit.lk::c1a9e185-8732-44e4-bc80-65a1b2163f58" providerId="AD" clId="Web-{4053F80D-80FE-4829-98C5-79062B76800F}"/>
    <pc:docChg chg="addSld modSld">
      <pc:chgData name="Fernando S.S.M.S. it16001862" userId="S::it16001862@my.sliit.lk::c1a9e185-8732-44e4-bc80-65a1b2163f58" providerId="AD" clId="Web-{4053F80D-80FE-4829-98C5-79062B76800F}" dt="2019-08-01T10:15:22.283" v="247" actId="20577"/>
      <pc:docMkLst>
        <pc:docMk/>
      </pc:docMkLst>
      <pc:sldChg chg="addSp modSp">
        <pc:chgData name="Fernando S.S.M.S. it16001862" userId="S::it16001862@my.sliit.lk::c1a9e185-8732-44e4-bc80-65a1b2163f58" providerId="AD" clId="Web-{4053F80D-80FE-4829-98C5-79062B76800F}" dt="2019-08-01T10:12:44.470" v="215" actId="1076"/>
        <pc:sldMkLst>
          <pc:docMk/>
          <pc:sldMk cId="109857222" sldId="256"/>
        </pc:sldMkLst>
        <pc:spChg chg="mod">
          <ac:chgData name="Fernando S.S.M.S. it16001862" userId="S::it16001862@my.sliit.lk::c1a9e185-8732-44e4-bc80-65a1b2163f58" providerId="AD" clId="Web-{4053F80D-80FE-4829-98C5-79062B76800F}" dt="2019-08-01T10:12:44.470" v="21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rnando S.S.M.S. it16001862" userId="S::it16001862@my.sliit.lk::c1a9e185-8732-44e4-bc80-65a1b2163f58" providerId="AD" clId="Web-{4053F80D-80FE-4829-98C5-79062B76800F}" dt="2019-08-01T10:12:35.267" v="214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ernando S.S.M.S. it16001862" userId="S::it16001862@my.sliit.lk::c1a9e185-8732-44e4-bc80-65a1b2163f58" providerId="AD" clId="Web-{4053F80D-80FE-4829-98C5-79062B76800F}" dt="2019-08-01T10:10:35.079" v="152" actId="14100"/>
          <ac:spMkLst>
            <pc:docMk/>
            <pc:sldMk cId="109857222" sldId="256"/>
            <ac:spMk id="4" creationId="{7C53202D-4E5F-48A1-A1D1-0A36BBA9F857}"/>
          </ac:spMkLst>
        </pc:spChg>
        <pc:spChg chg="add mod">
          <ac:chgData name="Fernando S.S.M.S. it16001862" userId="S::it16001862@my.sliit.lk::c1a9e185-8732-44e4-bc80-65a1b2163f58" providerId="AD" clId="Web-{4053F80D-80FE-4829-98C5-79062B76800F}" dt="2019-08-01T10:10:35.094" v="153" actId="14100"/>
          <ac:spMkLst>
            <pc:docMk/>
            <pc:sldMk cId="109857222" sldId="256"/>
            <ac:spMk id="5" creationId="{13E291F2-8169-402C-96D2-B83D10510433}"/>
          </ac:spMkLst>
        </pc:spChg>
        <pc:spChg chg="add mod">
          <ac:chgData name="Fernando S.S.M.S. it16001862" userId="S::it16001862@my.sliit.lk::c1a9e185-8732-44e4-bc80-65a1b2163f58" providerId="AD" clId="Web-{4053F80D-80FE-4829-98C5-79062B76800F}" dt="2019-08-01T10:10:35.079" v="150" actId="14100"/>
          <ac:spMkLst>
            <pc:docMk/>
            <pc:sldMk cId="109857222" sldId="256"/>
            <ac:spMk id="6" creationId="{4F40559C-CF28-4C89-AA2F-837479EF13BA}"/>
          </ac:spMkLst>
        </pc:spChg>
        <pc:spChg chg="add mod">
          <ac:chgData name="Fernando S.S.M.S. it16001862" userId="S::it16001862@my.sliit.lk::c1a9e185-8732-44e4-bc80-65a1b2163f58" providerId="AD" clId="Web-{4053F80D-80FE-4829-98C5-79062B76800F}" dt="2019-08-01T10:10:35.079" v="151" actId="14100"/>
          <ac:spMkLst>
            <pc:docMk/>
            <pc:sldMk cId="109857222" sldId="256"/>
            <ac:spMk id="7" creationId="{DBAFFF58-A44F-4F72-9D09-D6C6B4B8E043}"/>
          </ac:spMkLst>
        </pc:spChg>
      </pc:sldChg>
      <pc:sldChg chg="modSp new">
        <pc:chgData name="Fernando S.S.M.S. it16001862" userId="S::it16001862@my.sliit.lk::c1a9e185-8732-44e4-bc80-65a1b2163f58" providerId="AD" clId="Web-{4053F80D-80FE-4829-98C5-79062B76800F}" dt="2019-08-01T10:15:20.814" v="245" actId="20577"/>
        <pc:sldMkLst>
          <pc:docMk/>
          <pc:sldMk cId="2264110676" sldId="257"/>
        </pc:sldMkLst>
        <pc:spChg chg="mod">
          <ac:chgData name="Fernando S.S.M.S. it16001862" userId="S::it16001862@my.sliit.lk::c1a9e185-8732-44e4-bc80-65a1b2163f58" providerId="AD" clId="Web-{4053F80D-80FE-4829-98C5-79062B76800F}" dt="2019-08-01T10:15:20.814" v="245" actId="20577"/>
          <ac:spMkLst>
            <pc:docMk/>
            <pc:sldMk cId="2264110676" sldId="257"/>
            <ac:spMk id="2" creationId="{721E060B-4631-44F9-B113-52B80907FA47}"/>
          </ac:spMkLst>
        </pc:spChg>
      </pc:sldChg>
    </pc:docChg>
  </pc:docChgLst>
  <pc:docChgLst>
    <pc:chgData name="Sachini Sandeepani Epa it16009646" userId="S::it16009646@my.sliit.lk::4567ae7e-5a8c-4678-9eb1-47988d2ee842" providerId="AD" clId="Web-{2600541B-D48F-4C9C-AFF4-F5ACA0377555}"/>
    <pc:docChg chg="delSld modSld sldOrd">
      <pc:chgData name="Sachini Sandeepani Epa it16009646" userId="S::it16009646@my.sliit.lk::4567ae7e-5a8c-4678-9eb1-47988d2ee842" providerId="AD" clId="Web-{2600541B-D48F-4C9C-AFF4-F5ACA0377555}" dt="2019-08-02T18:02:44.138" v="21"/>
      <pc:docMkLst>
        <pc:docMk/>
      </pc:docMkLst>
      <pc:sldChg chg="ord">
        <pc:chgData name="Sachini Sandeepani Epa it16009646" userId="S::it16009646@my.sliit.lk::4567ae7e-5a8c-4678-9eb1-47988d2ee842" providerId="AD" clId="Web-{2600541B-D48F-4C9C-AFF4-F5ACA0377555}" dt="2019-08-02T18:02:40.653" v="20"/>
        <pc:sldMkLst>
          <pc:docMk/>
          <pc:sldMk cId="546975215" sldId="263"/>
        </pc:sldMkLst>
      </pc:sldChg>
      <pc:sldChg chg="ord">
        <pc:chgData name="Sachini Sandeepani Epa it16009646" userId="S::it16009646@my.sliit.lk::4567ae7e-5a8c-4678-9eb1-47988d2ee842" providerId="AD" clId="Web-{2600541B-D48F-4C9C-AFF4-F5ACA0377555}" dt="2019-08-02T18:02:21.778" v="18"/>
        <pc:sldMkLst>
          <pc:docMk/>
          <pc:sldMk cId="163249479" sldId="270"/>
        </pc:sldMkLst>
      </pc:sldChg>
      <pc:sldChg chg="ord">
        <pc:chgData name="Sachini Sandeepani Epa it16009646" userId="S::it16009646@my.sliit.lk::4567ae7e-5a8c-4678-9eb1-47988d2ee842" providerId="AD" clId="Web-{2600541B-D48F-4C9C-AFF4-F5ACA0377555}" dt="2019-08-02T18:02:44.138" v="21"/>
        <pc:sldMkLst>
          <pc:docMk/>
          <pc:sldMk cId="3374568470" sldId="275"/>
        </pc:sldMkLst>
      </pc:sldChg>
      <pc:sldChg chg="addSp delSp modSp ord">
        <pc:chgData name="Sachini Sandeepani Epa it16009646" userId="S::it16009646@my.sliit.lk::4567ae7e-5a8c-4678-9eb1-47988d2ee842" providerId="AD" clId="Web-{2600541B-D48F-4C9C-AFF4-F5ACA0377555}" dt="2019-08-02T18:02:32.153" v="19"/>
        <pc:sldMkLst>
          <pc:docMk/>
          <pc:sldMk cId="1408803671" sldId="276"/>
        </pc:sldMkLst>
        <pc:spChg chg="add del mod">
          <ac:chgData name="Sachini Sandeepani Epa it16009646" userId="S::it16009646@my.sliit.lk::4567ae7e-5a8c-4678-9eb1-47988d2ee842" providerId="AD" clId="Web-{2600541B-D48F-4C9C-AFF4-F5ACA0377555}" dt="2019-08-02T17:56:15.869" v="1"/>
          <ac:spMkLst>
            <pc:docMk/>
            <pc:sldMk cId="1408803671" sldId="276"/>
            <ac:spMk id="5" creationId="{8176714D-5412-462F-B8C0-0C2CA0E94F9C}"/>
          </ac:spMkLst>
        </pc:spChg>
        <pc:spChg chg="add del mod">
          <ac:chgData name="Sachini Sandeepani Epa it16009646" userId="S::it16009646@my.sliit.lk::4567ae7e-5a8c-4678-9eb1-47988d2ee842" providerId="AD" clId="Web-{2600541B-D48F-4C9C-AFF4-F5ACA0377555}" dt="2019-08-02T17:56:43.073" v="7"/>
          <ac:spMkLst>
            <pc:docMk/>
            <pc:sldMk cId="1408803671" sldId="276"/>
            <ac:spMk id="14" creationId="{D8FA49B7-E282-4C91-B6C0-A25E68507540}"/>
          </ac:spMkLst>
        </pc:spChg>
        <pc:picChg chg="del">
          <ac:chgData name="Sachini Sandeepani Epa it16009646" userId="S::it16009646@my.sliit.lk::4567ae7e-5a8c-4678-9eb1-47988d2ee842" providerId="AD" clId="Web-{2600541B-D48F-4C9C-AFF4-F5ACA0377555}" dt="2019-08-02T17:56:07.306" v="0"/>
          <ac:picMkLst>
            <pc:docMk/>
            <pc:sldMk cId="1408803671" sldId="276"/>
            <ac:picMk id="6" creationId="{527C46BD-F325-46A4-A69F-CBD111946521}"/>
          </ac:picMkLst>
        </pc:picChg>
        <pc:picChg chg="add del mod ord">
          <ac:chgData name="Sachini Sandeepani Epa it16009646" userId="S::it16009646@my.sliit.lk::4567ae7e-5a8c-4678-9eb1-47988d2ee842" providerId="AD" clId="Web-{2600541B-D48F-4C9C-AFF4-F5ACA0377555}" dt="2019-08-02T17:56:25.338" v="6"/>
          <ac:picMkLst>
            <pc:docMk/>
            <pc:sldMk cId="1408803671" sldId="276"/>
            <ac:picMk id="7" creationId="{A00E3F98-8A73-4809-9C2B-30D8E0E7936F}"/>
          </ac:picMkLst>
        </pc:picChg>
        <pc:picChg chg="add del mod">
          <ac:chgData name="Sachini Sandeepani Epa it16009646" userId="S::it16009646@my.sliit.lk::4567ae7e-5a8c-4678-9eb1-47988d2ee842" providerId="AD" clId="Web-{2600541B-D48F-4C9C-AFF4-F5ACA0377555}" dt="2019-08-02T17:56:23.369" v="5"/>
          <ac:picMkLst>
            <pc:docMk/>
            <pc:sldMk cId="1408803671" sldId="276"/>
            <ac:picMk id="9" creationId="{09A2D0ED-B747-441A-91B7-2364A21C15E6}"/>
          </ac:picMkLst>
        </pc:picChg>
        <pc:picChg chg="add del mod">
          <ac:chgData name="Sachini Sandeepani Epa it16009646" userId="S::it16009646@my.sliit.lk::4567ae7e-5a8c-4678-9eb1-47988d2ee842" providerId="AD" clId="Web-{2600541B-D48F-4C9C-AFF4-F5ACA0377555}" dt="2019-08-02T17:56:19.369" v="4"/>
          <ac:picMkLst>
            <pc:docMk/>
            <pc:sldMk cId="1408803671" sldId="276"/>
            <ac:picMk id="11" creationId="{D371013D-9BE1-441D-A18F-73A2090B4455}"/>
          </ac:picMkLst>
        </pc:picChg>
        <pc:picChg chg="add mod ord">
          <ac:chgData name="Sachini Sandeepani Epa it16009646" userId="S::it16009646@my.sliit.lk::4567ae7e-5a8c-4678-9eb1-47988d2ee842" providerId="AD" clId="Web-{2600541B-D48F-4C9C-AFF4-F5ACA0377555}" dt="2019-08-02T17:57:01.744" v="16" actId="1076"/>
          <ac:picMkLst>
            <pc:docMk/>
            <pc:sldMk cId="1408803671" sldId="276"/>
            <ac:picMk id="15" creationId="{B37E38AB-DCA5-4D88-8872-EC219C5D560B}"/>
          </ac:picMkLst>
        </pc:picChg>
        <pc:picChg chg="add del mod">
          <ac:chgData name="Sachini Sandeepani Epa it16009646" userId="S::it16009646@my.sliit.lk::4567ae7e-5a8c-4678-9eb1-47988d2ee842" providerId="AD" clId="Web-{2600541B-D48F-4C9C-AFF4-F5ACA0377555}" dt="2019-08-02T17:56:51.525" v="14"/>
          <ac:picMkLst>
            <pc:docMk/>
            <pc:sldMk cId="1408803671" sldId="276"/>
            <ac:picMk id="17" creationId="{D1380782-F3B5-405E-84C0-B9AECCE49D3F}"/>
          </ac:picMkLst>
        </pc:picChg>
        <pc:picChg chg="add del mod">
          <ac:chgData name="Sachini Sandeepani Epa it16009646" userId="S::it16009646@my.sliit.lk::4567ae7e-5a8c-4678-9eb1-47988d2ee842" providerId="AD" clId="Web-{2600541B-D48F-4C9C-AFF4-F5ACA0377555}" dt="2019-08-02T17:56:49.541" v="13"/>
          <ac:picMkLst>
            <pc:docMk/>
            <pc:sldMk cId="1408803671" sldId="276"/>
            <ac:picMk id="19" creationId="{A6A7E426-3EAA-46AF-8403-7889E64938A3}"/>
          </ac:picMkLst>
        </pc:picChg>
        <pc:picChg chg="add del mod">
          <ac:chgData name="Sachini Sandeepani Epa it16009646" userId="S::it16009646@my.sliit.lk::4567ae7e-5a8c-4678-9eb1-47988d2ee842" providerId="AD" clId="Web-{2600541B-D48F-4C9C-AFF4-F5ACA0377555}" dt="2019-08-02T17:56:49.463" v="12"/>
          <ac:picMkLst>
            <pc:docMk/>
            <pc:sldMk cId="1408803671" sldId="276"/>
            <ac:picMk id="21" creationId="{9A8BB59A-FE3E-4EE7-BD25-01A385AAF68B}"/>
          </ac:picMkLst>
        </pc:picChg>
      </pc:sldChg>
    </pc:docChg>
  </pc:docChgLst>
  <pc:docChgLst>
    <pc:chgData name="Sachini Sandeepani Epa it16009646" userId="S::it16009646@my.sliit.lk::4567ae7e-5a8c-4678-9eb1-47988d2ee842" providerId="AD" clId="Web-{C856DDA7-2948-4618-BAF9-C65A0FCF5251}"/>
    <pc:docChg chg="modSld">
      <pc:chgData name="Sachini Sandeepani Epa it16009646" userId="S::it16009646@my.sliit.lk::4567ae7e-5a8c-4678-9eb1-47988d2ee842" providerId="AD" clId="Web-{C856DDA7-2948-4618-BAF9-C65A0FCF5251}" dt="2019-08-03T02:16:19.188" v="144" actId="20577"/>
      <pc:docMkLst>
        <pc:docMk/>
      </pc:docMkLst>
      <pc:sldChg chg="delSp modSp">
        <pc:chgData name="Sachini Sandeepani Epa it16009646" userId="S::it16009646@my.sliit.lk::4567ae7e-5a8c-4678-9eb1-47988d2ee842" providerId="AD" clId="Web-{C856DDA7-2948-4618-BAF9-C65A0FCF5251}" dt="2019-08-03T02:16:19.188" v="144" actId="20577"/>
        <pc:sldMkLst>
          <pc:docMk/>
          <pc:sldMk cId="2090219390" sldId="278"/>
        </pc:sldMkLst>
        <pc:spChg chg="mod">
          <ac:chgData name="Sachini Sandeepani Epa it16009646" userId="S::it16009646@my.sliit.lk::4567ae7e-5a8c-4678-9eb1-47988d2ee842" providerId="AD" clId="Web-{C856DDA7-2948-4618-BAF9-C65A0FCF5251}" dt="2019-08-03T02:05:57.508" v="37" actId="14100"/>
          <ac:spMkLst>
            <pc:docMk/>
            <pc:sldMk cId="2090219390" sldId="278"/>
            <ac:spMk id="18" creationId="{9EBE5EC5-59F6-4322-B27A-CA4F2ADDCFE7}"/>
          </ac:spMkLst>
        </pc:spChg>
        <pc:spChg chg="del">
          <ac:chgData name="Sachini Sandeepani Epa it16009646" userId="S::it16009646@my.sliit.lk::4567ae7e-5a8c-4678-9eb1-47988d2ee842" providerId="AD" clId="Web-{C856DDA7-2948-4618-BAF9-C65A0FCF5251}" dt="2019-08-03T02:05:01.101" v="32"/>
          <ac:spMkLst>
            <pc:docMk/>
            <pc:sldMk cId="2090219390" sldId="278"/>
            <ac:spMk id="19" creationId="{A52A0B8C-8A12-4130-884D-E60863680ABD}"/>
          </ac:spMkLst>
        </pc:spChg>
        <pc:spChg chg="mod">
          <ac:chgData name="Sachini Sandeepani Epa it16009646" userId="S::it16009646@my.sliit.lk::4567ae7e-5a8c-4678-9eb1-47988d2ee842" providerId="AD" clId="Web-{C856DDA7-2948-4618-BAF9-C65A0FCF5251}" dt="2019-08-03T02:12:36.546" v="88" actId="20577"/>
          <ac:spMkLst>
            <pc:docMk/>
            <pc:sldMk cId="2090219390" sldId="278"/>
            <ac:spMk id="28" creationId="{B436719E-17C7-4434-BB2E-474048308058}"/>
          </ac:spMkLst>
        </pc:spChg>
        <pc:spChg chg="mod">
          <ac:chgData name="Sachini Sandeepani Epa it16009646" userId="S::it16009646@my.sliit.lk::4567ae7e-5a8c-4678-9eb1-47988d2ee842" providerId="AD" clId="Web-{C856DDA7-2948-4618-BAF9-C65A0FCF5251}" dt="2019-08-03T02:11:03.826" v="78" actId="20577"/>
          <ac:spMkLst>
            <pc:docMk/>
            <pc:sldMk cId="2090219390" sldId="278"/>
            <ac:spMk id="29" creationId="{6689B959-7ACB-44D1-AD5A-711B7CCC8287}"/>
          </ac:spMkLst>
        </pc:spChg>
        <pc:spChg chg="mod">
          <ac:chgData name="Sachini Sandeepani Epa it16009646" userId="S::it16009646@my.sliit.lk::4567ae7e-5a8c-4678-9eb1-47988d2ee842" providerId="AD" clId="Web-{C856DDA7-2948-4618-BAF9-C65A0FCF5251}" dt="2019-08-03T02:08:15.763" v="64" actId="20577"/>
          <ac:spMkLst>
            <pc:docMk/>
            <pc:sldMk cId="2090219390" sldId="278"/>
            <ac:spMk id="30" creationId="{C2315A31-6DB9-4FFF-9C0B-7573403C2C5A}"/>
          </ac:spMkLst>
        </pc:spChg>
        <pc:spChg chg="mod">
          <ac:chgData name="Sachini Sandeepani Epa it16009646" userId="S::it16009646@my.sliit.lk::4567ae7e-5a8c-4678-9eb1-47988d2ee842" providerId="AD" clId="Web-{C856DDA7-2948-4618-BAF9-C65A0FCF5251}" dt="2019-08-03T02:16:19.188" v="144" actId="20577"/>
          <ac:spMkLst>
            <pc:docMk/>
            <pc:sldMk cId="2090219390" sldId="278"/>
            <ac:spMk id="31" creationId="{101E01C9-E33E-44D0-A79A-5BA58E47E6FA}"/>
          </ac:spMkLst>
        </pc:spChg>
        <pc:spChg chg="mod">
          <ac:chgData name="Sachini Sandeepani Epa it16009646" userId="S::it16009646@my.sliit.lk::4567ae7e-5a8c-4678-9eb1-47988d2ee842" providerId="AD" clId="Web-{C856DDA7-2948-4618-BAF9-C65A0FCF5251}" dt="2019-08-03T02:15:36.469" v="124" actId="14100"/>
          <ac:spMkLst>
            <pc:docMk/>
            <pc:sldMk cId="2090219390" sldId="278"/>
            <ac:spMk id="32" creationId="{8B36FB05-FD9D-4361-B54C-119EFE393F46}"/>
          </ac:spMkLst>
        </pc:spChg>
      </pc:sldChg>
    </pc:docChg>
  </pc:docChgLst>
  <pc:docChgLst>
    <pc:chgData name="Karunaratne D.C. it16037434" userId="28b4d36e-35e9-4514-b1fe-365f25bb4805" providerId="ADAL" clId="{5AA246DE-28B5-47C4-B98B-DB67FBC29CE6}"/>
    <pc:docChg chg="undo custSel addSld delSld modSld">
      <pc:chgData name="Karunaratne D.C. it16037434" userId="28b4d36e-35e9-4514-b1fe-365f25bb4805" providerId="ADAL" clId="{5AA246DE-28B5-47C4-B98B-DB67FBC29CE6}" dt="2019-08-02T16:18:34.491" v="1070" actId="1076"/>
      <pc:docMkLst>
        <pc:docMk/>
      </pc:docMkLst>
      <pc:sldChg chg="addSp delSp modSp">
        <pc:chgData name="Karunaratne D.C. it16037434" userId="28b4d36e-35e9-4514-b1fe-365f25bb4805" providerId="ADAL" clId="{5AA246DE-28B5-47C4-B98B-DB67FBC29CE6}" dt="2019-08-01T11:20:48.237" v="214" actId="478"/>
        <pc:sldMkLst>
          <pc:docMk/>
          <pc:sldMk cId="2264110676" sldId="257"/>
        </pc:sldMkLst>
        <pc:spChg chg="del">
          <ac:chgData name="Karunaratne D.C. it16037434" userId="28b4d36e-35e9-4514-b1fe-365f25bb4805" providerId="ADAL" clId="{5AA246DE-28B5-47C4-B98B-DB67FBC29CE6}" dt="2019-08-01T11:20:48.237" v="214" actId="478"/>
          <ac:spMkLst>
            <pc:docMk/>
            <pc:sldMk cId="2264110676" sldId="257"/>
            <ac:spMk id="6" creationId="{90952254-4AE9-443E-BC51-18633643DC7B}"/>
          </ac:spMkLst>
        </pc:spChg>
        <pc:spChg chg="add mod">
          <ac:chgData name="Karunaratne D.C. it16037434" userId="28b4d36e-35e9-4514-b1fe-365f25bb4805" providerId="ADAL" clId="{5AA246DE-28B5-47C4-B98B-DB67FBC29CE6}" dt="2019-08-01T11:20:45.612" v="213" actId="20577"/>
          <ac:spMkLst>
            <pc:docMk/>
            <pc:sldMk cId="2264110676" sldId="257"/>
            <ac:spMk id="14" creationId="{8DF53019-30D7-4D8E-8976-05E8A7F3AD41}"/>
          </ac:spMkLst>
        </pc:spChg>
      </pc:sldChg>
      <pc:sldChg chg="addSp delSp modSp">
        <pc:chgData name="Karunaratne D.C. it16037434" userId="28b4d36e-35e9-4514-b1fe-365f25bb4805" providerId="ADAL" clId="{5AA246DE-28B5-47C4-B98B-DB67FBC29CE6}" dt="2019-08-01T11:19:47.187" v="187" actId="478"/>
        <pc:sldMkLst>
          <pc:docMk/>
          <pc:sldMk cId="4119746766" sldId="258"/>
        </pc:sldMkLst>
        <pc:spChg chg="del">
          <ac:chgData name="Karunaratne D.C. it16037434" userId="28b4d36e-35e9-4514-b1fe-365f25bb4805" providerId="ADAL" clId="{5AA246DE-28B5-47C4-B98B-DB67FBC29CE6}" dt="2019-08-01T11:19:47.187" v="187" actId="478"/>
          <ac:spMkLst>
            <pc:docMk/>
            <pc:sldMk cId="4119746766" sldId="258"/>
            <ac:spMk id="4" creationId="{B6605AA6-99AC-4966-A945-44DECD51A40C}"/>
          </ac:spMkLst>
        </pc:spChg>
        <pc:spChg chg="add mod">
          <ac:chgData name="Karunaratne D.C. it16037434" userId="28b4d36e-35e9-4514-b1fe-365f25bb4805" providerId="ADAL" clId="{5AA246DE-28B5-47C4-B98B-DB67FBC29CE6}" dt="2019-08-01T11:19:41.972" v="186" actId="20577"/>
          <ac:spMkLst>
            <pc:docMk/>
            <pc:sldMk cId="4119746766" sldId="258"/>
            <ac:spMk id="7" creationId="{2AA0ED83-2E90-49F3-BFEE-EF463C065DA2}"/>
          </ac:spMkLst>
        </pc:spChg>
      </pc:sldChg>
      <pc:sldChg chg="addSp delSp modSp">
        <pc:chgData name="Karunaratne D.C. it16037434" userId="28b4d36e-35e9-4514-b1fe-365f25bb4805" providerId="ADAL" clId="{5AA246DE-28B5-47C4-B98B-DB67FBC29CE6}" dt="2019-08-01T11:20:11.989" v="196" actId="478"/>
        <pc:sldMkLst>
          <pc:docMk/>
          <pc:sldMk cId="4008811097" sldId="261"/>
        </pc:sldMkLst>
        <pc:spChg chg="del">
          <ac:chgData name="Karunaratne D.C. it16037434" userId="28b4d36e-35e9-4514-b1fe-365f25bb4805" providerId="ADAL" clId="{5AA246DE-28B5-47C4-B98B-DB67FBC29CE6}" dt="2019-08-01T11:20:11.989" v="196" actId="478"/>
          <ac:spMkLst>
            <pc:docMk/>
            <pc:sldMk cId="4008811097" sldId="261"/>
            <ac:spMk id="6" creationId="{271C561F-6935-4621-AC38-C1F0637C8457}"/>
          </ac:spMkLst>
        </pc:spChg>
        <pc:spChg chg="add mod">
          <ac:chgData name="Karunaratne D.C. it16037434" userId="28b4d36e-35e9-4514-b1fe-365f25bb4805" providerId="ADAL" clId="{5AA246DE-28B5-47C4-B98B-DB67FBC29CE6}" dt="2019-08-01T11:20:08.424" v="195" actId="20577"/>
          <ac:spMkLst>
            <pc:docMk/>
            <pc:sldMk cId="4008811097" sldId="261"/>
            <ac:spMk id="11" creationId="{6F0C1D1C-DA0C-4D52-B073-24715407F4FC}"/>
          </ac:spMkLst>
        </pc:spChg>
      </pc:sldChg>
      <pc:sldChg chg="addSp delSp modSp">
        <pc:chgData name="Karunaratne D.C. it16037434" userId="28b4d36e-35e9-4514-b1fe-365f25bb4805" providerId="ADAL" clId="{5AA246DE-28B5-47C4-B98B-DB67FBC29CE6}" dt="2019-08-01T11:31:11.722" v="928" actId="20577"/>
        <pc:sldMkLst>
          <pc:docMk/>
          <pc:sldMk cId="3437468554" sldId="262"/>
        </pc:sldMkLst>
        <pc:spChg chg="mod">
          <ac:chgData name="Karunaratne D.C. it16037434" userId="28b4d36e-35e9-4514-b1fe-365f25bb4805" providerId="ADAL" clId="{5AA246DE-28B5-47C4-B98B-DB67FBC29CE6}" dt="2019-08-01T11:29:15.436" v="853" actId="20577"/>
          <ac:spMkLst>
            <pc:docMk/>
            <pc:sldMk cId="3437468554" sldId="262"/>
            <ac:spMk id="2" creationId="{96040FD1-D61C-4190-BFB6-AB88BF81A965}"/>
          </ac:spMkLst>
        </pc:spChg>
        <pc:spChg chg="mod">
          <ac:chgData name="Karunaratne D.C. it16037434" userId="28b4d36e-35e9-4514-b1fe-365f25bb4805" providerId="ADAL" clId="{5AA246DE-28B5-47C4-B98B-DB67FBC29CE6}" dt="2019-08-01T11:31:11.722" v="928" actId="20577"/>
          <ac:spMkLst>
            <pc:docMk/>
            <pc:sldMk cId="3437468554" sldId="262"/>
            <ac:spMk id="3" creationId="{EBD9517E-6BB4-47E2-805E-2016409AC147}"/>
          </ac:spMkLst>
        </pc:spChg>
        <pc:spChg chg="del">
          <ac:chgData name="Karunaratne D.C. it16037434" userId="28b4d36e-35e9-4514-b1fe-365f25bb4805" providerId="ADAL" clId="{5AA246DE-28B5-47C4-B98B-DB67FBC29CE6}" dt="2019-08-01T11:20:22.011" v="200" actId="478"/>
          <ac:spMkLst>
            <pc:docMk/>
            <pc:sldMk cId="3437468554" sldId="262"/>
            <ac:spMk id="4" creationId="{699097C3-C2E6-4495-A08E-2E34BC2BE750}"/>
          </ac:spMkLst>
        </pc:spChg>
        <pc:spChg chg="add mod">
          <ac:chgData name="Karunaratne D.C. it16037434" userId="28b4d36e-35e9-4514-b1fe-365f25bb4805" providerId="ADAL" clId="{5AA246DE-28B5-47C4-B98B-DB67FBC29CE6}" dt="2019-08-01T11:20:17.409" v="199" actId="20577"/>
          <ac:spMkLst>
            <pc:docMk/>
            <pc:sldMk cId="3437468554" sldId="262"/>
            <ac:spMk id="5" creationId="{9305EE6E-5201-41D4-9B67-D1EB0E244F3A}"/>
          </ac:spMkLst>
        </pc:spChg>
      </pc:sldChg>
      <pc:sldChg chg="addSp delSp modSp">
        <pc:chgData name="Karunaratne D.C. it16037434" userId="28b4d36e-35e9-4514-b1fe-365f25bb4805" providerId="ADAL" clId="{5AA246DE-28B5-47C4-B98B-DB67FBC29CE6}" dt="2019-08-01T11:30:25.110" v="863" actId="1076"/>
        <pc:sldMkLst>
          <pc:docMk/>
          <pc:sldMk cId="546975215" sldId="263"/>
        </pc:sldMkLst>
        <pc:spChg chg="mod">
          <ac:chgData name="Karunaratne D.C. it16037434" userId="28b4d36e-35e9-4514-b1fe-365f25bb4805" providerId="ADAL" clId="{5AA246DE-28B5-47C4-B98B-DB67FBC29CE6}" dt="2019-08-01T11:30:04.901" v="857" actId="403"/>
          <ac:spMkLst>
            <pc:docMk/>
            <pc:sldMk cId="546975215" sldId="263"/>
            <ac:spMk id="3" creationId="{9BB7644D-4E39-4C37-964A-9495E514DF3B}"/>
          </ac:spMkLst>
        </pc:spChg>
        <pc:spChg chg="del">
          <ac:chgData name="Karunaratne D.C. it16037434" userId="28b4d36e-35e9-4514-b1fe-365f25bb4805" providerId="ADAL" clId="{5AA246DE-28B5-47C4-B98B-DB67FBC29CE6}" dt="2019-08-01T11:20:32.650" v="206" actId="478"/>
          <ac:spMkLst>
            <pc:docMk/>
            <pc:sldMk cId="546975215" sldId="263"/>
            <ac:spMk id="4" creationId="{965EC057-8571-418C-8F3B-22DEE7A04D44}"/>
          </ac:spMkLst>
        </pc:spChg>
        <pc:spChg chg="add del mod">
          <ac:chgData name="Karunaratne D.C. it16037434" userId="28b4d36e-35e9-4514-b1fe-365f25bb4805" providerId="ADAL" clId="{5AA246DE-28B5-47C4-B98B-DB67FBC29CE6}" dt="2019-08-01T11:20:29.862" v="205" actId="20577"/>
          <ac:spMkLst>
            <pc:docMk/>
            <pc:sldMk cId="546975215" sldId="263"/>
            <ac:spMk id="5" creationId="{353DAE4B-7E00-4D93-BD5B-95CD580D765C}"/>
          </ac:spMkLst>
        </pc:spChg>
        <pc:picChg chg="mod">
          <ac:chgData name="Karunaratne D.C. it16037434" userId="28b4d36e-35e9-4514-b1fe-365f25bb4805" providerId="ADAL" clId="{5AA246DE-28B5-47C4-B98B-DB67FBC29CE6}" dt="2019-08-01T11:30:15.182" v="860" actId="1076"/>
          <ac:picMkLst>
            <pc:docMk/>
            <pc:sldMk cId="546975215" sldId="263"/>
            <ac:picMk id="20" creationId="{E05468D8-7B2E-4B6A-A5C1-1BFEEDAF6987}"/>
          </ac:picMkLst>
        </pc:picChg>
        <pc:picChg chg="mod">
          <ac:chgData name="Karunaratne D.C. it16037434" userId="28b4d36e-35e9-4514-b1fe-365f25bb4805" providerId="ADAL" clId="{5AA246DE-28B5-47C4-B98B-DB67FBC29CE6}" dt="2019-08-01T11:30:17.971" v="861" actId="1076"/>
          <ac:picMkLst>
            <pc:docMk/>
            <pc:sldMk cId="546975215" sldId="263"/>
            <ac:picMk id="22" creationId="{ED5024A4-0566-4E1C-8017-9D810FE8FB17}"/>
          </ac:picMkLst>
        </pc:picChg>
        <pc:picChg chg="mod">
          <ac:chgData name="Karunaratne D.C. it16037434" userId="28b4d36e-35e9-4514-b1fe-365f25bb4805" providerId="ADAL" clId="{5AA246DE-28B5-47C4-B98B-DB67FBC29CE6}" dt="2019-08-01T11:30:10.208" v="858" actId="1076"/>
          <ac:picMkLst>
            <pc:docMk/>
            <pc:sldMk cId="546975215" sldId="263"/>
            <ac:picMk id="24" creationId="{40F46883-F8B2-4688-BEA3-7577E35F7482}"/>
          </ac:picMkLst>
        </pc:picChg>
        <pc:picChg chg="mod">
          <ac:chgData name="Karunaratne D.C. it16037434" userId="28b4d36e-35e9-4514-b1fe-365f25bb4805" providerId="ADAL" clId="{5AA246DE-28B5-47C4-B98B-DB67FBC29CE6}" dt="2019-08-01T11:30:22.193" v="862" actId="1076"/>
          <ac:picMkLst>
            <pc:docMk/>
            <pc:sldMk cId="546975215" sldId="263"/>
            <ac:picMk id="28" creationId="{417E7322-29BB-45E2-BF7A-2BEFAE5AC9FA}"/>
          </ac:picMkLst>
        </pc:picChg>
        <pc:picChg chg="mod">
          <ac:chgData name="Karunaratne D.C. it16037434" userId="28b4d36e-35e9-4514-b1fe-365f25bb4805" providerId="ADAL" clId="{5AA246DE-28B5-47C4-B98B-DB67FBC29CE6}" dt="2019-08-01T11:30:25.110" v="863" actId="1076"/>
          <ac:picMkLst>
            <pc:docMk/>
            <pc:sldMk cId="546975215" sldId="263"/>
            <ac:picMk id="32" creationId="{E30973E9-E090-48E0-8C11-BAEC46F80B3B}"/>
          </ac:picMkLst>
        </pc:picChg>
      </pc:sldChg>
      <pc:sldChg chg="addSp delSp modSp">
        <pc:chgData name="Karunaratne D.C. it16037434" userId="28b4d36e-35e9-4514-b1fe-365f25bb4805" providerId="ADAL" clId="{5AA246DE-28B5-47C4-B98B-DB67FBC29CE6}" dt="2019-08-01T11:36:12.063" v="1067" actId="113"/>
        <pc:sldMkLst>
          <pc:docMk/>
          <pc:sldMk cId="2379650402" sldId="264"/>
        </pc:sldMkLst>
        <pc:spChg chg="mod">
          <ac:chgData name="Karunaratne D.C. it16037434" userId="28b4d36e-35e9-4514-b1fe-365f25bb4805" providerId="ADAL" clId="{5AA246DE-28B5-47C4-B98B-DB67FBC29CE6}" dt="2019-08-01T11:36:12.063" v="1067" actId="113"/>
          <ac:spMkLst>
            <pc:docMk/>
            <pc:sldMk cId="2379650402" sldId="264"/>
            <ac:spMk id="3" creationId="{95F93897-F52A-4BC4-8D6A-6355A13593E9}"/>
          </ac:spMkLst>
        </pc:spChg>
        <pc:spChg chg="del">
          <ac:chgData name="Karunaratne D.C. it16037434" userId="28b4d36e-35e9-4514-b1fe-365f25bb4805" providerId="ADAL" clId="{5AA246DE-28B5-47C4-B98B-DB67FBC29CE6}" dt="2019-08-01T11:20:37.356" v="207" actId="478"/>
          <ac:spMkLst>
            <pc:docMk/>
            <pc:sldMk cId="2379650402" sldId="264"/>
            <ac:spMk id="4" creationId="{B0E88D1B-EA14-4D7C-AD92-2E27403C8196}"/>
          </ac:spMkLst>
        </pc:spChg>
        <pc:spChg chg="add mod">
          <ac:chgData name="Karunaratne D.C. it16037434" userId="28b4d36e-35e9-4514-b1fe-365f25bb4805" providerId="ADAL" clId="{5AA246DE-28B5-47C4-B98B-DB67FBC29CE6}" dt="2019-08-01T11:20:40.931" v="210" actId="20577"/>
          <ac:spMkLst>
            <pc:docMk/>
            <pc:sldMk cId="2379650402" sldId="264"/>
            <ac:spMk id="5" creationId="{D087BFFA-B651-4C1A-B0FF-69F955E6AAC4}"/>
          </ac:spMkLst>
        </pc:spChg>
      </pc:sldChg>
      <pc:sldChg chg="delSp modSp add">
        <pc:chgData name="Karunaratne D.C. it16037434" userId="28b4d36e-35e9-4514-b1fe-365f25bb4805" providerId="ADAL" clId="{5AA246DE-28B5-47C4-B98B-DB67FBC29CE6}" dt="2019-08-01T11:19:32.978" v="183" actId="20577"/>
        <pc:sldMkLst>
          <pc:docMk/>
          <pc:sldMk cId="2458914029" sldId="267"/>
        </pc:sldMkLst>
        <pc:spChg chg="mod">
          <ac:chgData name="Karunaratne D.C. it16037434" userId="28b4d36e-35e9-4514-b1fe-365f25bb4805" providerId="ADAL" clId="{5AA246DE-28B5-47C4-B98B-DB67FBC29CE6}" dt="2019-08-01T11:17:11.830" v="158" actId="207"/>
          <ac:spMkLst>
            <pc:docMk/>
            <pc:sldMk cId="2458914029" sldId="267"/>
            <ac:spMk id="2" creationId="{595BD26F-57B4-46F8-BFF6-531BCEBAD2F8}"/>
          </ac:spMkLst>
        </pc:spChg>
        <pc:spChg chg="del">
          <ac:chgData name="Karunaratne D.C. it16037434" userId="28b4d36e-35e9-4514-b1fe-365f25bb4805" providerId="ADAL" clId="{5AA246DE-28B5-47C4-B98B-DB67FBC29CE6}" dt="2019-08-01T11:15:42.518" v="18" actId="478"/>
          <ac:spMkLst>
            <pc:docMk/>
            <pc:sldMk cId="2458914029" sldId="267"/>
            <ac:spMk id="3" creationId="{FC2FE5DE-1CD5-4A1C-9922-F267103C3624}"/>
          </ac:spMkLst>
        </pc:spChg>
        <pc:spChg chg="mod">
          <ac:chgData name="Karunaratne D.C. it16037434" userId="28b4d36e-35e9-4514-b1fe-365f25bb4805" providerId="ADAL" clId="{5AA246DE-28B5-47C4-B98B-DB67FBC29CE6}" dt="2019-08-01T11:19:32.978" v="183" actId="20577"/>
          <ac:spMkLst>
            <pc:docMk/>
            <pc:sldMk cId="2458914029" sldId="267"/>
            <ac:spMk id="4" creationId="{F48DD2FD-84C2-4296-889F-711AD193F9E3}"/>
          </ac:spMkLst>
        </pc:spChg>
      </pc:sldChg>
      <pc:sldChg chg="delSp modSp">
        <pc:chgData name="Karunaratne D.C. it16037434" userId="28b4d36e-35e9-4514-b1fe-365f25bb4805" providerId="ADAL" clId="{5AA246DE-28B5-47C4-B98B-DB67FBC29CE6}" dt="2019-08-02T16:18:34.491" v="1070" actId="1076"/>
        <pc:sldMkLst>
          <pc:docMk/>
          <pc:sldMk cId="3606426429" sldId="274"/>
        </pc:sldMkLst>
        <pc:spChg chg="del">
          <ac:chgData name="Karunaratne D.C. it16037434" userId="28b4d36e-35e9-4514-b1fe-365f25bb4805" providerId="ADAL" clId="{5AA246DE-28B5-47C4-B98B-DB67FBC29CE6}" dt="2019-08-02T16:18:06.695" v="1069" actId="478"/>
          <ac:spMkLst>
            <pc:docMk/>
            <pc:sldMk cId="3606426429" sldId="274"/>
            <ac:spMk id="3" creationId="{A617F715-7CE0-4625-A01D-C2C0BBD8AE9A}"/>
          </ac:spMkLst>
        </pc:spChg>
        <pc:spChg chg="mod">
          <ac:chgData name="Karunaratne D.C. it16037434" userId="28b4d36e-35e9-4514-b1fe-365f25bb4805" providerId="ADAL" clId="{5AA246DE-28B5-47C4-B98B-DB67FBC29CE6}" dt="2019-08-02T16:18:34.491" v="1070" actId="1076"/>
          <ac:spMkLst>
            <pc:docMk/>
            <pc:sldMk cId="3606426429" sldId="274"/>
            <ac:spMk id="5" creationId="{D9C4DBC7-FCDC-46C1-A540-7C93B2AB37FA}"/>
          </ac:spMkLst>
        </pc:spChg>
        <pc:spChg chg="mod">
          <ac:chgData name="Karunaratne D.C. it16037434" userId="28b4d36e-35e9-4514-b1fe-365f25bb4805" providerId="ADAL" clId="{5AA246DE-28B5-47C4-B98B-DB67FBC29CE6}" dt="2019-08-02T16:18:34.491" v="1070" actId="1076"/>
          <ac:spMkLst>
            <pc:docMk/>
            <pc:sldMk cId="3606426429" sldId="274"/>
            <ac:spMk id="7" creationId="{75687C35-4E8C-4DC5-84B9-9A67DCA6D148}"/>
          </ac:spMkLst>
        </pc:spChg>
        <pc:spChg chg="mod">
          <ac:chgData name="Karunaratne D.C. it16037434" userId="28b4d36e-35e9-4514-b1fe-365f25bb4805" providerId="ADAL" clId="{5AA246DE-28B5-47C4-B98B-DB67FBC29CE6}" dt="2019-08-02T16:18:34.491" v="1070" actId="1076"/>
          <ac:spMkLst>
            <pc:docMk/>
            <pc:sldMk cId="3606426429" sldId="274"/>
            <ac:spMk id="9" creationId="{26A7EACF-8818-4CD6-AD52-CF5270D087D5}"/>
          </ac:spMkLst>
        </pc:spChg>
        <pc:spChg chg="mod">
          <ac:chgData name="Karunaratne D.C. it16037434" userId="28b4d36e-35e9-4514-b1fe-365f25bb4805" providerId="ADAL" clId="{5AA246DE-28B5-47C4-B98B-DB67FBC29CE6}" dt="2019-08-02T16:18:34.491" v="1070" actId="1076"/>
          <ac:spMkLst>
            <pc:docMk/>
            <pc:sldMk cId="3606426429" sldId="274"/>
            <ac:spMk id="11" creationId="{7B2DEF3C-29A6-4AED-8BFE-E3FC3B341EB8}"/>
          </ac:spMkLst>
        </pc:spChg>
        <pc:spChg chg="mod">
          <ac:chgData name="Karunaratne D.C. it16037434" userId="28b4d36e-35e9-4514-b1fe-365f25bb4805" providerId="ADAL" clId="{5AA246DE-28B5-47C4-B98B-DB67FBC29CE6}" dt="2019-08-02T16:18:34.491" v="1070" actId="1076"/>
          <ac:spMkLst>
            <pc:docMk/>
            <pc:sldMk cId="3606426429" sldId="274"/>
            <ac:spMk id="13" creationId="{A63C5771-A8DB-45B3-9645-DEFC255F49AD}"/>
          </ac:spMkLst>
        </pc:spChg>
      </pc:sldChg>
    </pc:docChg>
  </pc:docChgLst>
  <pc:docChgLst>
    <pc:chgData name="Fernando S.S.M.S. it16001862" userId="S::it16001862@my.sliit.lk::c1a9e185-8732-44e4-bc80-65a1b2163f58" providerId="AD" clId="Web-{4AFC18C3-0295-D4E8-A7B2-5F31925CAC2D}"/>
    <pc:docChg chg="modSld addMainMaster delMainMaster">
      <pc:chgData name="Fernando S.S.M.S. it16001862" userId="S::it16001862@my.sliit.lk::c1a9e185-8732-44e4-bc80-65a1b2163f58" providerId="AD" clId="Web-{4AFC18C3-0295-D4E8-A7B2-5F31925CAC2D}" dt="2019-08-11T15:50:29.530" v="21" actId="20577"/>
      <pc:docMkLst>
        <pc:docMk/>
      </pc:docMkLst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109857222" sldId="256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109857222" sldId="256"/>
            <ac:spMk id="8" creationId="{8981080D-4F97-41E0-8E33-A414E9917C34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2264110676" sldId="257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264110676" sldId="257"/>
            <ac:spMk id="2" creationId="{721E060B-4631-44F9-B113-52B80907FA47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4119746766" sldId="258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119746766" sldId="258"/>
            <ac:spMk id="2" creationId="{04BFBF19-7855-4CF9-AF19-D931187692EE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119746766" sldId="258"/>
            <ac:spMk id="3" creationId="{A0A3707A-0B4C-4614-A62B-1D84373279FB}"/>
          </ac:spMkLst>
        </pc:spChg>
      </pc:sldChg>
      <pc:sldChg chg="addSp delSp modSp mod modClrScheme delDesignElem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4008811097" sldId="261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008811097" sldId="261"/>
            <ac:spMk id="2" creationId="{531BBC50-9428-4BF4-8F00-BF3757D7C734}"/>
          </ac:spMkLst>
        </pc:spChg>
        <pc:spChg chg="add del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008811097" sldId="261"/>
            <ac:spMk id="10" creationId="{45B71F80-1F92-4074-84D9-16A062B215B3}"/>
          </ac:spMkLst>
        </pc:spChg>
        <pc:spChg chg="add del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008811097" sldId="261"/>
            <ac:spMk id="12" creationId="{7209C9DA-6E0D-46D9-8275-C52222D8CCAC}"/>
          </ac:spMkLst>
        </pc:spChg>
        <pc:spChg chg="add del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008811097" sldId="261"/>
            <ac:spMk id="14" creationId="{3EB57A4D-E0D0-46DA-B339-F24CA46FA70B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3437468554" sldId="262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3437468554" sldId="262"/>
            <ac:spMk id="2" creationId="{96040FD1-D61C-4190-BFB6-AB88BF81A965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3437468554" sldId="262"/>
            <ac:spMk id="3" creationId="{EBD9517E-6BB4-47E2-805E-2016409AC147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546975215" sldId="263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546975215" sldId="263"/>
            <ac:spMk id="2" creationId="{C8C06565-7329-49C6-9952-4A8EA2AE24AD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546975215" sldId="263"/>
            <ac:spMk id="3" creationId="{9BB7644D-4E39-4C37-964A-9495E514DF3B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2379650402" sldId="264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379650402" sldId="264"/>
            <ac:spMk id="2" creationId="{2833E6F9-9FB1-498A-BA2D-FFF6A98BBD7E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379650402" sldId="264"/>
            <ac:spMk id="3" creationId="{95F93897-F52A-4BC4-8D6A-6355A13593E9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379650402" sldId="264"/>
            <ac:spMk id="5" creationId="{D087BFFA-B651-4C1A-B0FF-69F955E6AAC4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2458914029" sldId="267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458914029" sldId="267"/>
            <ac:spMk id="2" creationId="{595BD26F-57B4-46F8-BFF6-531BCEBAD2F8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458914029" sldId="267"/>
            <ac:spMk id="4" creationId="{F48DD2FD-84C2-4296-889F-711AD193F9E3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2339351254" sldId="268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339351254" sldId="268"/>
            <ac:spMk id="2" creationId="{49801E4A-07C2-401A-BAA4-2C05A0A3723D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339351254" sldId="268"/>
            <ac:spMk id="4" creationId="{E5D29781-701C-4A3C-A178-73D21877A98A}"/>
          </ac:spMkLst>
        </pc:spChg>
      </pc:sldChg>
      <pc:sldChg chg="addSp delSp modSp mod modClrScheme delDesignElem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2204624697" sldId="269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204624697" sldId="269"/>
            <ac:spMk id="2" creationId="{6FC852D5-2F44-4B6F-9A89-889428AF9F15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204624697" sldId="269"/>
            <ac:spMk id="3" creationId="{5704072D-7BD8-4265-87C1-628320C03D9C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204624697" sldId="269"/>
            <ac:spMk id="4" creationId="{D32FEECE-8CE4-401F-8152-B594D9AAB91F}"/>
          </ac:spMkLst>
        </pc:spChg>
        <pc:cxnChg chg="add del">
          <ac:chgData name="Fernando S.S.M.S. it16001862" userId="S::it16001862@my.sliit.lk::c1a9e185-8732-44e4-bc80-65a1b2163f58" providerId="AD" clId="Web-{4AFC18C3-0295-D4E8-A7B2-5F31925CAC2D}" dt="2019-08-11T15:48:14.852" v="9"/>
          <ac:cxnSpMkLst>
            <pc:docMk/>
            <pc:sldMk cId="2204624697" sldId="269"/>
            <ac:cxnSpMk id="9" creationId="{0B5F7E3B-C5F1-40E0-A491-558BAFBC1127}"/>
          </ac:cxnSpMkLst>
        </pc:cxn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163249479" sldId="270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163249479" sldId="270"/>
            <ac:spMk id="2" creationId="{9D77581F-7668-4533-999F-B32DCF65233F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163249479" sldId="270"/>
            <ac:spMk id="4" creationId="{B44025FF-6FCD-4182-998D-14C825499DE6}"/>
          </ac:spMkLst>
        </pc:spChg>
      </pc:sldChg>
      <pc:sldChg chg="addSp delSp modSp mod modClrScheme delDesignElem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2518165731" sldId="271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518165731" sldId="271"/>
            <ac:spMk id="2" creationId="{01EC2795-0A52-4125-939F-55272C6E6F46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518165731" sldId="271"/>
            <ac:spMk id="4" creationId="{0B72C5D8-D0D7-4AC2-B72D-B4292F975461}"/>
          </ac:spMkLst>
        </pc:spChg>
        <pc:spChg chg="add del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518165731" sldId="271"/>
            <ac:spMk id="23" creationId="{45B71F80-1F92-4074-84D9-16A062B215B3}"/>
          </ac:spMkLst>
        </pc:spChg>
        <pc:spChg chg="add del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518165731" sldId="271"/>
            <ac:spMk id="25" creationId="{7209C9DA-6E0D-46D9-8275-C52222D8CCAC}"/>
          </ac:spMkLst>
        </pc:spChg>
        <pc:spChg chg="add del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518165731" sldId="271"/>
            <ac:spMk id="27" creationId="{3EB57A4D-E0D0-46DA-B339-F24CA46FA70B}"/>
          </ac:spMkLst>
        </pc:spChg>
        <pc:graphicFrameChg chg="mod ord">
          <ac:chgData name="Fernando S.S.M.S. it16001862" userId="S::it16001862@my.sliit.lk::c1a9e185-8732-44e4-bc80-65a1b2163f58" providerId="AD" clId="Web-{4AFC18C3-0295-D4E8-A7B2-5F31925CAC2D}" dt="2019-08-11T15:48:14.852" v="9"/>
          <ac:graphicFrameMkLst>
            <pc:docMk/>
            <pc:sldMk cId="2518165731" sldId="271"/>
            <ac:graphicFrameMk id="18" creationId="{1CE430A0-2F3A-4D94-9FD0-0395804922FD}"/>
          </ac:graphicFrameMkLst>
        </pc:graphicFrame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3606426429" sldId="274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3606426429" sldId="274"/>
            <ac:spMk id="2" creationId="{A64AAC80-8A5E-451F-BAEA-5ABF7ECD8310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3606426429" sldId="274"/>
            <ac:spMk id="4" creationId="{A3395937-FDDC-4D9E-9FF2-8018449D8A1C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3374568470" sldId="275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3374568470" sldId="275"/>
            <ac:spMk id="2" creationId="{D424FC07-7160-4951-A8CD-E3E228ABA7F6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3374568470" sldId="275"/>
            <ac:spMk id="4" creationId="{2BBF6963-343B-43E6-8552-19DF13953762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1408803671" sldId="276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1408803671" sldId="276"/>
            <ac:spMk id="2" creationId="{ECBAC36B-3D36-41AC-8A4E-CEBBC72A04ED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1408803671" sldId="276"/>
            <ac:spMk id="4" creationId="{7ACCA91B-FA06-4189-A98D-1A404E473D48}"/>
          </ac:spMkLst>
        </pc:spChg>
        <pc:picChg chg="mod ord">
          <ac:chgData name="Fernando S.S.M.S. it16001862" userId="S::it16001862@my.sliit.lk::c1a9e185-8732-44e4-bc80-65a1b2163f58" providerId="AD" clId="Web-{4AFC18C3-0295-D4E8-A7B2-5F31925CAC2D}" dt="2019-08-11T15:48:14.852" v="9"/>
          <ac:picMkLst>
            <pc:docMk/>
            <pc:sldMk cId="1408803671" sldId="276"/>
            <ac:picMk id="15" creationId="{B37E38AB-DCA5-4D88-8872-EC219C5D560B}"/>
          </ac:picMkLst>
        </pc:pic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4194720853" sldId="277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194720853" sldId="277"/>
            <ac:spMk id="2" creationId="{F01172D4-D130-4A21-A836-77ADD8129B12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4194720853" sldId="277"/>
            <ac:spMk id="3" creationId="{1B7BC496-3EAD-4925-80E2-AE3CDA6B09F2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50:29.530" v="21" actId="20577"/>
        <pc:sldMkLst>
          <pc:docMk/>
          <pc:sldMk cId="2090219390" sldId="278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090219390" sldId="278"/>
            <ac:spMk id="2" creationId="{18FEA452-3CAD-48B2-BF84-EC7C7134201F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090219390" sldId="278"/>
            <ac:spMk id="4" creationId="{1C9DE2C1-E7A3-4630-9E1A-F1CFF1DF4510}"/>
          </ac:spMkLst>
        </pc:spChg>
        <pc:spChg chg="mod">
          <ac:chgData name="Fernando S.S.M.S. it16001862" userId="S::it16001862@my.sliit.lk::c1a9e185-8732-44e4-bc80-65a1b2163f58" providerId="AD" clId="Web-{4AFC18C3-0295-D4E8-A7B2-5F31925CAC2D}" dt="2019-08-11T15:48:25.680" v="10" actId="20577"/>
          <ac:spMkLst>
            <pc:docMk/>
            <pc:sldMk cId="2090219390" sldId="278"/>
            <ac:spMk id="6" creationId="{20AB69B1-5BD8-4060-8E77-E5B6072FF49B}"/>
          </ac:spMkLst>
        </pc:spChg>
        <pc:spChg chg="mod">
          <ac:chgData name="Fernando S.S.M.S. it16001862" userId="S::it16001862@my.sliit.lk::c1a9e185-8732-44e4-bc80-65a1b2163f58" providerId="AD" clId="Web-{4AFC18C3-0295-D4E8-A7B2-5F31925CAC2D}" dt="2019-08-11T15:45:01.941" v="7" actId="14100"/>
          <ac:spMkLst>
            <pc:docMk/>
            <pc:sldMk cId="2090219390" sldId="278"/>
            <ac:spMk id="8" creationId="{9F4249BF-15D7-46F8-B10B-74E0A85FB4A4}"/>
          </ac:spMkLst>
        </pc:spChg>
        <pc:spChg chg="mod">
          <ac:chgData name="Fernando S.S.M.S. it16001862" userId="S::it16001862@my.sliit.lk::c1a9e185-8732-44e4-bc80-65a1b2163f58" providerId="AD" clId="Web-{4AFC18C3-0295-D4E8-A7B2-5F31925CAC2D}" dt="2019-08-11T15:48:57.665" v="18" actId="14100"/>
          <ac:spMkLst>
            <pc:docMk/>
            <pc:sldMk cId="2090219390" sldId="278"/>
            <ac:spMk id="12" creationId="{95425F16-A8CC-40D9-9151-8BC01895C03B}"/>
          </ac:spMkLst>
        </pc:spChg>
        <pc:spChg chg="mod">
          <ac:chgData name="Fernando S.S.M.S. it16001862" userId="S::it16001862@my.sliit.lk::c1a9e185-8732-44e4-bc80-65a1b2163f58" providerId="AD" clId="Web-{4AFC18C3-0295-D4E8-A7B2-5F31925CAC2D}" dt="2019-08-11T15:48:48.337" v="17" actId="14100"/>
          <ac:spMkLst>
            <pc:docMk/>
            <pc:sldMk cId="2090219390" sldId="278"/>
            <ac:spMk id="13" creationId="{CA590AAA-39E9-4E19-9543-A82276D6BA32}"/>
          </ac:spMkLst>
        </pc:spChg>
        <pc:spChg chg="mod">
          <ac:chgData name="Fernando S.S.M.S. it16001862" userId="S::it16001862@my.sliit.lk::c1a9e185-8732-44e4-bc80-65a1b2163f58" providerId="AD" clId="Web-{4AFC18C3-0295-D4E8-A7B2-5F31925CAC2D}" dt="2019-08-11T15:48:35.165" v="16" actId="14100"/>
          <ac:spMkLst>
            <pc:docMk/>
            <pc:sldMk cId="2090219390" sldId="278"/>
            <ac:spMk id="16" creationId="{0CA221AE-68E8-48D0-89B0-CC58CC03C7DB}"/>
          </ac:spMkLst>
        </pc:spChg>
        <pc:spChg chg="mod">
          <ac:chgData name="Fernando S.S.M.S. it16001862" userId="S::it16001862@my.sliit.lk::c1a9e185-8732-44e4-bc80-65a1b2163f58" providerId="AD" clId="Web-{4AFC18C3-0295-D4E8-A7B2-5F31925CAC2D}" dt="2019-08-11T15:50:08.733" v="19" actId="20577"/>
          <ac:spMkLst>
            <pc:docMk/>
            <pc:sldMk cId="2090219390" sldId="278"/>
            <ac:spMk id="20" creationId="{89E28258-B4A4-4A12-833E-2F5E7177C47D}"/>
          </ac:spMkLst>
        </pc:spChg>
        <pc:spChg chg="mod">
          <ac:chgData name="Fernando S.S.M.S. it16001862" userId="S::it16001862@my.sliit.lk::c1a9e185-8732-44e4-bc80-65a1b2163f58" providerId="AD" clId="Web-{4AFC18C3-0295-D4E8-A7B2-5F31925CAC2D}" dt="2019-08-11T15:50:29.530" v="21" actId="20577"/>
          <ac:spMkLst>
            <pc:docMk/>
            <pc:sldMk cId="2090219390" sldId="278"/>
            <ac:spMk id="34" creationId="{400D6B67-32E7-4FD3-B339-62FF5716E1EE}"/>
          </ac:spMkLst>
        </pc:spChg>
        <pc:cxnChg chg="mod">
          <ac:chgData name="Fernando S.S.M.S. it16001862" userId="S::it16001862@my.sliit.lk::c1a9e185-8732-44e4-bc80-65a1b2163f58" providerId="AD" clId="Web-{4AFC18C3-0295-D4E8-A7B2-5F31925CAC2D}" dt="2019-08-11T15:44:59.363" v="6" actId="14100"/>
          <ac:cxnSpMkLst>
            <pc:docMk/>
            <pc:sldMk cId="2090219390" sldId="278"/>
            <ac:cxnSpMk id="23" creationId="{7606CEB7-7004-4F6E-9D71-BBF553A68331}"/>
          </ac:cxnSpMkLst>
        </pc:cxnChg>
      </pc:sldChg>
      <pc:sldChg chg="modSp mod modClrScheme chgLayout">
        <pc:chgData name="Fernando S.S.M.S. it16001862" userId="S::it16001862@my.sliit.lk::c1a9e185-8732-44e4-bc80-65a1b2163f58" providerId="AD" clId="Web-{4AFC18C3-0295-D4E8-A7B2-5F31925CAC2D}" dt="2019-08-11T15:48:14.852" v="9"/>
        <pc:sldMkLst>
          <pc:docMk/>
          <pc:sldMk cId="2077289522" sldId="279"/>
        </pc:sldMkLst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077289522" sldId="279"/>
            <ac:spMk id="2" creationId="{9D77581F-7668-4533-999F-B32DCF65233F}"/>
          </ac:spMkLst>
        </pc:spChg>
        <pc:spChg chg="mod ord">
          <ac:chgData name="Fernando S.S.M.S. it16001862" userId="S::it16001862@my.sliit.lk::c1a9e185-8732-44e4-bc80-65a1b2163f58" providerId="AD" clId="Web-{4AFC18C3-0295-D4E8-A7B2-5F31925CAC2D}" dt="2019-08-11T15:48:14.852" v="9"/>
          <ac:spMkLst>
            <pc:docMk/>
            <pc:sldMk cId="2077289522" sldId="279"/>
            <ac:spMk id="4" creationId="{B44025FF-6FCD-4182-998D-14C825499DE6}"/>
          </ac:spMkLst>
        </pc:spChg>
      </pc:sldChg>
    </pc:docChg>
  </pc:docChgLst>
  <pc:docChgLst>
    <pc:chgData name="Sachini Sandeepani Epa it16009646" userId="S::it16009646@my.sliit.lk::4567ae7e-5a8c-4678-9eb1-47988d2ee842" providerId="AD" clId="Web-{C90A669C-C44C-432D-90C7-22D4C355BEC3}"/>
    <pc:docChg chg="addSld delSld modSld">
      <pc:chgData name="Sachini Sandeepani Epa it16009646" userId="S::it16009646@my.sliit.lk::4567ae7e-5a8c-4678-9eb1-47988d2ee842" providerId="AD" clId="Web-{C90A669C-C44C-432D-90C7-22D4C355BEC3}" dt="2019-08-03T00:27:20.859" v="444" actId="14100"/>
      <pc:docMkLst>
        <pc:docMk/>
      </pc:docMkLst>
      <pc:sldChg chg="modSp">
        <pc:chgData name="Sachini Sandeepani Epa it16009646" userId="S::it16009646@my.sliit.lk::4567ae7e-5a8c-4678-9eb1-47988d2ee842" providerId="AD" clId="Web-{C90A669C-C44C-432D-90C7-22D4C355BEC3}" dt="2019-08-02T23:06:21.389" v="22" actId="20577"/>
        <pc:sldMkLst>
          <pc:docMk/>
          <pc:sldMk cId="546975215" sldId="263"/>
        </pc:sldMkLst>
        <pc:spChg chg="mod">
          <ac:chgData name="Sachini Sandeepani Epa it16009646" userId="S::it16009646@my.sliit.lk::4567ae7e-5a8c-4678-9eb1-47988d2ee842" providerId="AD" clId="Web-{C90A669C-C44C-432D-90C7-22D4C355BEC3}" dt="2019-08-02T23:06:21.389" v="22" actId="20577"/>
          <ac:spMkLst>
            <pc:docMk/>
            <pc:sldMk cId="546975215" sldId="263"/>
            <ac:spMk id="2" creationId="{C8C06565-7329-49C6-9952-4A8EA2AE24AD}"/>
          </ac:spMkLst>
        </pc:spChg>
        <pc:spChg chg="mod">
          <ac:chgData name="Sachini Sandeepani Epa it16009646" userId="S::it16009646@my.sliit.lk::4567ae7e-5a8c-4678-9eb1-47988d2ee842" providerId="AD" clId="Web-{C90A669C-C44C-432D-90C7-22D4C355BEC3}" dt="2019-08-02T23:06:13.498" v="2" actId="20577"/>
          <ac:spMkLst>
            <pc:docMk/>
            <pc:sldMk cId="546975215" sldId="263"/>
            <ac:spMk id="3" creationId="{9BB7644D-4E39-4C37-964A-9495E514DF3B}"/>
          </ac:spMkLst>
        </pc:spChg>
      </pc:sldChg>
      <pc:sldChg chg="addSp delSp modSp mod setBg">
        <pc:chgData name="Sachini Sandeepani Epa it16009646" userId="S::it16009646@my.sliit.lk::4567ae7e-5a8c-4678-9eb1-47988d2ee842" providerId="AD" clId="Web-{C90A669C-C44C-432D-90C7-22D4C355BEC3}" dt="2019-08-02T23:49:48.850" v="90" actId="20577"/>
        <pc:sldMkLst>
          <pc:docMk/>
          <pc:sldMk cId="2204624697" sldId="269"/>
        </pc:sldMkLst>
        <pc:spChg chg="mod">
          <ac:chgData name="Sachini Sandeepani Epa it16009646" userId="S::it16009646@my.sliit.lk::4567ae7e-5a8c-4678-9eb1-47988d2ee842" providerId="AD" clId="Web-{C90A669C-C44C-432D-90C7-22D4C355BEC3}" dt="2019-08-02T23:49:48.850" v="90" actId="20577"/>
          <ac:spMkLst>
            <pc:docMk/>
            <pc:sldMk cId="2204624697" sldId="269"/>
            <ac:spMk id="2" creationId="{6FC852D5-2F44-4B6F-9A89-889428AF9F15}"/>
          </ac:spMkLst>
        </pc:spChg>
        <pc:spChg chg="add del mod ord">
          <ac:chgData name="Sachini Sandeepani Epa it16009646" userId="S::it16009646@my.sliit.lk::4567ae7e-5a8c-4678-9eb1-47988d2ee842" providerId="AD" clId="Web-{C90A669C-C44C-432D-90C7-22D4C355BEC3}" dt="2019-08-02T23:38:20.143" v="86"/>
          <ac:spMkLst>
            <pc:docMk/>
            <pc:sldMk cId="2204624697" sldId="269"/>
            <ac:spMk id="3" creationId="{5704072D-7BD8-4265-87C1-628320C03D9C}"/>
          </ac:spMkLst>
        </pc:spChg>
        <pc:spChg chg="mod">
          <ac:chgData name="Sachini Sandeepani Epa it16009646" userId="S::it16009646@my.sliit.lk::4567ae7e-5a8c-4678-9eb1-47988d2ee842" providerId="AD" clId="Web-{C90A669C-C44C-432D-90C7-22D4C355BEC3}" dt="2019-08-02T23:38:20.143" v="86"/>
          <ac:spMkLst>
            <pc:docMk/>
            <pc:sldMk cId="2204624697" sldId="269"/>
            <ac:spMk id="4" creationId="{D32FEECE-8CE4-401F-8152-B594D9AAB91F}"/>
          </ac:spMkLst>
        </pc:spChg>
        <pc:spChg chg="add del">
          <ac:chgData name="Sachini Sandeepani Epa it16009646" userId="S::it16009646@my.sliit.lk::4567ae7e-5a8c-4678-9eb1-47988d2ee842" providerId="AD" clId="Web-{C90A669C-C44C-432D-90C7-22D4C355BEC3}" dt="2019-08-02T23:38:20.112" v="85"/>
          <ac:spMkLst>
            <pc:docMk/>
            <pc:sldMk cId="2204624697" sldId="269"/>
            <ac:spMk id="11" creationId="{CB5AA8A5-25CC-4295-892F-367FCDAF2BF6}"/>
          </ac:spMkLst>
        </pc:spChg>
        <pc:spChg chg="add del">
          <ac:chgData name="Sachini Sandeepani Epa it16009646" userId="S::it16009646@my.sliit.lk::4567ae7e-5a8c-4678-9eb1-47988d2ee842" providerId="AD" clId="Web-{C90A669C-C44C-432D-90C7-22D4C355BEC3}" dt="2019-08-02T23:38:20.112" v="85"/>
          <ac:spMkLst>
            <pc:docMk/>
            <pc:sldMk cId="2204624697" sldId="269"/>
            <ac:spMk id="24" creationId="{24C6BC13-FB1E-48CC-B421-3D06039728B4}"/>
          </ac:spMkLst>
        </pc:spChg>
        <pc:grpChg chg="add del">
          <ac:chgData name="Sachini Sandeepani Epa it16009646" userId="S::it16009646@my.sliit.lk::4567ae7e-5a8c-4678-9eb1-47988d2ee842" providerId="AD" clId="Web-{C90A669C-C44C-432D-90C7-22D4C355BEC3}" dt="2019-08-02T23:38:20.112" v="85"/>
          <ac:grpSpMkLst>
            <pc:docMk/>
            <pc:sldMk cId="2204624697" sldId="269"/>
            <ac:grpSpMk id="13" creationId="{09DD65AA-8280-4962-92F3-DF1CB53349DB}"/>
          </ac:grpSpMkLst>
        </pc:grpChg>
        <pc:graphicFrameChg chg="add del">
          <ac:chgData name="Sachini Sandeepani Epa it16009646" userId="S::it16009646@my.sliit.lk::4567ae7e-5a8c-4678-9eb1-47988d2ee842" providerId="AD" clId="Web-{C90A669C-C44C-432D-90C7-22D4C355BEC3}" dt="2019-08-02T23:38:20.112" v="85"/>
          <ac:graphicFrameMkLst>
            <pc:docMk/>
            <pc:sldMk cId="2204624697" sldId="269"/>
            <ac:graphicFrameMk id="6" creationId="{465CB241-2B32-4F45-9BF8-7F75E9D79DDB}"/>
          </ac:graphicFrameMkLst>
        </pc:graphicFrameChg>
        <pc:cxnChg chg="add">
          <ac:chgData name="Sachini Sandeepani Epa it16009646" userId="S::it16009646@my.sliit.lk::4567ae7e-5a8c-4678-9eb1-47988d2ee842" providerId="AD" clId="Web-{C90A669C-C44C-432D-90C7-22D4C355BEC3}" dt="2019-08-02T23:38:20.143" v="86"/>
          <ac:cxnSpMkLst>
            <pc:docMk/>
            <pc:sldMk cId="2204624697" sldId="269"/>
            <ac:cxnSpMk id="9" creationId="{0B5F7E3B-C5F1-40E0-A491-558BAFBC1127}"/>
          </ac:cxnSpMkLst>
        </pc:cxnChg>
      </pc:sldChg>
      <pc:sldChg chg="addSp delSp modSp">
        <pc:chgData name="Sachini Sandeepani Epa it16009646" userId="S::it16009646@my.sliit.lk::4567ae7e-5a8c-4678-9eb1-47988d2ee842" providerId="AD" clId="Web-{C90A669C-C44C-432D-90C7-22D4C355BEC3}" dt="2019-08-02T23:35:00.220" v="83" actId="20577"/>
        <pc:sldMkLst>
          <pc:docMk/>
          <pc:sldMk cId="163249479" sldId="270"/>
        </pc:sldMkLst>
        <pc:spChg chg="mod">
          <ac:chgData name="Sachini Sandeepani Epa it16009646" userId="S::it16009646@my.sliit.lk::4567ae7e-5a8c-4678-9eb1-47988d2ee842" providerId="AD" clId="Web-{C90A669C-C44C-432D-90C7-22D4C355BEC3}" dt="2019-08-02T23:35:00.220" v="83" actId="20577"/>
          <ac:spMkLst>
            <pc:docMk/>
            <pc:sldMk cId="163249479" sldId="270"/>
            <ac:spMk id="2" creationId="{9D77581F-7668-4533-999F-B32DCF65233F}"/>
          </ac:spMkLst>
        </pc:spChg>
        <pc:picChg chg="add del mod">
          <ac:chgData name="Sachini Sandeepani Epa it16009646" userId="S::it16009646@my.sliit.lk::4567ae7e-5a8c-4678-9eb1-47988d2ee842" providerId="AD" clId="Web-{C90A669C-C44C-432D-90C7-22D4C355BEC3}" dt="2019-08-02T23:30:00.870" v="81"/>
          <ac:picMkLst>
            <pc:docMk/>
            <pc:sldMk cId="163249479" sldId="270"/>
            <ac:picMk id="3" creationId="{04DB5142-1423-4D4E-8965-4EC1113D81F4}"/>
          </ac:picMkLst>
        </pc:picChg>
      </pc:sldChg>
      <pc:sldChg chg="modSp new">
        <pc:chgData name="Sachini Sandeepani Epa it16009646" userId="S::it16009646@my.sliit.lk::4567ae7e-5a8c-4678-9eb1-47988d2ee842" providerId="AD" clId="Web-{C90A669C-C44C-432D-90C7-22D4C355BEC3}" dt="2019-08-02T23:50:03.741" v="98" actId="20577"/>
        <pc:sldMkLst>
          <pc:docMk/>
          <pc:sldMk cId="4194720853" sldId="277"/>
        </pc:sldMkLst>
        <pc:spChg chg="mod">
          <ac:chgData name="Sachini Sandeepani Epa it16009646" userId="S::it16009646@my.sliit.lk::4567ae7e-5a8c-4678-9eb1-47988d2ee842" providerId="AD" clId="Web-{C90A669C-C44C-432D-90C7-22D4C355BEC3}" dt="2019-08-02T23:50:03.741" v="98" actId="20577"/>
          <ac:spMkLst>
            <pc:docMk/>
            <pc:sldMk cId="4194720853" sldId="277"/>
            <ac:spMk id="2" creationId="{F01172D4-D130-4A21-A836-77ADD8129B12}"/>
          </ac:spMkLst>
        </pc:spChg>
      </pc:sldChg>
      <pc:sldChg chg="addSp delSp modSp new">
        <pc:chgData name="Sachini Sandeepani Epa it16009646" userId="S::it16009646@my.sliit.lk::4567ae7e-5a8c-4678-9eb1-47988d2ee842" providerId="AD" clId="Web-{C90A669C-C44C-432D-90C7-22D4C355BEC3}" dt="2019-08-03T00:27:20.859" v="444" actId="14100"/>
        <pc:sldMkLst>
          <pc:docMk/>
          <pc:sldMk cId="2090219390" sldId="278"/>
        </pc:sldMkLst>
        <pc:spChg chg="mod">
          <ac:chgData name="Sachini Sandeepani Epa it16009646" userId="S::it16009646@my.sliit.lk::4567ae7e-5a8c-4678-9eb1-47988d2ee842" providerId="AD" clId="Web-{C90A669C-C44C-432D-90C7-22D4C355BEC3}" dt="2019-08-03T00:03:08.590" v="108" actId="20577"/>
          <ac:spMkLst>
            <pc:docMk/>
            <pc:sldMk cId="2090219390" sldId="278"/>
            <ac:spMk id="2" creationId="{18FEA452-3CAD-48B2-BF84-EC7C7134201F}"/>
          </ac:spMkLst>
        </pc:spChg>
        <pc:spChg chg="del mod">
          <ac:chgData name="Sachini Sandeepani Epa it16009646" userId="S::it16009646@my.sliit.lk::4567ae7e-5a8c-4678-9eb1-47988d2ee842" providerId="AD" clId="Web-{C90A669C-C44C-432D-90C7-22D4C355BEC3}" dt="2019-08-03T00:08:46.331" v="194"/>
          <ac:spMkLst>
            <pc:docMk/>
            <pc:sldMk cId="2090219390" sldId="278"/>
            <ac:spMk id="3" creationId="{7CB07B4E-EEA1-4F81-A662-7BEDDFDBD4EB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13:42.208" v="252" actId="20577"/>
          <ac:spMkLst>
            <pc:docMk/>
            <pc:sldMk cId="2090219390" sldId="278"/>
            <ac:spMk id="5" creationId="{34AB77B2-755E-4BE5-9F91-434021A42B73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16:12.615" v="331" actId="14100"/>
          <ac:spMkLst>
            <pc:docMk/>
            <pc:sldMk cId="2090219390" sldId="278"/>
            <ac:spMk id="6" creationId="{20AB69B1-5BD8-4060-8E77-E5B6072FF49B}"/>
          </ac:spMkLst>
        </pc:spChg>
        <pc:spChg chg="add">
          <ac:chgData name="Sachini Sandeepani Epa it16009646" userId="S::it16009646@my.sliit.lk::4567ae7e-5a8c-4678-9eb1-47988d2ee842" providerId="AD" clId="Web-{C90A669C-C44C-432D-90C7-22D4C355BEC3}" dt="2019-08-03T00:08:33.659" v="191"/>
          <ac:spMkLst>
            <pc:docMk/>
            <pc:sldMk cId="2090219390" sldId="278"/>
            <ac:spMk id="7" creationId="{A5FE4560-8065-49F6-B629-178E606549D5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14:06.833" v="270" actId="20577"/>
          <ac:spMkLst>
            <pc:docMk/>
            <pc:sldMk cId="2090219390" sldId="278"/>
            <ac:spMk id="10" creationId="{DC8249AB-4ABC-40F1-922E-A7F361AE7F84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7:20.859" v="444" actId="14100"/>
          <ac:spMkLst>
            <pc:docMk/>
            <pc:sldMk cId="2090219390" sldId="278"/>
            <ac:spMk id="11" creationId="{E356D1A9-AAF7-47C7-A5C7-4982236BB9B3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8.468" v="409" actId="14100"/>
          <ac:spMkLst>
            <pc:docMk/>
            <pc:sldMk cId="2090219390" sldId="278"/>
            <ac:spMk id="12" creationId="{95425F16-A8CC-40D9-9151-8BC01895C03B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8.530" v="410" actId="14100"/>
          <ac:spMkLst>
            <pc:docMk/>
            <pc:sldMk cId="2090219390" sldId="278"/>
            <ac:spMk id="13" creationId="{CA590AAA-39E9-4E19-9543-A82276D6BA32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17:40.538" v="337" actId="20577"/>
          <ac:spMkLst>
            <pc:docMk/>
            <pc:sldMk cId="2090219390" sldId="278"/>
            <ac:spMk id="16" creationId="{0CA221AE-68E8-48D0-89B0-CC58CC03C7DB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9.593" v="425" actId="14100"/>
          <ac:spMkLst>
            <pc:docMk/>
            <pc:sldMk cId="2090219390" sldId="278"/>
            <ac:spMk id="17" creationId="{0AF7307A-BFF5-485F-BEF0-180CBF696828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19:04.981" v="362" actId="14100"/>
          <ac:spMkLst>
            <pc:docMk/>
            <pc:sldMk cId="2090219390" sldId="278"/>
            <ac:spMk id="18" creationId="{9EBE5EC5-59F6-4322-B27A-CA4F2ADDCFE7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19:12.450" v="364" actId="1076"/>
          <ac:spMkLst>
            <pc:docMk/>
            <pc:sldMk cId="2090219390" sldId="278"/>
            <ac:spMk id="19" creationId="{A52A0B8C-8A12-4130-884D-E60863680ABD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0:38.372" v="366" actId="1076"/>
          <ac:spMkLst>
            <pc:docMk/>
            <pc:sldMk cId="2090219390" sldId="278"/>
            <ac:spMk id="20" creationId="{89E28258-B4A4-4A12-833E-2F5E7177C47D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0:38.763" v="368" actId="1076"/>
          <ac:spMkLst>
            <pc:docMk/>
            <pc:sldMk cId="2090219390" sldId="278"/>
            <ac:spMk id="21" creationId="{8B03DC8C-16F7-428D-B00B-6FBC4D67B285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5:08.077" v="439" actId="14100"/>
          <ac:spMkLst>
            <pc:docMk/>
            <pc:sldMk cId="2090219390" sldId="278"/>
            <ac:spMk id="22" creationId="{6B1F7104-2170-4D5A-AA6E-E2240D66FF44}"/>
          </ac:spMkLst>
        </pc:spChg>
        <pc:spChg chg="add del mod">
          <ac:chgData name="Sachini Sandeepani Epa it16009646" userId="S::it16009646@my.sliit.lk::4567ae7e-5a8c-4678-9eb1-47988d2ee842" providerId="AD" clId="Web-{C90A669C-C44C-432D-90C7-22D4C355BEC3}" dt="2019-08-03T00:24:58.499" v="437"/>
          <ac:spMkLst>
            <pc:docMk/>
            <pc:sldMk cId="2090219390" sldId="278"/>
            <ac:spMk id="23" creationId="{7A7CF4B6-1C38-4E87-9E20-5E0E48B2D936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5:17.968" v="441" actId="1076"/>
          <ac:spMkLst>
            <pc:docMk/>
            <pc:sldMk cId="2090219390" sldId="278"/>
            <ac:spMk id="24" creationId="{3D7CEC0E-810E-4D5D-A0FD-B2B241F48782}"/>
          </ac:spMkLst>
        </pc:spChg>
        <pc:spChg chg="add del mod">
          <ac:chgData name="Sachini Sandeepani Epa it16009646" userId="S::it16009646@my.sliit.lk::4567ae7e-5a8c-4678-9eb1-47988d2ee842" providerId="AD" clId="Web-{C90A669C-C44C-432D-90C7-22D4C355BEC3}" dt="2019-08-03T00:21:16.513" v="395"/>
          <ac:spMkLst>
            <pc:docMk/>
            <pc:sldMk cId="2090219390" sldId="278"/>
            <ac:spMk id="25" creationId="{1E8AFAF1-DD90-4D9C-81B6-2225A406BFA6}"/>
          </ac:spMkLst>
        </pc:spChg>
        <pc:spChg chg="add del">
          <ac:chgData name="Sachini Sandeepani Epa it16009646" userId="S::it16009646@my.sliit.lk::4567ae7e-5a8c-4678-9eb1-47988d2ee842" providerId="AD" clId="Web-{C90A669C-C44C-432D-90C7-22D4C355BEC3}" dt="2019-08-03T00:21:13.857" v="393"/>
          <ac:spMkLst>
            <pc:docMk/>
            <pc:sldMk cId="2090219390" sldId="278"/>
            <ac:spMk id="26" creationId="{30D399FF-44EB-41FD-8414-A68BBDEDD4FA}"/>
          </ac:spMkLst>
        </pc:spChg>
        <pc:spChg chg="add del">
          <ac:chgData name="Sachini Sandeepani Epa it16009646" userId="S::it16009646@my.sliit.lk::4567ae7e-5a8c-4678-9eb1-47988d2ee842" providerId="AD" clId="Web-{C90A669C-C44C-432D-90C7-22D4C355BEC3}" dt="2019-08-03T00:21:30.248" v="398"/>
          <ac:spMkLst>
            <pc:docMk/>
            <pc:sldMk cId="2090219390" sldId="278"/>
            <ac:spMk id="27" creationId="{9AC41110-55D6-4F69-ABC2-A913D886D7CE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8.155" v="404" actId="1076"/>
          <ac:spMkLst>
            <pc:docMk/>
            <pc:sldMk cId="2090219390" sldId="278"/>
            <ac:spMk id="28" creationId="{B436719E-17C7-4434-BB2E-474048308058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3:11.217" v="403" actId="1076"/>
          <ac:spMkLst>
            <pc:docMk/>
            <pc:sldMk cId="2090219390" sldId="278"/>
            <ac:spMk id="29" creationId="{6689B959-7ACB-44D1-AD5A-711B7CCC8287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1:54.670" v="402" actId="1076"/>
          <ac:spMkLst>
            <pc:docMk/>
            <pc:sldMk cId="2090219390" sldId="278"/>
            <ac:spMk id="30" creationId="{C2315A31-6DB9-4FFF-9C0B-7573403C2C5A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8.405" v="408" actId="1076"/>
          <ac:spMkLst>
            <pc:docMk/>
            <pc:sldMk cId="2090219390" sldId="278"/>
            <ac:spMk id="31" creationId="{101E01C9-E33E-44D0-A79A-5BA58E47E6FA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8.343" v="407" actId="1076"/>
          <ac:spMkLst>
            <pc:docMk/>
            <pc:sldMk cId="2090219390" sldId="278"/>
            <ac:spMk id="32" creationId="{8B36FB05-FD9D-4361-B54C-119EFE393F46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8.874" v="415" actId="1076"/>
          <ac:spMkLst>
            <pc:docMk/>
            <pc:sldMk cId="2090219390" sldId="278"/>
            <ac:spMk id="33" creationId="{84413510-34A3-466E-9D37-019D01216C53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8.811" v="414" actId="1076"/>
          <ac:spMkLst>
            <pc:docMk/>
            <pc:sldMk cId="2090219390" sldId="278"/>
            <ac:spMk id="34" creationId="{400D6B67-32E7-4FD3-B339-62FF5716E1EE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9.421" v="422" actId="1076"/>
          <ac:spMkLst>
            <pc:docMk/>
            <pc:sldMk cId="2090219390" sldId="278"/>
            <ac:spMk id="35" creationId="{8737C2A6-778F-422B-B0C6-0F2BE661B1BE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9.374" v="421" actId="1076"/>
          <ac:spMkLst>
            <pc:docMk/>
            <pc:sldMk cId="2090219390" sldId="278"/>
            <ac:spMk id="36" creationId="{99082C78-951D-4E8C-84C0-DF510787470E}"/>
          </ac:spMkLst>
        </pc:spChg>
        <pc:spChg chg="add mod">
          <ac:chgData name="Sachini Sandeepani Epa it16009646" userId="S::it16009646@my.sliit.lk::4567ae7e-5a8c-4678-9eb1-47988d2ee842" providerId="AD" clId="Web-{C90A669C-C44C-432D-90C7-22D4C355BEC3}" dt="2019-08-03T00:24:29.311" v="420" actId="1076"/>
          <ac:spMkLst>
            <pc:docMk/>
            <pc:sldMk cId="2090219390" sldId="278"/>
            <ac:spMk id="37" creationId="{4010DC4E-2D93-4B6A-A011-0D040411B07B}"/>
          </ac:spMkLst>
        </pc:spChg>
        <pc:picChg chg="add del mod">
          <ac:chgData name="Sachini Sandeepani Epa it16009646" userId="S::it16009646@my.sliit.lk::4567ae7e-5a8c-4678-9eb1-47988d2ee842" providerId="AD" clId="Web-{C90A669C-C44C-432D-90C7-22D4C355BEC3}" dt="2019-08-03T00:09:01.409" v="196"/>
          <ac:picMkLst>
            <pc:docMk/>
            <pc:sldMk cId="2090219390" sldId="278"/>
            <ac:picMk id="8" creationId="{AB599382-B6CC-4D52-97A4-240C78DDFE46}"/>
          </ac:picMkLst>
        </pc:picChg>
        <pc:cxnChg chg="add mod">
          <ac:chgData name="Sachini Sandeepani Epa it16009646" userId="S::it16009646@my.sliit.lk::4567ae7e-5a8c-4678-9eb1-47988d2ee842" providerId="AD" clId="Web-{C90A669C-C44C-432D-90C7-22D4C355BEC3}" dt="2019-08-03T00:12:00.754" v="228"/>
          <ac:cxnSpMkLst>
            <pc:docMk/>
            <pc:sldMk cId="2090219390" sldId="278"/>
            <ac:cxnSpMk id="14" creationId="{1CAC82B1-2BCF-4A10-BFBF-38E7FC747FA7}"/>
          </ac:cxnSpMkLst>
        </pc:cxnChg>
        <pc:cxnChg chg="add mod">
          <ac:chgData name="Sachini Sandeepani Epa it16009646" userId="S::it16009646@my.sliit.lk::4567ae7e-5a8c-4678-9eb1-47988d2ee842" providerId="AD" clId="Web-{C90A669C-C44C-432D-90C7-22D4C355BEC3}" dt="2019-08-03T00:24:28.936" v="416" actId="1076"/>
          <ac:cxnSpMkLst>
            <pc:docMk/>
            <pc:sldMk cId="2090219390" sldId="278"/>
            <ac:cxnSpMk id="15" creationId="{565DBCE6-823D-4ADA-8E49-D6CD06AB2DAD}"/>
          </ac:cxnSpMkLst>
        </pc:cxnChg>
      </pc:sldChg>
    </pc:docChg>
  </pc:docChgLst>
  <pc:docChgLst>
    <pc:chgData name="Sachini Sandeepani Epa it16009646" userId="S::it16009646@my.sliit.lk::4567ae7e-5a8c-4678-9eb1-47988d2ee842" providerId="AD" clId="Web-{57E5AFC7-19CF-4666-ACCE-C7D79B4BCB98}"/>
    <pc:docChg chg="modSld">
      <pc:chgData name="Sachini Sandeepani Epa it16009646" userId="S::it16009646@my.sliit.lk::4567ae7e-5a8c-4678-9eb1-47988d2ee842" providerId="AD" clId="Web-{57E5AFC7-19CF-4666-ACCE-C7D79B4BCB98}" dt="2019-08-02T15:55:13.582" v="12"/>
      <pc:docMkLst>
        <pc:docMk/>
      </pc:docMkLst>
      <pc:sldChg chg="addSp delSp modSp">
        <pc:chgData name="Sachini Sandeepani Epa it16009646" userId="S::it16009646@my.sliit.lk::4567ae7e-5a8c-4678-9eb1-47988d2ee842" providerId="AD" clId="Web-{57E5AFC7-19CF-4666-ACCE-C7D79B4BCB98}" dt="2019-08-02T15:55:13.582" v="12"/>
        <pc:sldMkLst>
          <pc:docMk/>
          <pc:sldMk cId="1408803671" sldId="276"/>
        </pc:sldMkLst>
        <pc:spChg chg="del">
          <ac:chgData name="Sachini Sandeepani Epa it16009646" userId="S::it16009646@my.sliit.lk::4567ae7e-5a8c-4678-9eb1-47988d2ee842" providerId="AD" clId="Web-{57E5AFC7-19CF-4666-ACCE-C7D79B4BCB98}" dt="2019-08-02T15:54:24.410" v="7"/>
          <ac:spMkLst>
            <pc:docMk/>
            <pc:sldMk cId="1408803671" sldId="276"/>
            <ac:spMk id="3" creationId="{8754BED9-B4F9-4A74-ACAF-C8809B9A4750}"/>
          </ac:spMkLst>
        </pc:spChg>
        <pc:spChg chg="add del mod">
          <ac:chgData name="Sachini Sandeepani Epa it16009646" userId="S::it16009646@my.sliit.lk::4567ae7e-5a8c-4678-9eb1-47988d2ee842" providerId="AD" clId="Web-{57E5AFC7-19CF-4666-ACCE-C7D79B4BCB98}" dt="2019-08-02T15:55:03.379" v="10"/>
          <ac:spMkLst>
            <pc:docMk/>
            <pc:sldMk cId="1408803671" sldId="276"/>
            <ac:spMk id="8" creationId="{DFFD0F10-DD57-4920-8537-1D3A6CF078AB}"/>
          </ac:spMkLst>
        </pc:spChg>
        <pc:spChg chg="del">
          <ac:chgData name="Sachini Sandeepani Epa it16009646" userId="S::it16009646@my.sliit.lk::4567ae7e-5a8c-4678-9eb1-47988d2ee842" providerId="AD" clId="Web-{57E5AFC7-19CF-4666-ACCE-C7D79B4BCB98}" dt="2019-08-02T15:54:04.238" v="6"/>
          <ac:spMkLst>
            <pc:docMk/>
            <pc:sldMk cId="1408803671" sldId="276"/>
            <ac:spMk id="40" creationId="{1176A76D-1B96-4EE7-BA61-B251FC41CC74}"/>
          </ac:spMkLst>
        </pc:spChg>
        <pc:spChg chg="del mod">
          <ac:chgData name="Sachini Sandeepani Epa it16009646" userId="S::it16009646@my.sliit.lk::4567ae7e-5a8c-4678-9eb1-47988d2ee842" providerId="AD" clId="Web-{57E5AFC7-19CF-4666-ACCE-C7D79B4BCB98}" dt="2019-08-02T15:54:04.238" v="5"/>
          <ac:spMkLst>
            <pc:docMk/>
            <pc:sldMk cId="1408803671" sldId="276"/>
            <ac:spMk id="41" creationId="{6B2C11CD-D3B7-4777-A1DE-1B289920EBB2}"/>
          </ac:spMkLst>
        </pc:spChg>
        <pc:spChg chg="del">
          <ac:chgData name="Sachini Sandeepani Epa it16009646" userId="S::it16009646@my.sliit.lk::4567ae7e-5a8c-4678-9eb1-47988d2ee842" providerId="AD" clId="Web-{57E5AFC7-19CF-4666-ACCE-C7D79B4BCB98}" dt="2019-08-02T15:54:04.238" v="4"/>
          <ac:spMkLst>
            <pc:docMk/>
            <pc:sldMk cId="1408803671" sldId="276"/>
            <ac:spMk id="42" creationId="{EBDA96EE-C804-4CAE-87F6-442500578B8A}"/>
          </ac:spMkLst>
        </pc:spChg>
        <pc:spChg chg="del">
          <ac:chgData name="Sachini Sandeepani Epa it16009646" userId="S::it16009646@my.sliit.lk::4567ae7e-5a8c-4678-9eb1-47988d2ee842" providerId="AD" clId="Web-{57E5AFC7-19CF-4666-ACCE-C7D79B4BCB98}" dt="2019-08-02T15:54:04.238" v="3"/>
          <ac:spMkLst>
            <pc:docMk/>
            <pc:sldMk cId="1408803671" sldId="276"/>
            <ac:spMk id="43" creationId="{CEE011BE-DB79-4237-BA08-A43357CFE5FE}"/>
          </ac:spMkLst>
        </pc:spChg>
        <pc:picChg chg="add del mod ord">
          <ac:chgData name="Sachini Sandeepani Epa it16009646" userId="S::it16009646@my.sliit.lk::4567ae7e-5a8c-4678-9eb1-47988d2ee842" providerId="AD" clId="Web-{57E5AFC7-19CF-4666-ACCE-C7D79B4BCB98}" dt="2019-08-02T15:54:59.473" v="9"/>
          <ac:picMkLst>
            <pc:docMk/>
            <pc:sldMk cId="1408803671" sldId="276"/>
            <ac:picMk id="5" creationId="{F013B1C8-19F5-4286-9EFC-01556E932CBF}"/>
          </ac:picMkLst>
        </pc:picChg>
        <pc:picChg chg="add mod ord">
          <ac:chgData name="Sachini Sandeepani Epa it16009646" userId="S::it16009646@my.sliit.lk::4567ae7e-5a8c-4678-9eb1-47988d2ee842" providerId="AD" clId="Web-{57E5AFC7-19CF-4666-ACCE-C7D79B4BCB98}" dt="2019-08-02T15:55:03.379" v="10"/>
          <ac:picMkLst>
            <pc:docMk/>
            <pc:sldMk cId="1408803671" sldId="276"/>
            <ac:picMk id="9" creationId="{874CB17D-98E9-480A-AB80-CE9BA6BA723F}"/>
          </ac:picMkLst>
        </pc:picChg>
        <pc:picChg chg="add del mod">
          <ac:chgData name="Sachini Sandeepani Epa it16009646" userId="S::it16009646@my.sliit.lk::4567ae7e-5a8c-4678-9eb1-47988d2ee842" providerId="AD" clId="Web-{57E5AFC7-19CF-4666-ACCE-C7D79B4BCB98}" dt="2019-08-02T15:55:13.582" v="12"/>
          <ac:picMkLst>
            <pc:docMk/>
            <pc:sldMk cId="1408803671" sldId="276"/>
            <ac:picMk id="11" creationId="{96928B0E-3CB8-4CE5-AC10-F311B9BFEBDE}"/>
          </ac:picMkLst>
        </pc:picChg>
      </pc:sldChg>
    </pc:docChg>
  </pc:docChgLst>
  <pc:docChgLst>
    <pc:chgData name="Sachini Sandeepani Epa it16009646" userId="S::it16009646@my.sliit.lk::4567ae7e-5a8c-4678-9eb1-47988d2ee842" providerId="AD" clId="Web-{017F8DE1-712D-4C81-9EBB-137705630704}"/>
    <pc:docChg chg="addSld modSld sldOrd">
      <pc:chgData name="Sachini Sandeepani Epa it16009646" userId="S::it16009646@my.sliit.lk::4567ae7e-5a8c-4678-9eb1-47988d2ee842" providerId="AD" clId="Web-{017F8DE1-712D-4C81-9EBB-137705630704}" dt="2019-08-02T17:15:12.484" v="11" actId="1076"/>
      <pc:docMkLst>
        <pc:docMk/>
      </pc:docMkLst>
      <pc:sldChg chg="ord">
        <pc:chgData name="Sachini Sandeepani Epa it16009646" userId="S::it16009646@my.sliit.lk::4567ae7e-5a8c-4678-9eb1-47988d2ee842" providerId="AD" clId="Web-{017F8DE1-712D-4C81-9EBB-137705630704}" dt="2019-08-02T16:38:42.890" v="0"/>
        <pc:sldMkLst>
          <pc:docMk/>
          <pc:sldMk cId="4119746766" sldId="258"/>
        </pc:sldMkLst>
      </pc:sldChg>
      <pc:sldChg chg="addSp delSp modSp">
        <pc:chgData name="Sachini Sandeepani Epa it16009646" userId="S::it16009646@my.sliit.lk::4567ae7e-5a8c-4678-9eb1-47988d2ee842" providerId="AD" clId="Web-{017F8DE1-712D-4C81-9EBB-137705630704}" dt="2019-08-02T17:15:12.484" v="11" actId="1076"/>
        <pc:sldMkLst>
          <pc:docMk/>
          <pc:sldMk cId="1408803671" sldId="276"/>
        </pc:sldMkLst>
        <pc:spChg chg="add del mod">
          <ac:chgData name="Sachini Sandeepani Epa it16009646" userId="S::it16009646@my.sliit.lk::4567ae7e-5a8c-4678-9eb1-47988d2ee842" providerId="AD" clId="Web-{017F8DE1-712D-4C81-9EBB-137705630704}" dt="2019-08-02T17:14:12.374" v="8"/>
          <ac:spMkLst>
            <pc:docMk/>
            <pc:sldMk cId="1408803671" sldId="276"/>
            <ac:spMk id="5" creationId="{AEEF8BB9-75CA-4376-98E7-33F958DE2E0D}"/>
          </ac:spMkLst>
        </pc:spChg>
        <pc:picChg chg="add mod ord">
          <ac:chgData name="Sachini Sandeepani Epa it16009646" userId="S::it16009646@my.sliit.lk::4567ae7e-5a8c-4678-9eb1-47988d2ee842" providerId="AD" clId="Web-{017F8DE1-712D-4C81-9EBB-137705630704}" dt="2019-08-02T17:15:12.484" v="11" actId="1076"/>
          <ac:picMkLst>
            <pc:docMk/>
            <pc:sldMk cId="1408803671" sldId="276"/>
            <ac:picMk id="6" creationId="{527C46BD-F325-46A4-A69F-CBD111946521}"/>
          </ac:picMkLst>
        </pc:picChg>
        <pc:picChg chg="del mod">
          <ac:chgData name="Sachini Sandeepani Epa it16009646" userId="S::it16009646@my.sliit.lk::4567ae7e-5a8c-4678-9eb1-47988d2ee842" providerId="AD" clId="Web-{017F8DE1-712D-4C81-9EBB-137705630704}" dt="2019-08-02T16:52:29.640" v="7"/>
          <ac:picMkLst>
            <pc:docMk/>
            <pc:sldMk cId="1408803671" sldId="276"/>
            <ac:picMk id="9" creationId="{874CB17D-98E9-480A-AB80-CE9BA6BA723F}"/>
          </ac:picMkLst>
        </pc:picChg>
      </pc:sldChg>
    </pc:docChg>
  </pc:docChgLst>
  <pc:docChgLst>
    <pc:chgData name="Sachini Sandeepani Epa it16009646" userId="S::it16009646@my.sliit.lk::4567ae7e-5a8c-4678-9eb1-47988d2ee842" providerId="AD" clId="Web-{ADF83113-9BBC-45D1-B617-9706FFC101C5}"/>
    <pc:docChg chg="addSld modSld sldOrd">
      <pc:chgData name="Sachini Sandeepani Epa it16009646" userId="S::it16009646@my.sliit.lk::4567ae7e-5a8c-4678-9eb1-47988d2ee842" providerId="AD" clId="Web-{ADF83113-9BBC-45D1-B617-9706FFC101C5}" dt="2019-08-02T15:46:14.538" v="184" actId="1076"/>
      <pc:docMkLst>
        <pc:docMk/>
      </pc:docMkLst>
      <pc:sldChg chg="ord">
        <pc:chgData name="Sachini Sandeepani Epa it16009646" userId="S::it16009646@my.sliit.lk::4567ae7e-5a8c-4678-9eb1-47988d2ee842" providerId="AD" clId="Web-{ADF83113-9BBC-45D1-B617-9706FFC101C5}" dt="2019-08-02T15:34:56.615" v="96"/>
        <pc:sldMkLst>
          <pc:docMk/>
          <pc:sldMk cId="2264110676" sldId="257"/>
        </pc:sldMkLst>
      </pc:sldChg>
      <pc:sldChg chg="ord">
        <pc:chgData name="Sachini Sandeepani Epa it16009646" userId="S::it16009646@my.sliit.lk::4567ae7e-5a8c-4678-9eb1-47988d2ee842" providerId="AD" clId="Web-{ADF83113-9BBC-45D1-B617-9706FFC101C5}" dt="2019-08-02T15:35:30.178" v="98"/>
        <pc:sldMkLst>
          <pc:docMk/>
          <pc:sldMk cId="4119746766" sldId="258"/>
        </pc:sldMkLst>
      </pc:sldChg>
      <pc:sldChg chg="addSp modSp">
        <pc:chgData name="Sachini Sandeepani Epa it16009646" userId="S::it16009646@my.sliit.lk::4567ae7e-5a8c-4678-9eb1-47988d2ee842" providerId="AD" clId="Web-{ADF83113-9BBC-45D1-B617-9706FFC101C5}" dt="2019-08-02T14:55:30.417" v="2" actId="1076"/>
        <pc:sldMkLst>
          <pc:docMk/>
          <pc:sldMk cId="546975215" sldId="263"/>
        </pc:sldMkLst>
        <pc:picChg chg="add mod">
          <ac:chgData name="Sachini Sandeepani Epa it16009646" userId="S::it16009646@my.sliit.lk::4567ae7e-5a8c-4678-9eb1-47988d2ee842" providerId="AD" clId="Web-{ADF83113-9BBC-45D1-B617-9706FFC101C5}" dt="2019-08-02T14:55:30.417" v="2" actId="1076"/>
          <ac:picMkLst>
            <pc:docMk/>
            <pc:sldMk cId="546975215" sldId="263"/>
            <ac:picMk id="4" creationId="{78F62722-6E82-408C-91FA-8A1B727EBA19}"/>
          </ac:picMkLst>
        </pc:picChg>
      </pc:sldChg>
      <pc:sldChg chg="ord">
        <pc:chgData name="Sachini Sandeepani Epa it16009646" userId="S::it16009646@my.sliit.lk::4567ae7e-5a8c-4678-9eb1-47988d2ee842" providerId="AD" clId="Web-{ADF83113-9BBC-45D1-B617-9706FFC101C5}" dt="2019-08-02T15:35:08.037" v="97"/>
        <pc:sldMkLst>
          <pc:docMk/>
          <pc:sldMk cId="2518165731" sldId="271"/>
        </pc:sldMkLst>
      </pc:sldChg>
      <pc:sldChg chg="addSp modSp new">
        <pc:chgData name="Sachini Sandeepani Epa it16009646" userId="S::it16009646@my.sliit.lk::4567ae7e-5a8c-4678-9eb1-47988d2ee842" providerId="AD" clId="Web-{ADF83113-9BBC-45D1-B617-9706FFC101C5}" dt="2019-08-02T15:34:32.349" v="95" actId="1076"/>
        <pc:sldMkLst>
          <pc:docMk/>
          <pc:sldMk cId="3606426429" sldId="274"/>
        </pc:sldMkLst>
        <pc:spChg chg="mod">
          <ac:chgData name="Sachini Sandeepani Epa it16009646" userId="S::it16009646@my.sliit.lk::4567ae7e-5a8c-4678-9eb1-47988d2ee842" providerId="AD" clId="Web-{ADF83113-9BBC-45D1-B617-9706FFC101C5}" dt="2019-08-02T15:31:17.521" v="29" actId="20577"/>
          <ac:spMkLst>
            <pc:docMk/>
            <pc:sldMk cId="3606426429" sldId="274"/>
            <ac:spMk id="2" creationId="{A64AAC80-8A5E-451F-BAEA-5ABF7ECD8310}"/>
          </ac:spMkLst>
        </pc:spChg>
        <pc:spChg chg="mod">
          <ac:chgData name="Sachini Sandeepani Epa it16009646" userId="S::it16009646@my.sliit.lk::4567ae7e-5a8c-4678-9eb1-47988d2ee842" providerId="AD" clId="Web-{ADF83113-9BBC-45D1-B617-9706FFC101C5}" dt="2019-08-02T15:31:23.021" v="32" actId="1076"/>
          <ac:spMkLst>
            <pc:docMk/>
            <pc:sldMk cId="3606426429" sldId="274"/>
            <ac:spMk id="3" creationId="{A617F715-7CE0-4625-A01D-C2C0BBD8AE9A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34:32.349" v="95" actId="1076"/>
          <ac:spMkLst>
            <pc:docMk/>
            <pc:sldMk cId="3606426429" sldId="274"/>
            <ac:spMk id="5" creationId="{D9C4DBC7-FCDC-46C1-A540-7C93B2AB37FA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34:26.693" v="91" actId="1076"/>
          <ac:spMkLst>
            <pc:docMk/>
            <pc:sldMk cId="3606426429" sldId="274"/>
            <ac:spMk id="7" creationId="{75687C35-4E8C-4DC5-84B9-9A67DCA6D148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34:26.693" v="92" actId="1076"/>
          <ac:spMkLst>
            <pc:docMk/>
            <pc:sldMk cId="3606426429" sldId="274"/>
            <ac:spMk id="9" creationId="{26A7EACF-8818-4CD6-AD52-CF5270D087D5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34:26.709" v="93" actId="1076"/>
          <ac:spMkLst>
            <pc:docMk/>
            <pc:sldMk cId="3606426429" sldId="274"/>
            <ac:spMk id="11" creationId="{7B2DEF3C-29A6-4AED-8BFE-E3FC3B341EB8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34:26.709" v="94" actId="1076"/>
          <ac:spMkLst>
            <pc:docMk/>
            <pc:sldMk cId="3606426429" sldId="274"/>
            <ac:spMk id="13" creationId="{A63C5771-A8DB-45B3-9645-DEFC255F49AD}"/>
          </ac:spMkLst>
        </pc:spChg>
      </pc:sldChg>
      <pc:sldChg chg="addSp delSp modSp new">
        <pc:chgData name="Sachini Sandeepani Epa it16009646" userId="S::it16009646@my.sliit.lk::4567ae7e-5a8c-4678-9eb1-47988d2ee842" providerId="AD" clId="Web-{ADF83113-9BBC-45D1-B617-9706FFC101C5}" dt="2019-08-02T15:46:14.538" v="184" actId="1076"/>
        <pc:sldMkLst>
          <pc:docMk/>
          <pc:sldMk cId="1408803671" sldId="276"/>
        </pc:sldMkLst>
        <pc:spChg chg="mod">
          <ac:chgData name="Sachini Sandeepani Epa it16009646" userId="S::it16009646@my.sliit.lk::4567ae7e-5a8c-4678-9eb1-47988d2ee842" providerId="AD" clId="Web-{ADF83113-9BBC-45D1-B617-9706FFC101C5}" dt="2019-08-02T15:38:52.881" v="125" actId="20577"/>
          <ac:spMkLst>
            <pc:docMk/>
            <pc:sldMk cId="1408803671" sldId="276"/>
            <ac:spMk id="2" creationId="{ECBAC36B-3D36-41AC-8A4E-CEBBC72A04ED}"/>
          </ac:spMkLst>
        </pc:spChg>
        <pc:spChg chg="add del">
          <ac:chgData name="Sachini Sandeepani Epa it16009646" userId="S::it16009646@my.sliit.lk::4567ae7e-5a8c-4678-9eb1-47988d2ee842" providerId="AD" clId="Web-{ADF83113-9BBC-45D1-B617-9706FFC101C5}" dt="2019-08-02T15:43:57.288" v="163"/>
          <ac:spMkLst>
            <pc:docMk/>
            <pc:sldMk cId="1408803671" sldId="276"/>
            <ac:spMk id="3" creationId="{8754BED9-B4F9-4A74-ACAF-C8809B9A4750}"/>
          </ac:spMkLst>
        </pc:spChg>
        <pc:spChg chg="add del mod">
          <ac:chgData name="Sachini Sandeepani Epa it16009646" userId="S::it16009646@my.sliit.lk::4567ae7e-5a8c-4678-9eb1-47988d2ee842" providerId="AD" clId="Web-{ADF83113-9BBC-45D1-B617-9706FFC101C5}" dt="2019-08-02T15:40:20.897" v="135"/>
          <ac:spMkLst>
            <pc:docMk/>
            <pc:sldMk cId="1408803671" sldId="276"/>
            <ac:spMk id="5" creationId="{E4E6DD46-4C24-4086-8E82-6B2850C7F17E}"/>
          </ac:spMkLst>
        </pc:spChg>
        <pc:spChg chg="add del mod">
          <ac:chgData name="Sachini Sandeepani Epa it16009646" userId="S::it16009646@my.sliit.lk::4567ae7e-5a8c-4678-9eb1-47988d2ee842" providerId="AD" clId="Web-{ADF83113-9BBC-45D1-B617-9706FFC101C5}" dt="2019-08-02T15:43:11.179" v="157"/>
          <ac:spMkLst>
            <pc:docMk/>
            <pc:sldMk cId="1408803671" sldId="276"/>
            <ac:spMk id="6" creationId="{3E1BF189-40AB-429D-A368-91DD1E3431A0}"/>
          </ac:spMkLst>
        </pc:spChg>
        <pc:spChg chg="add del mod">
          <ac:chgData name="Sachini Sandeepani Epa it16009646" userId="S::it16009646@my.sliit.lk::4567ae7e-5a8c-4678-9eb1-47988d2ee842" providerId="AD" clId="Web-{ADF83113-9BBC-45D1-B617-9706FFC101C5}" dt="2019-08-02T15:43:11.179" v="156"/>
          <ac:spMkLst>
            <pc:docMk/>
            <pc:sldMk cId="1408803671" sldId="276"/>
            <ac:spMk id="7" creationId="{1910D11F-5643-4BF7-91A2-C3E7B5DCA851}"/>
          </ac:spMkLst>
        </pc:spChg>
        <pc:spChg chg="add del mod">
          <ac:chgData name="Sachini Sandeepani Epa it16009646" userId="S::it16009646@my.sliit.lk::4567ae7e-5a8c-4678-9eb1-47988d2ee842" providerId="AD" clId="Web-{ADF83113-9BBC-45D1-B617-9706FFC101C5}" dt="2019-08-02T15:43:11.179" v="155"/>
          <ac:spMkLst>
            <pc:docMk/>
            <pc:sldMk cId="1408803671" sldId="276"/>
            <ac:spMk id="8" creationId="{CBEB0794-0ABC-4526-B54A-653F6F3BB0AF}"/>
          </ac:spMkLst>
        </pc:spChg>
        <pc:spChg chg="add del mod">
          <ac:chgData name="Sachini Sandeepani Epa it16009646" userId="S::it16009646@my.sliit.lk::4567ae7e-5a8c-4678-9eb1-47988d2ee842" providerId="AD" clId="Web-{ADF83113-9BBC-45D1-B617-9706FFC101C5}" dt="2019-08-02T15:43:11.179" v="154"/>
          <ac:spMkLst>
            <pc:docMk/>
            <pc:sldMk cId="1408803671" sldId="276"/>
            <ac:spMk id="9" creationId="{B46A652B-FF6E-4163-88CB-B915458FB493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46:07.366" v="182" actId="1076"/>
          <ac:spMkLst>
            <pc:docMk/>
            <pc:sldMk cId="1408803671" sldId="276"/>
            <ac:spMk id="40" creationId="{1176A76D-1B96-4EE7-BA61-B251FC41CC74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45:57.913" v="180" actId="14100"/>
          <ac:spMkLst>
            <pc:docMk/>
            <pc:sldMk cId="1408803671" sldId="276"/>
            <ac:spMk id="41" creationId="{6B2C11CD-D3B7-4777-A1DE-1B289920EBB2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46:14.538" v="184" actId="1076"/>
          <ac:spMkLst>
            <pc:docMk/>
            <pc:sldMk cId="1408803671" sldId="276"/>
            <ac:spMk id="42" creationId="{EBDA96EE-C804-4CAE-87F6-442500578B8A}"/>
          </ac:spMkLst>
        </pc:spChg>
        <pc:spChg chg="add mod">
          <ac:chgData name="Sachini Sandeepani Epa it16009646" userId="S::it16009646@my.sliit.lk::4567ae7e-5a8c-4678-9eb1-47988d2ee842" providerId="AD" clId="Web-{ADF83113-9BBC-45D1-B617-9706FFC101C5}" dt="2019-08-02T15:46:11.007" v="183" actId="1076"/>
          <ac:spMkLst>
            <pc:docMk/>
            <pc:sldMk cId="1408803671" sldId="276"/>
            <ac:spMk id="43" creationId="{CEE011BE-DB79-4237-BA08-A43357CFE5FE}"/>
          </ac:spMkLst>
        </pc:spChg>
        <pc:graphicFrameChg chg="add del mod ord modGraphic">
          <ac:chgData name="Sachini Sandeepani Epa it16009646" userId="S::it16009646@my.sliit.lk::4567ae7e-5a8c-4678-9eb1-47988d2ee842" providerId="AD" clId="Web-{ADF83113-9BBC-45D1-B617-9706FFC101C5}" dt="2019-08-02T15:43:57.288" v="163"/>
          <ac:graphicFrameMkLst>
            <pc:docMk/>
            <pc:sldMk cId="1408803671" sldId="276"/>
            <ac:graphicFrameMk id="10" creationId="{E725ED4F-E6E4-4293-B303-1A421A30619B}"/>
          </ac:graphicFrameMkLst>
        </pc:graphicFrameChg>
      </pc:sldChg>
    </pc:docChg>
  </pc:docChgLst>
  <pc:docChgLst>
    <pc:chgData name="Fernando S.S.M.S. it16001862" userId="S::it16001862@my.sliit.lk::c1a9e185-8732-44e4-bc80-65a1b2163f58" providerId="AD" clId="Web-{F742832B-4076-DB00-3DC9-5136A9584A83}"/>
    <pc:docChg chg="modSld addMainMaster delMainMaster">
      <pc:chgData name="Fernando S.S.M.S. it16001862" userId="S::it16001862@my.sliit.lk::c1a9e185-8732-44e4-bc80-65a1b2163f58" providerId="AD" clId="Web-{F742832B-4076-DB00-3DC9-5136A9584A83}" dt="2019-08-12T06:55:33.093" v="2"/>
      <pc:docMkLst>
        <pc:docMk/>
      </pc:docMkLst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109857222" sldId="256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109857222" sldId="256"/>
            <ac:spMk id="8" creationId="{8981080D-4F97-41E0-8E33-A414E9917C34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264110676" sldId="257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264110676" sldId="257"/>
            <ac:spMk id="2" creationId="{721E060B-4631-44F9-B113-52B80907FA47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4119746766" sldId="258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4119746766" sldId="258"/>
            <ac:spMk id="2" creationId="{04BFBF19-7855-4CF9-AF19-D931187692EE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4119746766" sldId="258"/>
            <ac:spMk id="3" creationId="{A0A3707A-0B4C-4614-A62B-1D84373279FB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4008811097" sldId="261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4008811097" sldId="261"/>
            <ac:spMk id="2" creationId="{531BBC50-9428-4BF4-8F00-BF3757D7C734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3437468554" sldId="262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3437468554" sldId="262"/>
            <ac:spMk id="2" creationId="{96040FD1-D61C-4190-BFB6-AB88BF81A965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3437468554" sldId="262"/>
            <ac:spMk id="3" creationId="{EBD9517E-6BB4-47E2-805E-2016409AC147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546975215" sldId="263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546975215" sldId="263"/>
            <ac:spMk id="2" creationId="{C8C06565-7329-49C6-9952-4A8EA2AE24AD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546975215" sldId="263"/>
            <ac:spMk id="3" creationId="{9BB7644D-4E39-4C37-964A-9495E514DF3B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379650402" sldId="264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379650402" sldId="264"/>
            <ac:spMk id="2" creationId="{2833E6F9-9FB1-498A-BA2D-FFF6A98BBD7E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379650402" sldId="264"/>
            <ac:spMk id="3" creationId="{95F93897-F52A-4BC4-8D6A-6355A13593E9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379650402" sldId="264"/>
            <ac:spMk id="5" creationId="{D087BFFA-B651-4C1A-B0FF-69F955E6AAC4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458914029" sldId="267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458914029" sldId="267"/>
            <ac:spMk id="2" creationId="{595BD26F-57B4-46F8-BFF6-531BCEBAD2F8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458914029" sldId="267"/>
            <ac:spMk id="4" creationId="{F48DD2FD-84C2-4296-889F-711AD193F9E3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339351254" sldId="268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339351254" sldId="268"/>
            <ac:spMk id="2" creationId="{49801E4A-07C2-401A-BAA4-2C05A0A3723D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339351254" sldId="268"/>
            <ac:spMk id="4" creationId="{E5D29781-701C-4A3C-A178-73D21877A98A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204624697" sldId="269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204624697" sldId="269"/>
            <ac:spMk id="2" creationId="{6FC852D5-2F44-4B6F-9A89-889428AF9F15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204624697" sldId="269"/>
            <ac:spMk id="3" creationId="{5704072D-7BD8-4265-87C1-628320C03D9C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204624697" sldId="269"/>
            <ac:spMk id="4" creationId="{D32FEECE-8CE4-401F-8152-B594D9AAB91F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163249479" sldId="270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163249479" sldId="270"/>
            <ac:spMk id="2" creationId="{9D77581F-7668-4533-999F-B32DCF65233F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163249479" sldId="270"/>
            <ac:spMk id="4" creationId="{B44025FF-6FCD-4182-998D-14C825499DE6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518165731" sldId="271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518165731" sldId="271"/>
            <ac:spMk id="2" creationId="{01EC2795-0A52-4125-939F-55272C6E6F46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518165731" sldId="271"/>
            <ac:spMk id="4" creationId="{0B72C5D8-D0D7-4AC2-B72D-B4292F975461}"/>
          </ac:spMkLst>
        </pc:spChg>
        <pc:graphicFrameChg chg="mod ord">
          <ac:chgData name="Fernando S.S.M.S. it16001862" userId="S::it16001862@my.sliit.lk::c1a9e185-8732-44e4-bc80-65a1b2163f58" providerId="AD" clId="Web-{F742832B-4076-DB00-3DC9-5136A9584A83}" dt="2019-08-12T06:55:33.093" v="2"/>
          <ac:graphicFrameMkLst>
            <pc:docMk/>
            <pc:sldMk cId="2518165731" sldId="271"/>
            <ac:graphicFrameMk id="18" creationId="{1CE430A0-2F3A-4D94-9FD0-0395804922FD}"/>
          </ac:graphicFrameMkLst>
        </pc:graphicFrame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3606426429" sldId="274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3606426429" sldId="274"/>
            <ac:spMk id="2" creationId="{A64AAC80-8A5E-451F-BAEA-5ABF7ECD8310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3606426429" sldId="274"/>
            <ac:spMk id="4" creationId="{A3395937-FDDC-4D9E-9FF2-8018449D8A1C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3374568470" sldId="275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3374568470" sldId="275"/>
            <ac:spMk id="2" creationId="{D424FC07-7160-4951-A8CD-E3E228ABA7F6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3374568470" sldId="275"/>
            <ac:spMk id="4" creationId="{2BBF6963-343B-43E6-8552-19DF13953762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1408803671" sldId="276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1408803671" sldId="276"/>
            <ac:spMk id="2" creationId="{ECBAC36B-3D36-41AC-8A4E-CEBBC72A04ED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1408803671" sldId="276"/>
            <ac:spMk id="4" creationId="{7ACCA91B-FA06-4189-A98D-1A404E473D48}"/>
          </ac:spMkLst>
        </pc:spChg>
        <pc:picChg chg="mod ord">
          <ac:chgData name="Fernando S.S.M.S. it16001862" userId="S::it16001862@my.sliit.lk::c1a9e185-8732-44e4-bc80-65a1b2163f58" providerId="AD" clId="Web-{F742832B-4076-DB00-3DC9-5136A9584A83}" dt="2019-08-12T06:55:33.093" v="2"/>
          <ac:picMkLst>
            <pc:docMk/>
            <pc:sldMk cId="1408803671" sldId="276"/>
            <ac:picMk id="15" creationId="{B37E38AB-DCA5-4D88-8872-EC219C5D560B}"/>
          </ac:picMkLst>
        </pc:pic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4194720853" sldId="277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4194720853" sldId="277"/>
            <ac:spMk id="2" creationId="{F01172D4-D130-4A21-A836-77ADD8129B12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4194720853" sldId="277"/>
            <ac:spMk id="3" creationId="{1B7BC496-3EAD-4925-80E2-AE3CDA6B09F2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090219390" sldId="278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090219390" sldId="278"/>
            <ac:spMk id="2" creationId="{18FEA452-3CAD-48B2-BF84-EC7C7134201F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090219390" sldId="278"/>
            <ac:spMk id="4" creationId="{1C9DE2C1-E7A3-4630-9E1A-F1CFF1DF4510}"/>
          </ac:spMkLst>
        </pc:spChg>
      </pc:sldChg>
      <pc:sldChg chg="modSp mod modClrScheme chgLayout">
        <pc:chgData name="Fernando S.S.M.S. it16001862" userId="S::it16001862@my.sliit.lk::c1a9e185-8732-44e4-bc80-65a1b2163f58" providerId="AD" clId="Web-{F742832B-4076-DB00-3DC9-5136A9584A83}" dt="2019-08-12T06:55:33.093" v="2"/>
        <pc:sldMkLst>
          <pc:docMk/>
          <pc:sldMk cId="2077289522" sldId="279"/>
        </pc:sldMkLst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077289522" sldId="279"/>
            <ac:spMk id="2" creationId="{9D77581F-7668-4533-999F-B32DCF65233F}"/>
          </ac:spMkLst>
        </pc:spChg>
        <pc:spChg chg="mod ord">
          <ac:chgData name="Fernando S.S.M.S. it16001862" userId="S::it16001862@my.sliit.lk::c1a9e185-8732-44e4-bc80-65a1b2163f58" providerId="AD" clId="Web-{F742832B-4076-DB00-3DC9-5136A9584A83}" dt="2019-08-12T06:55:33.093" v="2"/>
          <ac:spMkLst>
            <pc:docMk/>
            <pc:sldMk cId="2077289522" sldId="279"/>
            <ac:spMk id="4" creationId="{B44025FF-6FCD-4182-998D-14C825499DE6}"/>
          </ac:spMkLst>
        </pc:spChg>
      </pc:sldChg>
      <pc:sldMasterChg chg="add addSldLayout modSldLayout">
        <pc:chgData name="Fernando S.S.M.S. it16001862" userId="S::it16001862@my.sliit.lk::c1a9e185-8732-44e4-bc80-65a1b2163f58" providerId="AD" clId="Web-{F742832B-4076-DB00-3DC9-5136A9584A83}" dt="2019-08-12T06:55:33.093" v="2"/>
        <pc:sldMasterMkLst>
          <pc:docMk/>
          <pc:sldMasterMk cId="2408101573" sldId="2147483917"/>
        </pc:sldMasterMkLst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34846560" sldId="2147483918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822342142" sldId="2147483919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2254779613" sldId="2147483920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504466173" sldId="2147483921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2590792152" sldId="2147483922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428953369" sldId="2147483923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555716514" sldId="2147483924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1721643086" sldId="2147483925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688204111" sldId="2147483926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2617396127" sldId="2147483927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916878345" sldId="2147483928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1825884607" sldId="2147483929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820308407" sldId="2147483930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1973030832" sldId="2147483931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253814269" sldId="2147483932"/>
          </pc:sldLayoutMkLst>
        </pc:sldLayoutChg>
        <pc:sldLayoutChg chg="add mod replId">
          <pc:chgData name="Fernando S.S.M.S. it16001862" userId="S::it16001862@my.sliit.lk::c1a9e185-8732-44e4-bc80-65a1b2163f58" providerId="AD" clId="Web-{F742832B-4076-DB00-3DC9-5136A9584A83}" dt="2019-08-12T06:55:33.093" v="2"/>
          <pc:sldLayoutMkLst>
            <pc:docMk/>
            <pc:sldMasterMk cId="2408101573" sldId="2147483917"/>
            <pc:sldLayoutMk cId="3341238954" sldId="2147483933"/>
          </pc:sldLayoutMkLst>
        </pc:sldLayoutChg>
      </pc:sldMasterChg>
    </pc:docChg>
  </pc:docChgLst>
  <pc:docChgLst>
    <pc:chgData name="Hettiarachchi H.A.I.S. it15146366" userId="41a46099-3eb0-4bd4-aba3-2370c0fa8e13" providerId="ADAL" clId="{1572CBAE-ADF3-4BCD-B032-93BD9E307EA1}"/>
    <pc:docChg chg="modSld">
      <pc:chgData name="Hettiarachchi H.A.I.S. it15146366" userId="41a46099-3eb0-4bd4-aba3-2370c0fa8e13" providerId="ADAL" clId="{1572CBAE-ADF3-4BCD-B032-93BD9E307EA1}" dt="2019-08-29T17:27:00.835" v="2" actId="13782"/>
      <pc:docMkLst>
        <pc:docMk/>
      </pc:docMkLst>
      <pc:sldChg chg="modSp">
        <pc:chgData name="Hettiarachchi H.A.I.S. it15146366" userId="41a46099-3eb0-4bd4-aba3-2370c0fa8e13" providerId="ADAL" clId="{1572CBAE-ADF3-4BCD-B032-93BD9E307EA1}" dt="2019-08-29T17:27:00.835" v="2" actId="13782"/>
        <pc:sldMkLst>
          <pc:docMk/>
          <pc:sldMk cId="4008811097" sldId="261"/>
        </pc:sldMkLst>
        <pc:graphicFrameChg chg="mod">
          <ac:chgData name="Hettiarachchi H.A.I.S. it15146366" userId="41a46099-3eb0-4bd4-aba3-2370c0fa8e13" providerId="ADAL" clId="{1572CBAE-ADF3-4BCD-B032-93BD9E307EA1}" dt="2019-08-29T17:27:00.835" v="2" actId="13782"/>
          <ac:graphicFrameMkLst>
            <pc:docMk/>
            <pc:sldMk cId="4008811097" sldId="261"/>
            <ac:graphicFrameMk id="5" creationId="{4D3E691C-18CA-4A1D-AB8E-C0659B97C08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AF539-F912-485D-A7B2-3BE1BC9ED9B6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0BD8F3-5C22-4060-A6B0-5D3F1D825FD7}">
      <dgm:prSet/>
      <dgm:spPr/>
      <dgm:t>
        <a:bodyPr/>
        <a:lstStyle/>
        <a:p>
          <a:r>
            <a:rPr lang="en-US" b="1"/>
            <a:t>When viewing online lecture videos students come across a few problems.</a:t>
          </a:r>
          <a:r>
            <a:rPr lang="en-US"/>
            <a:t> </a:t>
          </a:r>
        </a:p>
      </dgm:t>
    </dgm:pt>
    <dgm:pt modelId="{1511DAED-C0B5-48D1-B5EE-E2EBEF112BBB}" type="parTrans" cxnId="{60798E1D-4451-4057-A1D9-060116321C17}">
      <dgm:prSet/>
      <dgm:spPr/>
      <dgm:t>
        <a:bodyPr/>
        <a:lstStyle/>
        <a:p>
          <a:endParaRPr lang="en-US"/>
        </a:p>
      </dgm:t>
    </dgm:pt>
    <dgm:pt modelId="{5E176B1C-AB79-4B34-9592-19518198A455}" type="sibTrans" cxnId="{60798E1D-4451-4057-A1D9-060116321C17}">
      <dgm:prSet/>
      <dgm:spPr/>
      <dgm:t>
        <a:bodyPr/>
        <a:lstStyle/>
        <a:p>
          <a:endParaRPr lang="en-US"/>
        </a:p>
      </dgm:t>
    </dgm:pt>
    <dgm:pt modelId="{B78957CC-EBAE-467B-96C3-F6C52F27A175}">
      <dgm:prSet/>
      <dgm:spPr/>
      <dgm:t>
        <a:bodyPr/>
        <a:lstStyle/>
        <a:p>
          <a:r>
            <a:rPr lang="en-US"/>
            <a:t>Video lectures are usually l</a:t>
          </a:r>
          <a:r>
            <a:rPr lang="en-US" b="1"/>
            <a:t>engthy and tedious to watch.</a:t>
          </a:r>
          <a:endParaRPr lang="en-US"/>
        </a:p>
      </dgm:t>
    </dgm:pt>
    <dgm:pt modelId="{0376C246-DD95-4D38-B317-E0C0B2439B44}" type="parTrans" cxnId="{B33F6B94-6D10-4765-8DD8-68E2027C3E18}">
      <dgm:prSet/>
      <dgm:spPr/>
      <dgm:t>
        <a:bodyPr/>
        <a:lstStyle/>
        <a:p>
          <a:endParaRPr lang="en-US"/>
        </a:p>
      </dgm:t>
    </dgm:pt>
    <dgm:pt modelId="{46D6E87B-B533-4D6D-9F12-243BF70451C2}" type="sibTrans" cxnId="{B33F6B94-6D10-4765-8DD8-68E2027C3E18}">
      <dgm:prSet/>
      <dgm:spPr/>
      <dgm:t>
        <a:bodyPr/>
        <a:lstStyle/>
        <a:p>
          <a:endParaRPr lang="en-US"/>
        </a:p>
      </dgm:t>
    </dgm:pt>
    <dgm:pt modelId="{88CD9FE8-6C0C-4A66-B5BB-AB78C9B324A2}">
      <dgm:prSet/>
      <dgm:spPr/>
      <dgm:t>
        <a:bodyPr/>
        <a:lstStyle/>
        <a:p>
          <a:r>
            <a:rPr lang="en-US" b="1"/>
            <a:t>Poor searchability</a:t>
          </a:r>
          <a:r>
            <a:rPr lang="en-US"/>
            <a:t> through the video</a:t>
          </a:r>
        </a:p>
      </dgm:t>
    </dgm:pt>
    <dgm:pt modelId="{FF803D0D-8EF4-4CD7-9B82-635FC02B6602}" type="parTrans" cxnId="{FF9E6CBD-2A4B-46A7-9A34-234404A81F14}">
      <dgm:prSet/>
      <dgm:spPr/>
      <dgm:t>
        <a:bodyPr/>
        <a:lstStyle/>
        <a:p>
          <a:endParaRPr lang="en-US"/>
        </a:p>
      </dgm:t>
    </dgm:pt>
    <dgm:pt modelId="{E130107E-0EF2-4CC9-99B6-6F4C67BF069A}" type="sibTrans" cxnId="{FF9E6CBD-2A4B-46A7-9A34-234404A81F14}">
      <dgm:prSet/>
      <dgm:spPr/>
      <dgm:t>
        <a:bodyPr/>
        <a:lstStyle/>
        <a:p>
          <a:endParaRPr lang="en-US"/>
        </a:p>
      </dgm:t>
    </dgm:pt>
    <dgm:pt modelId="{279193FA-EDBB-4B20-9A55-DF5AB0629CA0}">
      <dgm:prSet/>
      <dgm:spPr/>
      <dgm:t>
        <a:bodyPr/>
        <a:lstStyle/>
        <a:p>
          <a:r>
            <a:rPr lang="en-US" b="1"/>
            <a:t>Less interaction</a:t>
          </a:r>
          <a:r>
            <a:rPr lang="en-US"/>
            <a:t> with the student</a:t>
          </a:r>
        </a:p>
      </dgm:t>
    </dgm:pt>
    <dgm:pt modelId="{8A51ABE7-27E6-44BD-893E-3667A74E3B10}" type="parTrans" cxnId="{69E3DBF9-6B34-4887-BF96-E9DCC4251D32}">
      <dgm:prSet/>
      <dgm:spPr/>
      <dgm:t>
        <a:bodyPr/>
        <a:lstStyle/>
        <a:p>
          <a:endParaRPr lang="en-US"/>
        </a:p>
      </dgm:t>
    </dgm:pt>
    <dgm:pt modelId="{078C9CD5-D486-469F-9D2B-643CED4FA7F4}" type="sibTrans" cxnId="{69E3DBF9-6B34-4887-BF96-E9DCC4251D32}">
      <dgm:prSet/>
      <dgm:spPr/>
      <dgm:t>
        <a:bodyPr/>
        <a:lstStyle/>
        <a:p>
          <a:endParaRPr lang="en-US"/>
        </a:p>
      </dgm:t>
    </dgm:pt>
    <dgm:pt modelId="{842BDB62-25D5-4FAE-A228-30DCBBBE835C}">
      <dgm:prSet/>
      <dgm:spPr/>
      <dgm:t>
        <a:bodyPr/>
        <a:lstStyle/>
        <a:p>
          <a:r>
            <a:rPr lang="en-US" b="1"/>
            <a:t>Not directly connected to other supporting material </a:t>
          </a:r>
          <a:r>
            <a:rPr lang="en-US"/>
            <a:t>such as Lecture slides and Tutorials</a:t>
          </a:r>
        </a:p>
      </dgm:t>
    </dgm:pt>
    <dgm:pt modelId="{9EB7483D-E53F-47A9-9425-727E04F58074}" type="parTrans" cxnId="{12A60666-9CB8-4601-8189-E8F7166A9440}">
      <dgm:prSet/>
      <dgm:spPr/>
      <dgm:t>
        <a:bodyPr/>
        <a:lstStyle/>
        <a:p>
          <a:endParaRPr lang="en-US"/>
        </a:p>
      </dgm:t>
    </dgm:pt>
    <dgm:pt modelId="{95651E9C-5A62-4C97-BB80-EC81F6947E4E}" type="sibTrans" cxnId="{12A60666-9CB8-4601-8189-E8F7166A9440}">
      <dgm:prSet/>
      <dgm:spPr/>
      <dgm:t>
        <a:bodyPr/>
        <a:lstStyle/>
        <a:p>
          <a:endParaRPr lang="en-US"/>
        </a:p>
      </dgm:t>
    </dgm:pt>
    <dgm:pt modelId="{1FCD134F-A1FE-4021-8565-CFE7655F6CDB}">
      <dgm:prSet/>
      <dgm:spPr/>
      <dgm:t>
        <a:bodyPr/>
        <a:lstStyle/>
        <a:p>
          <a:r>
            <a:rPr lang="en-US"/>
            <a:t>Many of the existing tools to improve lecture quality require human intervention which is time consuming</a:t>
          </a:r>
        </a:p>
      </dgm:t>
    </dgm:pt>
    <dgm:pt modelId="{625466CB-F03C-4CDA-B613-774060D19242}" type="parTrans" cxnId="{A26931F0-4B89-4CB0-B947-E48C95327801}">
      <dgm:prSet/>
      <dgm:spPr/>
      <dgm:t>
        <a:bodyPr/>
        <a:lstStyle/>
        <a:p>
          <a:endParaRPr lang="en-US"/>
        </a:p>
      </dgm:t>
    </dgm:pt>
    <dgm:pt modelId="{D3A9E02C-C279-4A5A-9C74-A184779475AA}" type="sibTrans" cxnId="{A26931F0-4B89-4CB0-B947-E48C95327801}">
      <dgm:prSet/>
      <dgm:spPr/>
      <dgm:t>
        <a:bodyPr/>
        <a:lstStyle/>
        <a:p>
          <a:endParaRPr lang="en-US"/>
        </a:p>
      </dgm:t>
    </dgm:pt>
    <dgm:pt modelId="{D676244A-0168-4C9E-89B4-30F3C923D3B5}" type="pres">
      <dgm:prSet presAssocID="{06BAF539-F912-485D-A7B2-3BE1BC9ED9B6}" presName="Name0" presStyleCnt="0">
        <dgm:presLayoutVars>
          <dgm:dir/>
          <dgm:animLvl val="lvl"/>
          <dgm:resizeHandles val="exact"/>
        </dgm:presLayoutVars>
      </dgm:prSet>
      <dgm:spPr/>
    </dgm:pt>
    <dgm:pt modelId="{318CA276-1627-4B3B-8034-53DE50C01A39}" type="pres">
      <dgm:prSet presAssocID="{1FCD134F-A1FE-4021-8565-CFE7655F6CDB}" presName="boxAndChildren" presStyleCnt="0"/>
      <dgm:spPr/>
    </dgm:pt>
    <dgm:pt modelId="{96B8DE56-0366-4B5B-863C-8E11B8582E52}" type="pres">
      <dgm:prSet presAssocID="{1FCD134F-A1FE-4021-8565-CFE7655F6CDB}" presName="parentTextBox" presStyleLbl="node1" presStyleIdx="0" presStyleCnt="2"/>
      <dgm:spPr/>
    </dgm:pt>
    <dgm:pt modelId="{5A9C581C-841A-4F0C-B3D9-ACEC6C36A968}" type="pres">
      <dgm:prSet presAssocID="{5E176B1C-AB79-4B34-9592-19518198A455}" presName="sp" presStyleCnt="0"/>
      <dgm:spPr/>
    </dgm:pt>
    <dgm:pt modelId="{477CF3C7-0600-4750-877D-290120764D93}" type="pres">
      <dgm:prSet presAssocID="{EE0BD8F3-5C22-4060-A6B0-5D3F1D825FD7}" presName="arrowAndChildren" presStyleCnt="0"/>
      <dgm:spPr/>
    </dgm:pt>
    <dgm:pt modelId="{C90FDA2B-EDDA-4560-A797-4FBC34407FCE}" type="pres">
      <dgm:prSet presAssocID="{EE0BD8F3-5C22-4060-A6B0-5D3F1D825FD7}" presName="parentTextArrow" presStyleLbl="node1" presStyleIdx="0" presStyleCnt="2"/>
      <dgm:spPr/>
    </dgm:pt>
    <dgm:pt modelId="{37024D37-45E9-464E-A65F-54BD7A963A27}" type="pres">
      <dgm:prSet presAssocID="{EE0BD8F3-5C22-4060-A6B0-5D3F1D825FD7}" presName="arrow" presStyleLbl="node1" presStyleIdx="1" presStyleCnt="2"/>
      <dgm:spPr/>
    </dgm:pt>
    <dgm:pt modelId="{668BD0AF-4181-45A7-B291-C0A124776D89}" type="pres">
      <dgm:prSet presAssocID="{EE0BD8F3-5C22-4060-A6B0-5D3F1D825FD7}" presName="descendantArrow" presStyleCnt="0"/>
      <dgm:spPr/>
    </dgm:pt>
    <dgm:pt modelId="{441D4502-4F1F-429D-A4C3-A0083F8AD4F0}" type="pres">
      <dgm:prSet presAssocID="{B78957CC-EBAE-467B-96C3-F6C52F27A175}" presName="childTextArrow" presStyleLbl="fgAccFollowNode1" presStyleIdx="0" presStyleCnt="4">
        <dgm:presLayoutVars>
          <dgm:bulletEnabled val="1"/>
        </dgm:presLayoutVars>
      </dgm:prSet>
      <dgm:spPr/>
    </dgm:pt>
    <dgm:pt modelId="{DA4C216F-FB9F-47FE-A77E-B0598D4C6CF8}" type="pres">
      <dgm:prSet presAssocID="{88CD9FE8-6C0C-4A66-B5BB-AB78C9B324A2}" presName="childTextArrow" presStyleLbl="fgAccFollowNode1" presStyleIdx="1" presStyleCnt="4">
        <dgm:presLayoutVars>
          <dgm:bulletEnabled val="1"/>
        </dgm:presLayoutVars>
      </dgm:prSet>
      <dgm:spPr/>
    </dgm:pt>
    <dgm:pt modelId="{D37B437B-E001-4FF8-AF9B-CBE99CC39DE8}" type="pres">
      <dgm:prSet presAssocID="{279193FA-EDBB-4B20-9A55-DF5AB0629CA0}" presName="childTextArrow" presStyleLbl="fgAccFollowNode1" presStyleIdx="2" presStyleCnt="4">
        <dgm:presLayoutVars>
          <dgm:bulletEnabled val="1"/>
        </dgm:presLayoutVars>
      </dgm:prSet>
      <dgm:spPr/>
    </dgm:pt>
    <dgm:pt modelId="{95212D98-C95C-4F3F-8DFF-20A8A0558816}" type="pres">
      <dgm:prSet presAssocID="{842BDB62-25D5-4FAE-A228-30DCBBBE835C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1738701-AD2C-4E95-AC64-3EF983B94420}" type="presOf" srcId="{B78957CC-EBAE-467B-96C3-F6C52F27A175}" destId="{441D4502-4F1F-429D-A4C3-A0083F8AD4F0}" srcOrd="0" destOrd="0" presId="urn:microsoft.com/office/officeart/2005/8/layout/process4"/>
    <dgm:cxn modelId="{60798E1D-4451-4057-A1D9-060116321C17}" srcId="{06BAF539-F912-485D-A7B2-3BE1BC9ED9B6}" destId="{EE0BD8F3-5C22-4060-A6B0-5D3F1D825FD7}" srcOrd="0" destOrd="0" parTransId="{1511DAED-C0B5-48D1-B5EE-E2EBEF112BBB}" sibTransId="{5E176B1C-AB79-4B34-9592-19518198A455}"/>
    <dgm:cxn modelId="{D119AC36-803A-4749-AE28-CCEF12B61278}" type="presOf" srcId="{EE0BD8F3-5C22-4060-A6B0-5D3F1D825FD7}" destId="{C90FDA2B-EDDA-4560-A797-4FBC34407FCE}" srcOrd="0" destOrd="0" presId="urn:microsoft.com/office/officeart/2005/8/layout/process4"/>
    <dgm:cxn modelId="{B16CAB60-686D-468E-995A-EFBBC727F758}" type="presOf" srcId="{1FCD134F-A1FE-4021-8565-CFE7655F6CDB}" destId="{96B8DE56-0366-4B5B-863C-8E11B8582E52}" srcOrd="0" destOrd="0" presId="urn:microsoft.com/office/officeart/2005/8/layout/process4"/>
    <dgm:cxn modelId="{12A60666-9CB8-4601-8189-E8F7166A9440}" srcId="{EE0BD8F3-5C22-4060-A6B0-5D3F1D825FD7}" destId="{842BDB62-25D5-4FAE-A228-30DCBBBE835C}" srcOrd="3" destOrd="0" parTransId="{9EB7483D-E53F-47A9-9425-727E04F58074}" sibTransId="{95651E9C-5A62-4C97-BB80-EC81F6947E4E}"/>
    <dgm:cxn modelId="{92E7DC4A-708F-4292-B5B2-4B7C2F838848}" type="presOf" srcId="{279193FA-EDBB-4B20-9A55-DF5AB0629CA0}" destId="{D37B437B-E001-4FF8-AF9B-CBE99CC39DE8}" srcOrd="0" destOrd="0" presId="urn:microsoft.com/office/officeart/2005/8/layout/process4"/>
    <dgm:cxn modelId="{25FB688F-88CE-4162-9D35-B067D48F492A}" type="presOf" srcId="{06BAF539-F912-485D-A7B2-3BE1BC9ED9B6}" destId="{D676244A-0168-4C9E-89B4-30F3C923D3B5}" srcOrd="0" destOrd="0" presId="urn:microsoft.com/office/officeart/2005/8/layout/process4"/>
    <dgm:cxn modelId="{B33F6B94-6D10-4765-8DD8-68E2027C3E18}" srcId="{EE0BD8F3-5C22-4060-A6B0-5D3F1D825FD7}" destId="{B78957CC-EBAE-467B-96C3-F6C52F27A175}" srcOrd="0" destOrd="0" parTransId="{0376C246-DD95-4D38-B317-E0C0B2439B44}" sibTransId="{46D6E87B-B533-4D6D-9F12-243BF70451C2}"/>
    <dgm:cxn modelId="{CF0ECDA1-3D6B-4600-9092-AF3171AFF881}" type="presOf" srcId="{842BDB62-25D5-4FAE-A228-30DCBBBE835C}" destId="{95212D98-C95C-4F3F-8DFF-20A8A0558816}" srcOrd="0" destOrd="0" presId="urn:microsoft.com/office/officeart/2005/8/layout/process4"/>
    <dgm:cxn modelId="{FF9E6CBD-2A4B-46A7-9A34-234404A81F14}" srcId="{EE0BD8F3-5C22-4060-A6B0-5D3F1D825FD7}" destId="{88CD9FE8-6C0C-4A66-B5BB-AB78C9B324A2}" srcOrd="1" destOrd="0" parTransId="{FF803D0D-8EF4-4CD7-9B82-635FC02B6602}" sibTransId="{E130107E-0EF2-4CC9-99B6-6F4C67BF069A}"/>
    <dgm:cxn modelId="{C4FC46C7-97BE-478F-94BB-9A3C83C9481E}" type="presOf" srcId="{88CD9FE8-6C0C-4A66-B5BB-AB78C9B324A2}" destId="{DA4C216F-FB9F-47FE-A77E-B0598D4C6CF8}" srcOrd="0" destOrd="0" presId="urn:microsoft.com/office/officeart/2005/8/layout/process4"/>
    <dgm:cxn modelId="{B3CE55CB-4E7D-40F6-AFE4-7FB2E8D97B2A}" type="presOf" srcId="{EE0BD8F3-5C22-4060-A6B0-5D3F1D825FD7}" destId="{37024D37-45E9-464E-A65F-54BD7A963A27}" srcOrd="1" destOrd="0" presId="urn:microsoft.com/office/officeart/2005/8/layout/process4"/>
    <dgm:cxn modelId="{A26931F0-4B89-4CB0-B947-E48C95327801}" srcId="{06BAF539-F912-485D-A7B2-3BE1BC9ED9B6}" destId="{1FCD134F-A1FE-4021-8565-CFE7655F6CDB}" srcOrd="1" destOrd="0" parTransId="{625466CB-F03C-4CDA-B613-774060D19242}" sibTransId="{D3A9E02C-C279-4A5A-9C74-A184779475AA}"/>
    <dgm:cxn modelId="{69E3DBF9-6B34-4887-BF96-E9DCC4251D32}" srcId="{EE0BD8F3-5C22-4060-A6B0-5D3F1D825FD7}" destId="{279193FA-EDBB-4B20-9A55-DF5AB0629CA0}" srcOrd="2" destOrd="0" parTransId="{8A51ABE7-27E6-44BD-893E-3667A74E3B10}" sibTransId="{078C9CD5-D486-469F-9D2B-643CED4FA7F4}"/>
    <dgm:cxn modelId="{EB094677-2F4C-4E6C-9558-1082E6B45448}" type="presParOf" srcId="{D676244A-0168-4C9E-89B4-30F3C923D3B5}" destId="{318CA276-1627-4B3B-8034-53DE50C01A39}" srcOrd="0" destOrd="0" presId="urn:microsoft.com/office/officeart/2005/8/layout/process4"/>
    <dgm:cxn modelId="{4CA60F43-6EDB-45EA-A4DA-954C52AFDCC3}" type="presParOf" srcId="{318CA276-1627-4B3B-8034-53DE50C01A39}" destId="{96B8DE56-0366-4B5B-863C-8E11B8582E52}" srcOrd="0" destOrd="0" presId="urn:microsoft.com/office/officeart/2005/8/layout/process4"/>
    <dgm:cxn modelId="{7CB52BAC-1592-42E6-B5CC-F1115C88E61D}" type="presParOf" srcId="{D676244A-0168-4C9E-89B4-30F3C923D3B5}" destId="{5A9C581C-841A-4F0C-B3D9-ACEC6C36A968}" srcOrd="1" destOrd="0" presId="urn:microsoft.com/office/officeart/2005/8/layout/process4"/>
    <dgm:cxn modelId="{1A22C690-3BC8-4717-A300-B7E99539DC2C}" type="presParOf" srcId="{D676244A-0168-4C9E-89B4-30F3C923D3B5}" destId="{477CF3C7-0600-4750-877D-290120764D93}" srcOrd="2" destOrd="0" presId="urn:microsoft.com/office/officeart/2005/8/layout/process4"/>
    <dgm:cxn modelId="{C3EB9AB9-B140-4C25-A8B0-59B4D375465C}" type="presParOf" srcId="{477CF3C7-0600-4750-877D-290120764D93}" destId="{C90FDA2B-EDDA-4560-A797-4FBC34407FCE}" srcOrd="0" destOrd="0" presId="urn:microsoft.com/office/officeart/2005/8/layout/process4"/>
    <dgm:cxn modelId="{DD59ADB3-4F02-4C04-85D5-3C92B7D52F9D}" type="presParOf" srcId="{477CF3C7-0600-4750-877D-290120764D93}" destId="{37024D37-45E9-464E-A65F-54BD7A963A27}" srcOrd="1" destOrd="0" presId="urn:microsoft.com/office/officeart/2005/8/layout/process4"/>
    <dgm:cxn modelId="{CF1021B3-BADD-4D13-BCBC-05666D920B60}" type="presParOf" srcId="{477CF3C7-0600-4750-877D-290120764D93}" destId="{668BD0AF-4181-45A7-B291-C0A124776D89}" srcOrd="2" destOrd="0" presId="urn:microsoft.com/office/officeart/2005/8/layout/process4"/>
    <dgm:cxn modelId="{534E9BE9-C3E8-4950-8E40-B69000B631B5}" type="presParOf" srcId="{668BD0AF-4181-45A7-B291-C0A124776D89}" destId="{441D4502-4F1F-429D-A4C3-A0083F8AD4F0}" srcOrd="0" destOrd="0" presId="urn:microsoft.com/office/officeart/2005/8/layout/process4"/>
    <dgm:cxn modelId="{7E1709E2-7C84-4F58-98BA-44A5AC9F190E}" type="presParOf" srcId="{668BD0AF-4181-45A7-B291-C0A124776D89}" destId="{DA4C216F-FB9F-47FE-A77E-B0598D4C6CF8}" srcOrd="1" destOrd="0" presId="urn:microsoft.com/office/officeart/2005/8/layout/process4"/>
    <dgm:cxn modelId="{B09D6905-10EE-40F9-B81B-7FE70FF057F9}" type="presParOf" srcId="{668BD0AF-4181-45A7-B291-C0A124776D89}" destId="{D37B437B-E001-4FF8-AF9B-CBE99CC39DE8}" srcOrd="2" destOrd="0" presId="urn:microsoft.com/office/officeart/2005/8/layout/process4"/>
    <dgm:cxn modelId="{2F24D8E0-A7CA-47AF-B1F7-7BBAEC633AC1}" type="presParOf" srcId="{668BD0AF-4181-45A7-B291-C0A124776D89}" destId="{95212D98-C95C-4F3F-8DFF-20A8A0558816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8DE56-0366-4B5B-863C-8E11B8582E52}">
      <dsp:nvSpPr>
        <dsp:cNvPr id="0" name=""/>
        <dsp:cNvSpPr/>
      </dsp:nvSpPr>
      <dsp:spPr>
        <a:xfrm>
          <a:off x="0" y="2583440"/>
          <a:ext cx="10408886" cy="16950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Many of the existing tools to improve lecture quality require human intervention which is time consuming</a:t>
          </a:r>
        </a:p>
      </dsp:txBody>
      <dsp:txXfrm>
        <a:off x="0" y="2583440"/>
        <a:ext cx="10408886" cy="1695016"/>
      </dsp:txXfrm>
    </dsp:sp>
    <dsp:sp modelId="{37024D37-45E9-464E-A65F-54BD7A963A27}">
      <dsp:nvSpPr>
        <dsp:cNvPr id="0" name=""/>
        <dsp:cNvSpPr/>
      </dsp:nvSpPr>
      <dsp:spPr>
        <a:xfrm rot="10800000">
          <a:off x="0" y="1930"/>
          <a:ext cx="10408886" cy="260693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When viewing online lecture videos students come across a few problems.</a:t>
          </a:r>
          <a:r>
            <a:rPr lang="en-US" sz="2200" kern="1200"/>
            <a:t> </a:t>
          </a:r>
        </a:p>
      </dsp:txBody>
      <dsp:txXfrm rot="-10800000">
        <a:off x="0" y="1930"/>
        <a:ext cx="10408886" cy="915034"/>
      </dsp:txXfrm>
    </dsp:sp>
    <dsp:sp modelId="{441D4502-4F1F-429D-A4C3-A0083F8AD4F0}">
      <dsp:nvSpPr>
        <dsp:cNvPr id="0" name=""/>
        <dsp:cNvSpPr/>
      </dsp:nvSpPr>
      <dsp:spPr>
        <a:xfrm>
          <a:off x="0" y="916964"/>
          <a:ext cx="2602221" cy="779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Video lectures are usually l</a:t>
          </a:r>
          <a:r>
            <a:rPr lang="en-US" sz="1400" b="1" kern="1200"/>
            <a:t>engthy and tedious to watch.</a:t>
          </a:r>
          <a:endParaRPr lang="en-US" sz="1400" kern="1200"/>
        </a:p>
      </dsp:txBody>
      <dsp:txXfrm>
        <a:off x="0" y="916964"/>
        <a:ext cx="2602221" cy="779473"/>
      </dsp:txXfrm>
    </dsp:sp>
    <dsp:sp modelId="{DA4C216F-FB9F-47FE-A77E-B0598D4C6CF8}">
      <dsp:nvSpPr>
        <dsp:cNvPr id="0" name=""/>
        <dsp:cNvSpPr/>
      </dsp:nvSpPr>
      <dsp:spPr>
        <a:xfrm>
          <a:off x="2602221" y="916964"/>
          <a:ext cx="2602221" cy="7794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Poor searchability</a:t>
          </a:r>
          <a:r>
            <a:rPr lang="en-US" sz="1400" kern="1200"/>
            <a:t> through the video</a:t>
          </a:r>
        </a:p>
      </dsp:txBody>
      <dsp:txXfrm>
        <a:off x="2602221" y="916964"/>
        <a:ext cx="2602221" cy="779473"/>
      </dsp:txXfrm>
    </dsp:sp>
    <dsp:sp modelId="{D37B437B-E001-4FF8-AF9B-CBE99CC39DE8}">
      <dsp:nvSpPr>
        <dsp:cNvPr id="0" name=""/>
        <dsp:cNvSpPr/>
      </dsp:nvSpPr>
      <dsp:spPr>
        <a:xfrm>
          <a:off x="5204443" y="916964"/>
          <a:ext cx="2602221" cy="7794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Less interaction</a:t>
          </a:r>
          <a:r>
            <a:rPr lang="en-US" sz="1400" kern="1200"/>
            <a:t> with the student</a:t>
          </a:r>
        </a:p>
      </dsp:txBody>
      <dsp:txXfrm>
        <a:off x="5204443" y="916964"/>
        <a:ext cx="2602221" cy="779473"/>
      </dsp:txXfrm>
    </dsp:sp>
    <dsp:sp modelId="{95212D98-C95C-4F3F-8DFF-20A8A0558816}">
      <dsp:nvSpPr>
        <dsp:cNvPr id="0" name=""/>
        <dsp:cNvSpPr/>
      </dsp:nvSpPr>
      <dsp:spPr>
        <a:xfrm>
          <a:off x="7806665" y="916964"/>
          <a:ext cx="2602221" cy="7794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Not directly connected to other supporting material </a:t>
          </a:r>
          <a:r>
            <a:rPr lang="en-US" sz="1400" kern="1200"/>
            <a:t>such as Lecture slides and Tutorials</a:t>
          </a:r>
        </a:p>
      </dsp:txBody>
      <dsp:txXfrm>
        <a:off x="7806665" y="916964"/>
        <a:ext cx="2602221" cy="779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4C17F-3AF0-47DE-AFD3-02CD439CB72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411D7-7850-45F9-A960-78FAB658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87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8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0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3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14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4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7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4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0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EWSA49jCE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217" y="3490384"/>
            <a:ext cx="7766936" cy="1646302"/>
          </a:xfrm>
        </p:spPr>
        <p:txBody>
          <a:bodyPr/>
          <a:lstStyle/>
          <a:p>
            <a:pPr algn="ctr"/>
            <a:r>
              <a:rPr lang="en-GB" sz="4000" b="1">
                <a:solidFill>
                  <a:schemeClr val="accent1">
                    <a:lumMod val="50000"/>
                  </a:schemeClr>
                </a:solidFill>
              </a:rPr>
              <a:t>Platform for Improving Searchability and Interactivity for Recorded lectures</a:t>
            </a:r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81080D-4F97-41E0-8E33-A414E991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C53202D-4E5F-48A1-A1D1-0A36BBA9F857}"/>
              </a:ext>
            </a:extLst>
          </p:cNvPr>
          <p:cNvSpPr/>
          <p:nvPr/>
        </p:nvSpPr>
        <p:spPr>
          <a:xfrm>
            <a:off x="3727323" y="2152650"/>
            <a:ext cx="765429" cy="3810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291F2-8169-402C-96D2-B83D10510433}"/>
              </a:ext>
            </a:extLst>
          </p:cNvPr>
          <p:cNvSpPr/>
          <p:nvPr/>
        </p:nvSpPr>
        <p:spPr>
          <a:xfrm>
            <a:off x="3733800" y="2628900"/>
            <a:ext cx="771525" cy="57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0559C-CF28-4C89-AA2F-837479EF13BA}"/>
              </a:ext>
            </a:extLst>
          </p:cNvPr>
          <p:cNvSpPr txBox="1"/>
          <p:nvPr/>
        </p:nvSpPr>
        <p:spPr>
          <a:xfrm>
            <a:off x="4219575" y="1971675"/>
            <a:ext cx="27908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>
                <a:solidFill>
                  <a:schemeClr val="accent1">
                    <a:lumMod val="75000"/>
                  </a:schemeClr>
                </a:solidFill>
              </a:rPr>
              <a:t>V-Tutor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FFF58-A44F-4F72-9D09-D6C6B4B8E043}"/>
              </a:ext>
            </a:extLst>
          </p:cNvPr>
          <p:cNvSpPr txBox="1"/>
          <p:nvPr/>
        </p:nvSpPr>
        <p:spPr>
          <a:xfrm>
            <a:off x="4219575" y="2619375"/>
            <a:ext cx="27908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/>
              <a:t>Your classroom brought closer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C36B-3D36-41AC-8A4E-CEBBC72A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System Modules</a:t>
            </a:r>
          </a:p>
        </p:txBody>
      </p:sp>
      <p:pic>
        <p:nvPicPr>
          <p:cNvPr id="15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7E38AB-DCA5-4D88-8872-EC219C5D5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204" y="1269193"/>
            <a:ext cx="7967983" cy="47002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CA91B-FA06-4189-A98D-1A404E4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0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FC07-7160-4951-A8CD-E3E228AB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How it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F6963-343B-43E6-8552-19DF139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879FC38E-15CC-4C22-B92B-2FE7E356AA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697" y="3137279"/>
            <a:ext cx="1562100" cy="1447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4D99D-37A9-4DBA-BCFE-638B7CE307D0}"/>
              </a:ext>
            </a:extLst>
          </p:cNvPr>
          <p:cNvSpPr txBox="1"/>
          <p:nvPr/>
        </p:nvSpPr>
        <p:spPr>
          <a:xfrm>
            <a:off x="243385" y="4838130"/>
            <a:ext cx="26863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rgbClr val="000000"/>
                </a:solidFill>
              </a:rPr>
              <a:t>Register </a:t>
            </a:r>
            <a:endParaRPr lang="en-US" sz="2000" b="1">
              <a:solidFill>
                <a:srgbClr val="000000"/>
              </a:solidFill>
            </a:endParaRPr>
          </a:p>
          <a:p>
            <a:pPr algn="ctr"/>
            <a:r>
              <a:rPr lang="en-GB" sz="2000" b="1">
                <a:solidFill>
                  <a:srgbClr val="000000"/>
                </a:solidFill>
              </a:rPr>
              <a:t>(Lecturers + Students)</a:t>
            </a:r>
          </a:p>
        </p:txBody>
      </p:sp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95FE9AF4-0C66-4552-B333-3B58745DCE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275" y="1759992"/>
            <a:ext cx="1400318" cy="101789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05CBBC8-B4D7-4C03-BF7E-F2452769B9E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8847" y="1238534"/>
            <a:ext cx="934874" cy="934873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FB5DE1F-B9CC-42E9-94D3-604E441CE50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281" y="1079310"/>
            <a:ext cx="1924335" cy="85526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D299DD7-9F07-4EB4-A493-ADE5462B5C7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3235" y="760862"/>
            <a:ext cx="866633" cy="843886"/>
          </a:xfrm>
          <a:prstGeom prst="rect">
            <a:avLst/>
          </a:prstGeom>
        </p:spPr>
      </p:pic>
      <p:pic>
        <p:nvPicPr>
          <p:cNvPr id="18" name="Picture 1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A583D37-1DED-4B6A-8E19-6BF8F0B176B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071" y="2060813"/>
            <a:ext cx="991738" cy="495870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950E4AA4-7109-4465-9F15-151FF3F0101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101" y="1738952"/>
            <a:ext cx="821141" cy="866633"/>
          </a:xfrm>
          <a:prstGeom prst="rect">
            <a:avLst/>
          </a:prstGeom>
        </p:spPr>
      </p:pic>
      <p:pic>
        <p:nvPicPr>
          <p:cNvPr id="25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7A9C1E-B28E-417F-9A66-BD1E0A884AF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6191" y="1511489"/>
            <a:ext cx="491320" cy="491320"/>
          </a:xfrm>
          <a:prstGeom prst="rect">
            <a:avLst/>
          </a:prstGeom>
        </p:spPr>
      </p:pic>
      <p:pic>
        <p:nvPicPr>
          <p:cNvPr id="27" name="Picture 27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77EB264A-099E-4796-B644-323B6A1874C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3593" y="4303815"/>
            <a:ext cx="2538484" cy="143485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6BB108A3-D20B-4DA4-8D4F-EF7A8688C702}"/>
              </a:ext>
            </a:extLst>
          </p:cNvPr>
          <p:cNvSpPr/>
          <p:nvPr/>
        </p:nvSpPr>
        <p:spPr>
          <a:xfrm rot="-1860000">
            <a:off x="1407975" y="2452372"/>
            <a:ext cx="955343" cy="29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59A73A0-7419-4722-AEE5-4385CC1A8381}"/>
              </a:ext>
            </a:extLst>
          </p:cNvPr>
          <p:cNvSpPr/>
          <p:nvPr/>
        </p:nvSpPr>
        <p:spPr>
          <a:xfrm rot="21180000">
            <a:off x="3557935" y="1697544"/>
            <a:ext cx="864359" cy="30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07B127F-3F96-43B9-854F-70BB01A05B01}"/>
              </a:ext>
            </a:extLst>
          </p:cNvPr>
          <p:cNvSpPr/>
          <p:nvPr/>
        </p:nvSpPr>
        <p:spPr>
          <a:xfrm rot="21540000">
            <a:off x="6400865" y="1449848"/>
            <a:ext cx="762000" cy="30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51A0035-6485-4172-A211-6777343D0FAD}"/>
              </a:ext>
            </a:extLst>
          </p:cNvPr>
          <p:cNvSpPr/>
          <p:nvPr/>
        </p:nvSpPr>
        <p:spPr>
          <a:xfrm rot="21540000">
            <a:off x="8379690" y="1381411"/>
            <a:ext cx="739254" cy="31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3B9D58F-52F3-458E-AB56-680D01C3C94B}"/>
              </a:ext>
            </a:extLst>
          </p:cNvPr>
          <p:cNvSpPr/>
          <p:nvPr/>
        </p:nvSpPr>
        <p:spPr>
          <a:xfrm rot="1380000">
            <a:off x="2428550" y="4677087"/>
            <a:ext cx="1751462" cy="329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7C12C2-F10D-4476-B152-9F647642F4B9}"/>
              </a:ext>
            </a:extLst>
          </p:cNvPr>
          <p:cNvSpPr txBox="1"/>
          <p:nvPr/>
        </p:nvSpPr>
        <p:spPr>
          <a:xfrm>
            <a:off x="2438400" y="2893324"/>
            <a:ext cx="11282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rgbClr val="174161"/>
                </a:solidFill>
              </a:rPr>
              <a:t>Upload</a:t>
            </a:r>
            <a:endParaRPr lang="en-US" sz="2000" b="1">
              <a:solidFill>
                <a:srgbClr val="17416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AB2E1-EDCB-4025-ACF2-4AE768157C89}"/>
              </a:ext>
            </a:extLst>
          </p:cNvPr>
          <p:cNvSpPr txBox="1"/>
          <p:nvPr/>
        </p:nvSpPr>
        <p:spPr>
          <a:xfrm>
            <a:off x="4678907" y="2768219"/>
            <a:ext cx="15603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rgbClr val="FFC000"/>
                </a:solidFill>
              </a:rPr>
              <a:t>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76B1E-19B7-43F6-A23D-81AB8FFCE3A5}"/>
              </a:ext>
            </a:extLst>
          </p:cNvPr>
          <p:cNvSpPr txBox="1"/>
          <p:nvPr/>
        </p:nvSpPr>
        <p:spPr>
          <a:xfrm>
            <a:off x="7215116" y="2768219"/>
            <a:ext cx="11282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rgbClr val="0F7597"/>
                </a:solidFill>
              </a:rPr>
              <a:t>Review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41DF5C-9E07-4365-9BF4-AF4B55AF1D57}"/>
              </a:ext>
            </a:extLst>
          </p:cNvPr>
          <p:cNvSpPr txBox="1"/>
          <p:nvPr/>
        </p:nvSpPr>
        <p:spPr>
          <a:xfrm>
            <a:off x="9648966" y="2756845"/>
            <a:ext cx="11282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chemeClr val="accent4">
                    <a:lumMod val="50000"/>
                  </a:schemeClr>
                </a:solidFill>
              </a:rPr>
              <a:t>Publish</a:t>
            </a:r>
          </a:p>
        </p:txBody>
      </p:sp>
      <p:pic>
        <p:nvPicPr>
          <p:cNvPr id="38" name="Picture 38">
            <a:extLst>
              <a:ext uri="{FF2B5EF4-FFF2-40B4-BE49-F238E27FC236}">
                <a16:creationId xmlns:a16="http://schemas.microsoft.com/office/drawing/2014/main" id="{1BEE27DA-C1E8-42E1-9119-97BB5D6F4DA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9119" y="4722267"/>
            <a:ext cx="905017" cy="916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455AF9-C549-498A-8FBE-50E9B5AFE051}"/>
              </a:ext>
            </a:extLst>
          </p:cNvPr>
          <p:cNvSpPr txBox="1"/>
          <p:nvPr/>
        </p:nvSpPr>
        <p:spPr>
          <a:xfrm>
            <a:off x="4303592" y="6009561"/>
            <a:ext cx="26180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rgbClr val="72A528"/>
                </a:solidFill>
              </a:rPr>
              <a:t>Interactive Video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02DA14-19DD-460A-8B91-1FF1D1676413}"/>
              </a:ext>
            </a:extLst>
          </p:cNvPr>
          <p:cNvSpPr txBox="1"/>
          <p:nvPr/>
        </p:nvSpPr>
        <p:spPr>
          <a:xfrm>
            <a:off x="9125802" y="4576547"/>
            <a:ext cx="301615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b="1">
                <a:solidFill>
                  <a:srgbClr val="FF0000"/>
                </a:solidFill>
              </a:rPr>
              <a:t>Navigate using slides, code samples and topics</a:t>
            </a:r>
            <a:endParaRPr lang="en-US" sz="2000" b="1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>
                <a:solidFill>
                  <a:srgbClr val="FF0000"/>
                </a:solidFill>
              </a:rPr>
              <a:t>Answer MCQs based on video content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2F2605F-B0FE-4310-BE3D-1831A59E9357}"/>
              </a:ext>
            </a:extLst>
          </p:cNvPr>
          <p:cNvSpPr/>
          <p:nvPr/>
        </p:nvSpPr>
        <p:spPr>
          <a:xfrm>
            <a:off x="7102907" y="5029653"/>
            <a:ext cx="1000836" cy="25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6565-7329-49C6-9952-4A8EA2AE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Technologies Used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644D-4E39-4C37-964A-9495E514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49" y="137954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80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53DAE4B-7E00-4D93-BD5B-95CD580D765C}"/>
              </a:ext>
            </a:extLst>
          </p:cNvPr>
          <p:cNvSpPr txBox="1">
            <a:spLocks/>
          </p:cNvSpPr>
          <p:nvPr/>
        </p:nvSpPr>
        <p:spPr>
          <a:xfrm>
            <a:off x="10896983" y="616328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E05468D8-7B2E-4B6A-A5C1-1BFEEDAF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4" y="2154064"/>
            <a:ext cx="3400425" cy="1143000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ED5024A4-0566-4E1C-8017-9D810FE8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86" y="3644370"/>
            <a:ext cx="3086100" cy="1428750"/>
          </a:xfrm>
          <a:prstGeom prst="rect">
            <a:avLst/>
          </a:prstGeom>
        </p:spPr>
      </p:pic>
      <p:pic>
        <p:nvPicPr>
          <p:cNvPr id="26" name="Picture 2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284CB8D-1034-4CA2-B39F-4C730051B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61" y="5498421"/>
            <a:ext cx="3409950" cy="923925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417E7322-29BB-45E2-BF7A-2BEFAE5AC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180" y="3300059"/>
            <a:ext cx="2867025" cy="1857375"/>
          </a:xfrm>
          <a:prstGeom prst="rect">
            <a:avLst/>
          </a:prstGeom>
        </p:spPr>
      </p:pic>
      <p:pic>
        <p:nvPicPr>
          <p:cNvPr id="32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E30973E9-E090-48E0-8C11-BAEC46F80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900" y="2357854"/>
            <a:ext cx="2733675" cy="102870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8F62722-6E82-408C-91FA-8A1B727EBA1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813" y="3739103"/>
            <a:ext cx="1139625" cy="14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7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1E4A-07C2-401A-BAA4-2C05A0A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29781-701C-4A3C-A178-73D21877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402B0-DB52-4383-B0D1-93012FF96604}"/>
              </a:ext>
            </a:extLst>
          </p:cNvPr>
          <p:cNvGrpSpPr/>
          <p:nvPr/>
        </p:nvGrpSpPr>
        <p:grpSpPr>
          <a:xfrm>
            <a:off x="1267026" y="1330047"/>
            <a:ext cx="9511809" cy="5302174"/>
            <a:chOff x="1267026" y="1128764"/>
            <a:chExt cx="9511809" cy="55034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A4F35-D59C-4FAC-BC72-7493C5F37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7026" y="1128764"/>
              <a:ext cx="9511809" cy="550345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4090F0-1E9B-49E3-9DB8-BB87DB27F0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1452" y="4203192"/>
              <a:ext cx="64654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6ADCCA-2D80-4BED-A270-7B081971C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7179" y="2669956"/>
              <a:ext cx="638926" cy="3971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D95D2A-06D7-45FF-9546-CA8A1D551029}"/>
                </a:ext>
              </a:extLst>
            </p:cNvPr>
            <p:cNvCxnSpPr>
              <a:cxnSpLocks/>
            </p:cNvCxnSpPr>
            <p:nvPr/>
          </p:nvCxnSpPr>
          <p:spPr>
            <a:xfrm>
              <a:off x="5133699" y="2669955"/>
              <a:ext cx="644433" cy="3971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DB0A62-1F04-405F-B858-57771F950F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2859" y="3704423"/>
              <a:ext cx="0" cy="3521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609A00-BC42-483F-A839-E0100CE9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832859" y="4611203"/>
              <a:ext cx="0" cy="110074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C59F6A-99DF-4E75-9A0D-F652175B776B}"/>
                </a:ext>
              </a:extLst>
            </p:cNvPr>
            <p:cNvCxnSpPr>
              <a:cxnSpLocks/>
            </p:cNvCxnSpPr>
            <p:nvPr/>
          </p:nvCxnSpPr>
          <p:spPr>
            <a:xfrm>
              <a:off x="4259579" y="6077712"/>
              <a:ext cx="146521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D1880F-AC4D-4DEF-8D01-DB64374C6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915" y="3791712"/>
              <a:ext cx="403865" cy="3352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E7BC23-0B14-439D-B1E5-BEEC85AE6E44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33" y="3791712"/>
              <a:ext cx="403859" cy="3352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D9A968-A7E1-402A-BECE-FF16303C9C36}"/>
                </a:ext>
              </a:extLst>
            </p:cNvPr>
            <p:cNvCxnSpPr>
              <a:cxnSpLocks/>
            </p:cNvCxnSpPr>
            <p:nvPr/>
          </p:nvCxnSpPr>
          <p:spPr>
            <a:xfrm>
              <a:off x="4168749" y="3704423"/>
              <a:ext cx="964950" cy="14571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C1FF6D-8FEA-4310-80EA-D9AC4412341D}"/>
                </a:ext>
              </a:extLst>
            </p:cNvPr>
            <p:cNvCxnSpPr>
              <a:cxnSpLocks/>
            </p:cNvCxnSpPr>
            <p:nvPr/>
          </p:nvCxnSpPr>
          <p:spPr>
            <a:xfrm>
              <a:off x="5469588" y="4608309"/>
              <a:ext cx="390192" cy="4348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B8FAB-DC1A-487B-A0BF-032807306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4385" y="4608309"/>
              <a:ext cx="347362" cy="4348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C4ABFE-64E6-467A-AE7E-43AFB1DAD3C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362" y="3310395"/>
              <a:ext cx="1680237" cy="74616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85027E-26DD-4590-899C-AD7CE3CD6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8693" y="4329776"/>
              <a:ext cx="1449906" cy="18317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96EFDB-557D-4F43-B3DF-0C8734D2335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152" y="4142232"/>
              <a:ext cx="593207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35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E6F9-9FB1-498A-BA2D-FFF6A98B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897-F52A-4BC4-8D6A-6355A135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2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application utilizes a </a:t>
            </a:r>
            <a:r>
              <a:rPr lang="en-US" b="1"/>
              <a:t>cloud-based architecture</a:t>
            </a:r>
            <a:r>
              <a:rPr lang="en-US"/>
              <a:t> and is hosted on the Amazon Web Services cloud platform. </a:t>
            </a:r>
          </a:p>
          <a:p>
            <a:r>
              <a:rPr lang="en-US"/>
              <a:t>features are not seen in any of the competing products </a:t>
            </a:r>
          </a:p>
          <a:p>
            <a:pPr lvl="1"/>
            <a:r>
              <a:rPr lang="en-US"/>
              <a:t>Automatic Lecture slide matching </a:t>
            </a:r>
          </a:p>
          <a:p>
            <a:pPr lvl="1"/>
            <a:r>
              <a:rPr lang="en-US"/>
              <a:t>Automatic code matching. </a:t>
            </a:r>
          </a:p>
          <a:p>
            <a:pPr lvl="1"/>
            <a:r>
              <a:rPr lang="en-US"/>
              <a:t>Automatic Topic Generation and segmenting the video based on topic transitions</a:t>
            </a:r>
          </a:p>
          <a:p>
            <a:pPr lvl="1"/>
            <a:r>
              <a:rPr lang="en-US"/>
              <a:t>Automatic MCQ generation</a:t>
            </a:r>
          </a:p>
          <a:p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87BFFA-B651-4C1A-B0FF-69F955E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983" y="6163282"/>
            <a:ext cx="683339" cy="365125"/>
          </a:xfrm>
        </p:spPr>
        <p:txBody>
          <a:bodyPr/>
          <a:lstStyle/>
          <a:p>
            <a:r>
              <a:rPr lang="en-GB" sz="240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7965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52D5-2F44-4B6F-9A89-889428AF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Business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072D-7BD8-4265-87C1-628320C0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ea typeface="+mn-lt"/>
                <a:cs typeface="+mn-lt"/>
              </a:rPr>
              <a:t>Potential Business Models</a:t>
            </a: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Plugin for several existing MOOCs and LMSs </a:t>
            </a: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 i="1">
                <a:ea typeface="+mn-lt"/>
                <a:cs typeface="+mn-lt"/>
              </a:rPr>
              <a:t>Software as a Service</a:t>
            </a:r>
            <a:r>
              <a:rPr lang="en-US">
                <a:ea typeface="+mn-lt"/>
                <a:cs typeface="+mn-lt"/>
              </a:rPr>
              <a:t> (SaaS) product, where the customer will pay a one-time fee or monthly subscription or as a freemium model</a:t>
            </a: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Advertisements can be incorporated into a web application.</a:t>
            </a:r>
          </a:p>
          <a:p>
            <a:pPr>
              <a:spcBef>
                <a:spcPts val="0"/>
              </a:spcBef>
            </a:pP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b="1">
                <a:ea typeface="+mn-lt"/>
                <a:cs typeface="+mn-lt"/>
              </a:rPr>
              <a:t>Achievable user benefits</a:t>
            </a: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The system will fully automate otherwise tedious manual processes involved in creating lectures. </a:t>
            </a: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>
                <a:ea typeface="+mn-lt"/>
                <a:cs typeface="+mn-lt"/>
              </a:rPr>
              <a:t>Enhanced online lectures which are tied in seamlessly with supporting content.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EECE-8CE4-401F-8152-B594D9AA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A452-3CAD-48B2-BF84-EC7C7134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9" y="152400"/>
            <a:ext cx="8596668" cy="1320800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E2C1-E7A3-4630-9E1A-F1CFF1DF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77B2-755E-4BE5-9F91-434021A42B73}"/>
              </a:ext>
            </a:extLst>
          </p:cNvPr>
          <p:cNvSpPr txBox="1"/>
          <p:nvPr/>
        </p:nvSpPr>
        <p:spPr>
          <a:xfrm>
            <a:off x="727494" y="1345721"/>
            <a:ext cx="2081841" cy="36933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/>
              <a:t>Key Partners</a:t>
            </a:r>
            <a:endParaRPr lang="en-US" sz="1600" b="1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69B1-5BD8-4060-8E77-E5B6072FF49B}"/>
              </a:ext>
            </a:extLst>
          </p:cNvPr>
          <p:cNvSpPr txBox="1"/>
          <p:nvPr/>
        </p:nvSpPr>
        <p:spPr>
          <a:xfrm>
            <a:off x="726596" y="5025426"/>
            <a:ext cx="5244859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Cost Structure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249AB-4ABC-40F1-922E-A7F361AE7F84}"/>
              </a:ext>
            </a:extLst>
          </p:cNvPr>
          <p:cNvSpPr txBox="1"/>
          <p:nvPr/>
        </p:nvSpPr>
        <p:spPr>
          <a:xfrm>
            <a:off x="2797833" y="1345720"/>
            <a:ext cx="2182483" cy="36933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/>
              <a:t>Key Activities</a:t>
            </a:r>
            <a:endParaRPr lang="en-US" b="1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6D1A9-AAF7-47C7-A5C7-4982236BB9B3}"/>
              </a:ext>
            </a:extLst>
          </p:cNvPr>
          <p:cNvSpPr txBox="1"/>
          <p:nvPr/>
        </p:nvSpPr>
        <p:spPr>
          <a:xfrm>
            <a:off x="4977674" y="1345721"/>
            <a:ext cx="1972340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/>
              <a:t>Value Prepositions</a:t>
            </a:r>
            <a:endParaRPr lang="en-US" sz="1600" b="1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25F16-A8CC-40D9-9151-8BC01895C03B}"/>
              </a:ext>
            </a:extLst>
          </p:cNvPr>
          <p:cNvSpPr txBox="1"/>
          <p:nvPr/>
        </p:nvSpPr>
        <p:spPr>
          <a:xfrm>
            <a:off x="6947372" y="1355245"/>
            <a:ext cx="2011465" cy="389923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/>
              <a:t>Customer Relationships</a:t>
            </a:r>
            <a:endParaRPr lang="en-US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90AAA-39E9-4E19-9543-A82276D6BA32}"/>
              </a:ext>
            </a:extLst>
          </p:cNvPr>
          <p:cNvSpPr txBox="1"/>
          <p:nvPr/>
        </p:nvSpPr>
        <p:spPr>
          <a:xfrm>
            <a:off x="8975245" y="1364771"/>
            <a:ext cx="2172958" cy="36434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/>
              <a:t>Customer Segments</a:t>
            </a:r>
            <a:endParaRPr lang="en-US" sz="1600" b="1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C82B1-2BCF-4A10-BFBF-38E7FC747FA7}"/>
              </a:ext>
            </a:extLst>
          </p:cNvPr>
          <p:cNvCxnSpPr/>
          <p:nvPr/>
        </p:nvCxnSpPr>
        <p:spPr>
          <a:xfrm flipV="1">
            <a:off x="2803764" y="3135883"/>
            <a:ext cx="2165230" cy="57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5DBCE6-823D-4ADA-8E49-D6CD06AB2DAD}"/>
              </a:ext>
            </a:extLst>
          </p:cNvPr>
          <p:cNvCxnSpPr>
            <a:cxnSpLocks/>
          </p:cNvCxnSpPr>
          <p:nvPr/>
        </p:nvCxnSpPr>
        <p:spPr>
          <a:xfrm flipV="1">
            <a:off x="6944442" y="3394677"/>
            <a:ext cx="2021458" cy="57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A221AE-68E8-48D0-89B0-CC58CC03C7DB}"/>
              </a:ext>
            </a:extLst>
          </p:cNvPr>
          <p:cNvSpPr txBox="1"/>
          <p:nvPr/>
        </p:nvSpPr>
        <p:spPr>
          <a:xfrm>
            <a:off x="5959954" y="5015900"/>
            <a:ext cx="5197234" cy="14868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Revenue Streams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7307A-BFF5-485F-BEF0-180CBF696828}"/>
              </a:ext>
            </a:extLst>
          </p:cNvPr>
          <p:cNvSpPr/>
          <p:nvPr/>
        </p:nvSpPr>
        <p:spPr>
          <a:xfrm>
            <a:off x="819960" y="1823199"/>
            <a:ext cx="1949569" cy="1115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Learning Institutions such as universities &amp; institutes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E5EC5-59F6-4322-B27A-CA4F2ADDCFE7}"/>
              </a:ext>
            </a:extLst>
          </p:cNvPr>
          <p:cNvSpPr/>
          <p:nvPr/>
        </p:nvSpPr>
        <p:spPr>
          <a:xfrm>
            <a:off x="2852791" y="1819459"/>
            <a:ext cx="2090165" cy="8274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Syncing lecture videos with other lecture materials</a:t>
            </a:r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E28258-B4A4-4A12-833E-2F5E7177C47D}"/>
              </a:ext>
            </a:extLst>
          </p:cNvPr>
          <p:cNvSpPr/>
          <p:nvPr/>
        </p:nvSpPr>
        <p:spPr>
          <a:xfrm>
            <a:off x="2893749" y="3712254"/>
            <a:ext cx="1992701" cy="5262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"VTutor" Web 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03DC8C-16F7-428D-B00B-6FBC4D67B285}"/>
              </a:ext>
            </a:extLst>
          </p:cNvPr>
          <p:cNvSpPr/>
          <p:nvPr/>
        </p:nvSpPr>
        <p:spPr>
          <a:xfrm>
            <a:off x="2888232" y="4334827"/>
            <a:ext cx="1992701" cy="52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Lecture Materials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1F7104-2170-4D5A-AA6E-E2240D66FF44}"/>
              </a:ext>
            </a:extLst>
          </p:cNvPr>
          <p:cNvSpPr/>
          <p:nvPr/>
        </p:nvSpPr>
        <p:spPr>
          <a:xfrm>
            <a:off x="5060216" y="1822300"/>
            <a:ext cx="1812649" cy="9125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Save time and effort in creating interactive course material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36719E-17C7-4434-BB2E-474048308058}"/>
              </a:ext>
            </a:extLst>
          </p:cNvPr>
          <p:cNvSpPr/>
          <p:nvPr/>
        </p:nvSpPr>
        <p:spPr>
          <a:xfrm>
            <a:off x="4239703" y="5655872"/>
            <a:ext cx="1633268" cy="5262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Product Development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89B959-7ACB-44D1-AD5A-711B7CCC8287}"/>
              </a:ext>
            </a:extLst>
          </p:cNvPr>
          <p:cNvSpPr/>
          <p:nvPr/>
        </p:nvSpPr>
        <p:spPr>
          <a:xfrm>
            <a:off x="2528798" y="5655873"/>
            <a:ext cx="1633268" cy="5262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Social Media Marketing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15A31-6DB9-4FFF-9C0B-7573403C2C5A}"/>
              </a:ext>
            </a:extLst>
          </p:cNvPr>
          <p:cNvSpPr/>
          <p:nvPr/>
        </p:nvSpPr>
        <p:spPr>
          <a:xfrm>
            <a:off x="774760" y="5638153"/>
            <a:ext cx="1633268" cy="8097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Hosting application on Amazon cloud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E01C9-E33E-44D0-A79A-5BA58E47E6FA}"/>
              </a:ext>
            </a:extLst>
          </p:cNvPr>
          <p:cNvSpPr/>
          <p:nvPr/>
        </p:nvSpPr>
        <p:spPr>
          <a:xfrm>
            <a:off x="8860353" y="5641495"/>
            <a:ext cx="2182616" cy="5262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Marketing/ Advertisements</a:t>
            </a:r>
            <a:endParaRPr lang="en-US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36FB05-FD9D-4361-B54C-119EFE393F46}"/>
              </a:ext>
            </a:extLst>
          </p:cNvPr>
          <p:cNvSpPr/>
          <p:nvPr/>
        </p:nvSpPr>
        <p:spPr>
          <a:xfrm>
            <a:off x="6137515" y="5514107"/>
            <a:ext cx="2501593" cy="854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Subscription fees from universities and institutes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413510-34A3-466E-9D37-019D01216C53}"/>
              </a:ext>
            </a:extLst>
          </p:cNvPr>
          <p:cNvSpPr/>
          <p:nvPr/>
        </p:nvSpPr>
        <p:spPr>
          <a:xfrm>
            <a:off x="7028744" y="3803701"/>
            <a:ext cx="1828198" cy="5262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Web Application</a:t>
            </a:r>
            <a:endParaRPr lang="en-US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D6B67-32E7-4FD3-B339-62FF5716E1EE}"/>
              </a:ext>
            </a:extLst>
          </p:cNvPr>
          <p:cNvSpPr/>
          <p:nvPr/>
        </p:nvSpPr>
        <p:spPr>
          <a:xfrm>
            <a:off x="7028744" y="4411897"/>
            <a:ext cx="1828198" cy="52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Embedded in LMS</a:t>
            </a:r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37C2A6-778F-422B-B0C6-0F2BE661B1BE}"/>
              </a:ext>
            </a:extLst>
          </p:cNvPr>
          <p:cNvSpPr/>
          <p:nvPr/>
        </p:nvSpPr>
        <p:spPr>
          <a:xfrm>
            <a:off x="9050268" y="1893685"/>
            <a:ext cx="1987686" cy="16337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Any institute/ university that use recorded lecture videos to enhance the learning process</a:t>
            </a:r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082C78-951D-4E8C-84C0-DF510787470E}"/>
              </a:ext>
            </a:extLst>
          </p:cNvPr>
          <p:cNvSpPr/>
          <p:nvPr/>
        </p:nvSpPr>
        <p:spPr>
          <a:xfrm>
            <a:off x="7028744" y="2802803"/>
            <a:ext cx="1863640" cy="5262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Social Media Interaction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10DC4E-2D93-4B6A-A011-0D040411B07B}"/>
              </a:ext>
            </a:extLst>
          </p:cNvPr>
          <p:cNvSpPr/>
          <p:nvPr/>
        </p:nvSpPr>
        <p:spPr>
          <a:xfrm>
            <a:off x="7064186" y="2029602"/>
            <a:ext cx="1792756" cy="7122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Online Tutorial/ Demonstrations</a:t>
            </a: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84ED9-BDC2-4E99-AB12-82072712F593}"/>
              </a:ext>
            </a:extLst>
          </p:cNvPr>
          <p:cNvSpPr txBox="1"/>
          <p:nvPr/>
        </p:nvSpPr>
        <p:spPr>
          <a:xfrm>
            <a:off x="6505354" y="342191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Channels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5C698C-1916-497A-B1A2-20469B5E6233}"/>
              </a:ext>
            </a:extLst>
          </p:cNvPr>
          <p:cNvSpPr/>
          <p:nvPr/>
        </p:nvSpPr>
        <p:spPr>
          <a:xfrm>
            <a:off x="5055702" y="2799626"/>
            <a:ext cx="1824351" cy="110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Easily navigate through lecture videos with lecture materials and topics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DA57CC-80A1-4855-85AE-D2462E8E3720}"/>
              </a:ext>
            </a:extLst>
          </p:cNvPr>
          <p:cNvSpPr/>
          <p:nvPr/>
        </p:nvSpPr>
        <p:spPr>
          <a:xfrm>
            <a:off x="5062556" y="3969543"/>
            <a:ext cx="1803789" cy="9657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Enhance learner engagement through embedded questions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249BF-15D7-46F8-B10B-74E0A85FB4A4}"/>
              </a:ext>
            </a:extLst>
          </p:cNvPr>
          <p:cNvSpPr txBox="1"/>
          <p:nvPr/>
        </p:nvSpPr>
        <p:spPr>
          <a:xfrm>
            <a:off x="2952307" y="323584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Key Concepts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6ABEB2-5888-4FBF-A56C-247BA199E8EB}"/>
              </a:ext>
            </a:extLst>
          </p:cNvPr>
          <p:cNvCxnSpPr/>
          <p:nvPr/>
        </p:nvCxnSpPr>
        <p:spPr>
          <a:xfrm>
            <a:off x="4975372" y="1360302"/>
            <a:ext cx="3987208" cy="88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5850B-4182-4A6A-A332-6723523F75D2}"/>
              </a:ext>
            </a:extLst>
          </p:cNvPr>
          <p:cNvCxnSpPr/>
          <p:nvPr/>
        </p:nvCxnSpPr>
        <p:spPr>
          <a:xfrm>
            <a:off x="6961223" y="1361409"/>
            <a:ext cx="17719" cy="365937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06CEB7-7004-4F6E-9D71-BBF553A68331}"/>
              </a:ext>
            </a:extLst>
          </p:cNvPr>
          <p:cNvCxnSpPr/>
          <p:nvPr/>
        </p:nvCxnSpPr>
        <p:spPr>
          <a:xfrm flipH="1">
            <a:off x="4986447" y="1362517"/>
            <a:ext cx="1" cy="25075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1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581F-7668-4533-999F-B32DCF652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025FF-6FCD-4182-998D-14C82549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8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2D4-D130-4A21-A836-77ADD812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26" y="255054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8000" b="1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6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BC496-3EAD-4925-80E2-AE3CDA6B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72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D26F-57B4-46F8-BFF6-531BCEBA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438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Group Members </a:t>
            </a:r>
            <a:br>
              <a:rPr lang="en-US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D. C.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</a:rPr>
              <a:t>Karunaratna</a:t>
            </a:r>
            <a:br>
              <a:rPr lang="en-US" sz="280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	H. A. I. S.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</a:rPr>
              <a:t>Hettiarachchi</a:t>
            </a:r>
            <a:br>
              <a:rPr lang="en-US" sz="280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	S. S. </a:t>
            </a:r>
            <a:r>
              <a:rPr lang="en-US" sz="2800" err="1">
                <a:solidFill>
                  <a:schemeClr val="accent2">
                    <a:lumMod val="50000"/>
                  </a:schemeClr>
                </a:solidFill>
              </a:rPr>
              <a:t>Epa</a:t>
            </a:r>
            <a:br>
              <a:rPr lang="en-US" sz="280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	S. S. M. S. Fernando</a:t>
            </a:r>
            <a:br>
              <a:rPr lang="en-US" sz="280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Supervisor </a:t>
            </a:r>
            <a:br>
              <a:rPr lang="en-US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3100">
                <a:solidFill>
                  <a:schemeClr val="accent2">
                    <a:lumMod val="50000"/>
                  </a:schemeClr>
                </a:solidFill>
              </a:rPr>
              <a:t>Dr. </a:t>
            </a:r>
            <a:r>
              <a:rPr lang="en-US" sz="3100" err="1">
                <a:solidFill>
                  <a:schemeClr val="accent2">
                    <a:lumMod val="50000"/>
                  </a:schemeClr>
                </a:solidFill>
              </a:rPr>
              <a:t>Nuwan</a:t>
            </a:r>
            <a:r>
              <a:rPr lang="en-US" sz="31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100" err="1">
                <a:solidFill>
                  <a:schemeClr val="accent2">
                    <a:lumMod val="50000"/>
                  </a:schemeClr>
                </a:solidFill>
              </a:rPr>
              <a:t>Kodagoda</a:t>
            </a:r>
            <a:br>
              <a:rPr lang="en-US" sz="310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3100"/>
            </a:br>
            <a:r>
              <a:rPr lang="en-US" sz="3100" b="1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Co-Supervisor </a:t>
            </a:r>
            <a:br>
              <a:rPr lang="en-US" sz="3100" b="1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en-US" sz="310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     Ms. </a:t>
            </a:r>
            <a:r>
              <a:rPr lang="en-US" sz="3100" err="1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Kushnara</a:t>
            </a:r>
            <a:r>
              <a:rPr lang="en-US" sz="310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3100" err="1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Suriyawansa</a:t>
            </a:r>
            <a:br>
              <a:rPr lang="en-US" sz="3100"/>
            </a:br>
            <a:br>
              <a:rPr lang="en-US"/>
            </a:b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DD2FD-84C2-4296-889F-711AD193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983" y="6163282"/>
            <a:ext cx="683339" cy="365125"/>
          </a:xfrm>
        </p:spPr>
        <p:txBody>
          <a:bodyPr/>
          <a:lstStyle/>
          <a:p>
            <a:r>
              <a:rPr lang="en-GB" sz="2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891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BF19-7855-4CF9-AF19-D9311876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707A-0B4C-4614-A62B-1D84373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8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>
                <a:latin typeface="Calibri"/>
                <a:cs typeface="Calibri"/>
              </a:rPr>
              <a:t>Many Universities provide the facility to view pre-recorded lectures online</a:t>
            </a:r>
            <a:endParaRPr lang="en-US" sz="24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24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2400" b="1">
                <a:ea typeface="+mn-lt"/>
                <a:cs typeface="+mn-lt"/>
              </a:rPr>
              <a:t>Benefits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 sz="2400">
                <a:ea typeface="+mn-lt"/>
                <a:cs typeface="+mn-lt"/>
              </a:rPr>
              <a:t>Allows teachers to save hours of repetitive teaching.</a:t>
            </a: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 sz="2400">
                <a:ea typeface="+mn-lt"/>
                <a:cs typeface="+mn-lt"/>
              </a:rPr>
              <a:t>Re-watch Complicated lectures</a:t>
            </a: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r>
              <a:rPr lang="en-US" sz="2400">
                <a:ea typeface="+mn-lt"/>
                <a:cs typeface="+mn-lt"/>
              </a:rPr>
              <a:t>Students can learn at their own pace</a:t>
            </a:r>
            <a:endParaRPr lang="en-US">
              <a:ea typeface="+mn-lt"/>
              <a:cs typeface="+mn-lt"/>
            </a:endParaRPr>
          </a:p>
          <a:p>
            <a:endParaRPr lang="en-GB"/>
          </a:p>
        </p:txBody>
      </p:sp>
      <p:pic>
        <p:nvPicPr>
          <p:cNvPr id="6" name="Picture 6" descr="A picture containing electronics, indoor, computer, table&#10;&#10;Description generated with very high confidence">
            <a:extLst>
              <a:ext uri="{FF2B5EF4-FFF2-40B4-BE49-F238E27FC236}">
                <a16:creationId xmlns:a16="http://schemas.microsoft.com/office/drawing/2014/main" id="{0CE3E4C4-7782-4CC4-AC36-E8C835E4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8" y="4596520"/>
            <a:ext cx="3979652" cy="199254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A0ED83-2E90-49F3-BFEE-EF463C065DA2}"/>
              </a:ext>
            </a:extLst>
          </p:cNvPr>
          <p:cNvSpPr txBox="1">
            <a:spLocks/>
          </p:cNvSpPr>
          <p:nvPr/>
        </p:nvSpPr>
        <p:spPr>
          <a:xfrm>
            <a:off x="10896983" y="616328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97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C50-9428-4BF4-8F00-BF3757D7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Research Problem</a:t>
            </a:r>
            <a:br>
              <a:rPr lang="en-GB"/>
            </a:br>
            <a:endParaRPr lang="en-GB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4D3E691C-18CA-4A1D-AB8E-C0659B97C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558264"/>
              </p:ext>
            </p:extLst>
          </p:nvPr>
        </p:nvGraphicFramePr>
        <p:xfrm>
          <a:off x="841236" y="1761638"/>
          <a:ext cx="10408887" cy="428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F0C1D1C-DA0C-4D52-B073-24715407F4FC}"/>
              </a:ext>
            </a:extLst>
          </p:cNvPr>
          <p:cNvSpPr txBox="1">
            <a:spLocks/>
          </p:cNvSpPr>
          <p:nvPr/>
        </p:nvSpPr>
        <p:spPr>
          <a:xfrm>
            <a:off x="10896983" y="616328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0881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060B-4631-44F9-B113-52B80907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561975"/>
            <a:ext cx="8596668" cy="882650"/>
          </a:xfrm>
        </p:spPr>
        <p:txBody>
          <a:bodyPr/>
          <a:lstStyle/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Existing Systems 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DF53019-30D7-4D8E-8976-05E8A7F3AD41}"/>
              </a:ext>
            </a:extLst>
          </p:cNvPr>
          <p:cNvSpPr txBox="1">
            <a:spLocks/>
          </p:cNvSpPr>
          <p:nvPr/>
        </p:nvSpPr>
        <p:spPr>
          <a:xfrm>
            <a:off x="10896983" y="616328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A440B2-52FE-490C-AC69-AAE5CA42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03" y="1348427"/>
            <a:ext cx="2628900" cy="2628900"/>
          </a:xfrm>
          <a:prstGeom prst="rect">
            <a:avLst/>
          </a:prstGeom>
        </p:spPr>
      </p:pic>
      <p:pic>
        <p:nvPicPr>
          <p:cNvPr id="16" name="Picture 21">
            <a:extLst>
              <a:ext uri="{FF2B5EF4-FFF2-40B4-BE49-F238E27FC236}">
                <a16:creationId xmlns:a16="http://schemas.microsoft.com/office/drawing/2014/main" id="{0FEA7503-DA2A-4DDA-8BAD-143EFF99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84" y="4266346"/>
            <a:ext cx="3810000" cy="12858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3D735808-6C84-4225-ABB0-D10B4487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77" y="3578983"/>
            <a:ext cx="2095500" cy="2657475"/>
          </a:xfrm>
          <a:prstGeom prst="rect">
            <a:avLst/>
          </a:prstGeom>
        </p:spPr>
      </p:pic>
      <p:pic>
        <p:nvPicPr>
          <p:cNvPr id="25" name="Picture 2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8EF215A-E7BF-4B52-8654-75005D4C3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88" y="1856664"/>
            <a:ext cx="3495675" cy="9525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65ECEEA9-E1FB-46FD-B4EC-3E139F65E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614" y="3489419"/>
            <a:ext cx="3457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2795-0A52-4125-939F-55272C6E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Feature Comparison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1CE430A0-2F3A-4D94-9FD0-039580492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739356"/>
              </p:ext>
            </p:extLst>
          </p:nvPr>
        </p:nvGraphicFramePr>
        <p:xfrm>
          <a:off x="705133" y="1364775"/>
          <a:ext cx="10371129" cy="4651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3372">
                  <a:extLst>
                    <a:ext uri="{9D8B030D-6E8A-4147-A177-3AD203B41FA5}">
                      <a16:colId xmlns:a16="http://schemas.microsoft.com/office/drawing/2014/main" val="852750572"/>
                    </a:ext>
                  </a:extLst>
                </a:gridCol>
                <a:gridCol w="1378005">
                  <a:extLst>
                    <a:ext uri="{9D8B030D-6E8A-4147-A177-3AD203B41FA5}">
                      <a16:colId xmlns:a16="http://schemas.microsoft.com/office/drawing/2014/main" val="505233722"/>
                    </a:ext>
                  </a:extLst>
                </a:gridCol>
                <a:gridCol w="1743701">
                  <a:extLst>
                    <a:ext uri="{9D8B030D-6E8A-4147-A177-3AD203B41FA5}">
                      <a16:colId xmlns:a16="http://schemas.microsoft.com/office/drawing/2014/main" val="2404032929"/>
                    </a:ext>
                  </a:extLst>
                </a:gridCol>
                <a:gridCol w="1444432">
                  <a:extLst>
                    <a:ext uri="{9D8B030D-6E8A-4147-A177-3AD203B41FA5}">
                      <a16:colId xmlns:a16="http://schemas.microsoft.com/office/drawing/2014/main" val="3849129347"/>
                    </a:ext>
                  </a:extLst>
                </a:gridCol>
                <a:gridCol w="1852602">
                  <a:extLst>
                    <a:ext uri="{9D8B030D-6E8A-4147-A177-3AD203B41FA5}">
                      <a16:colId xmlns:a16="http://schemas.microsoft.com/office/drawing/2014/main" val="2702831430"/>
                    </a:ext>
                  </a:extLst>
                </a:gridCol>
                <a:gridCol w="1579017">
                  <a:extLst>
                    <a:ext uri="{9D8B030D-6E8A-4147-A177-3AD203B41FA5}">
                      <a16:colId xmlns:a16="http://schemas.microsoft.com/office/drawing/2014/main" val="1150145924"/>
                    </a:ext>
                  </a:extLst>
                </a:gridCol>
              </a:tblGrid>
              <a:tr h="67529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Features​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echo360​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TechSmith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Relay​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Camtasia​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err="1">
                          <a:effectLst/>
                        </a:rPr>
                        <a:t>LearnWorlds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Proposed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System​</a:t>
                      </a:r>
                    </a:p>
                  </a:txBody>
                  <a:tcPr marL="81327" marR="81327" marT="40664" marB="40664" anchor="ctr"/>
                </a:tc>
                <a:extLst>
                  <a:ext uri="{0D108BD9-81ED-4DB2-BD59-A6C34878D82A}">
                    <a16:rowId xmlns:a16="http://schemas.microsoft.com/office/drawing/2014/main" val="2871126069"/>
                  </a:ext>
                </a:extLst>
              </a:tr>
              <a:tr h="135059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Automatically matching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code samples to occurrence in recorded lecture​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✔​</a:t>
                      </a:r>
                    </a:p>
                  </a:txBody>
                  <a:tcPr marL="81327" marR="81327" marT="40664" marB="40664" anchor="ctr"/>
                </a:tc>
                <a:extLst>
                  <a:ext uri="{0D108BD9-81ED-4DB2-BD59-A6C34878D82A}">
                    <a16:rowId xmlns:a16="http://schemas.microsoft.com/office/drawing/2014/main" val="2454136246"/>
                  </a:ext>
                </a:extLst>
              </a:tr>
              <a:tr h="87481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Automatically divide video into topic units​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rebuchet MS"/>
                        </a:rPr>
                        <a:t>✔ </a:t>
                      </a:r>
                      <a:endParaRPr lang="en-US" sz="36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✔​</a:t>
                      </a:r>
                    </a:p>
                  </a:txBody>
                  <a:tcPr marL="81327" marR="81327" marT="40664" marB="40664" anchor="ctr"/>
                </a:tc>
                <a:extLst>
                  <a:ext uri="{0D108BD9-81ED-4DB2-BD59-A6C34878D82A}">
                    <a16:rowId xmlns:a16="http://schemas.microsoft.com/office/drawing/2014/main" val="1856224862"/>
                  </a:ext>
                </a:extLst>
              </a:tr>
              <a:tr h="11203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Automatically match lecture slides with the recorded video​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rebuchet MS"/>
                        </a:rPr>
                        <a:t>✔ </a:t>
                      </a:r>
                      <a:r>
                        <a:rPr lang="en-US" sz="360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rebuchet MS"/>
                        </a:rPr>
                        <a:t>✔ </a:t>
                      </a:r>
                      <a:endParaRPr lang="en-US" sz="36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b="0" i="0" u="none" strike="noStrike" noProof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rebuchet MS"/>
                        </a:rPr>
                        <a:t>✔ </a:t>
                      </a:r>
                      <a:endParaRPr lang="en-US" sz="360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✔​</a:t>
                      </a:r>
                    </a:p>
                  </a:txBody>
                  <a:tcPr marL="81327" marR="81327" marT="40664" marB="40664" anchor="ctr"/>
                </a:tc>
                <a:extLst>
                  <a:ext uri="{0D108BD9-81ED-4DB2-BD59-A6C34878D82A}">
                    <a16:rowId xmlns:a16="http://schemas.microsoft.com/office/drawing/2014/main" val="113153781"/>
                  </a:ext>
                </a:extLst>
              </a:tr>
              <a:tr h="61390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Automatic question generation​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solidFill>
                            <a:srgbClr val="C00000"/>
                          </a:solidFill>
                          <a:effectLst/>
                        </a:rPr>
                        <a:t>✗​</a:t>
                      </a:r>
                    </a:p>
                  </a:txBody>
                  <a:tcPr marL="81327" marR="81327" marT="40664" marB="4066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✔​</a:t>
                      </a:r>
                    </a:p>
                  </a:txBody>
                  <a:tcPr marL="81327" marR="81327" marT="40664" marB="40664" anchor="ctr"/>
                </a:tc>
                <a:extLst>
                  <a:ext uri="{0D108BD9-81ED-4DB2-BD59-A6C34878D82A}">
                    <a16:rowId xmlns:a16="http://schemas.microsoft.com/office/drawing/2014/main" val="17381216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2C5D8-D0D7-4AC2-B72D-B4292F97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5FB48-B01F-43B7-AF68-914C965B2811}"/>
              </a:ext>
            </a:extLst>
          </p:cNvPr>
          <p:cNvSpPr/>
          <p:nvPr/>
        </p:nvSpPr>
        <p:spPr>
          <a:xfrm>
            <a:off x="9512064" y="1158497"/>
            <a:ext cx="1637729" cy="5106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6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AC80-8A5E-451F-BAEA-5ABF7ECD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95937-FDDC-4D9E-9FF2-8018449D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DBC7-FCDC-46C1-A540-7C93B2AB37FA}"/>
              </a:ext>
            </a:extLst>
          </p:cNvPr>
          <p:cNvSpPr txBox="1"/>
          <p:nvPr/>
        </p:nvSpPr>
        <p:spPr>
          <a:xfrm>
            <a:off x="1375083" y="4251371"/>
            <a:ext cx="7746519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Platform for Improving Searchability and Interactivity for Recorded lectures</a:t>
            </a:r>
            <a:endParaRPr 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5687C35-4E8C-4DC5-84B9-9A67DCA6D148}"/>
              </a:ext>
            </a:extLst>
          </p:cNvPr>
          <p:cNvSpPr/>
          <p:nvPr/>
        </p:nvSpPr>
        <p:spPr>
          <a:xfrm>
            <a:off x="3223104" y="2654299"/>
            <a:ext cx="1327404" cy="6858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7EACF-8818-4CD6-AD52-CF5270D087D5}"/>
              </a:ext>
            </a:extLst>
          </p:cNvPr>
          <p:cNvSpPr/>
          <p:nvPr/>
        </p:nvSpPr>
        <p:spPr>
          <a:xfrm>
            <a:off x="3220056" y="3378200"/>
            <a:ext cx="1333500" cy="57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DEF3C-29A6-4AED-8BFE-E3FC3B341EB8}"/>
              </a:ext>
            </a:extLst>
          </p:cNvPr>
          <p:cNvSpPr txBox="1"/>
          <p:nvPr/>
        </p:nvSpPr>
        <p:spPr>
          <a:xfrm>
            <a:off x="4515456" y="2454275"/>
            <a:ext cx="27908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>
                <a:solidFill>
                  <a:schemeClr val="accent1">
                    <a:lumMod val="75000"/>
                  </a:schemeClr>
                </a:solidFill>
              </a:rPr>
              <a:t>V-Tutor</a:t>
            </a:r>
            <a:endParaRPr lang="en-US" sz="5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3C5771-A8DB-45B3-9645-DEFC255F49AD}"/>
              </a:ext>
            </a:extLst>
          </p:cNvPr>
          <p:cNvSpPr txBox="1"/>
          <p:nvPr/>
        </p:nvSpPr>
        <p:spPr>
          <a:xfrm>
            <a:off x="4553556" y="3254375"/>
            <a:ext cx="27908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/>
              <a:t>Your classroom brought closer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581F-7668-4533-999F-B32DCF652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Introduction Video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025FF-6FCD-4182-998D-14C82549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4">
            <a:hlinkClick r:id="" action="ppaction://media"/>
            <a:extLst>
              <a:ext uri="{FF2B5EF4-FFF2-40B4-BE49-F238E27FC236}">
                <a16:creationId xmlns:a16="http://schemas.microsoft.com/office/drawing/2014/main" id="{FBE55217-EE0F-4BAF-AAE1-611687234E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5350" y="333375"/>
            <a:ext cx="96869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0FD1-D61C-4190-BFB6-AB88BF8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Main Objectives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517E-6BB4-47E2-805E-201640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Make a lecture video sharing platform which requires minimum user intervention to create new content.</a:t>
            </a:r>
          </a:p>
          <a:p>
            <a:r>
              <a:rPr lang="en-GB"/>
              <a:t>Give users the ability to search through lecture videos by using lecture slides and source code as indexes. </a:t>
            </a:r>
          </a:p>
          <a:p>
            <a:r>
              <a:rPr lang="en-GB"/>
              <a:t>Segment each lecture into topics based on the video content. 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05EE6E-5201-41D4-9B67-D1EB0E244F3A}"/>
              </a:ext>
            </a:extLst>
          </p:cNvPr>
          <p:cNvSpPr txBox="1">
            <a:spLocks/>
          </p:cNvSpPr>
          <p:nvPr/>
        </p:nvSpPr>
        <p:spPr>
          <a:xfrm>
            <a:off x="10896983" y="616328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7468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A78536CDFA3488E4C9B3A0EFBB11C" ma:contentTypeVersion="8" ma:contentTypeDescription="Create a new document." ma:contentTypeScope="" ma:versionID="b7b256acb8e6bd3cae8345406767b5a5">
  <xsd:schema xmlns:xsd="http://www.w3.org/2001/XMLSchema" xmlns:xs="http://www.w3.org/2001/XMLSchema" xmlns:p="http://schemas.microsoft.com/office/2006/metadata/properties" xmlns:ns2="a8b67f62-8988-404a-86c6-97fa43bb1461" xmlns:ns3="f5940f86-c4a4-4055-8668-7c4942757fa3" targetNamespace="http://schemas.microsoft.com/office/2006/metadata/properties" ma:root="true" ma:fieldsID="bd644c8fa9ca8e91569b408ca0a6759f" ns2:_="" ns3:_="">
    <xsd:import namespace="a8b67f62-8988-404a-86c6-97fa43bb1461"/>
    <xsd:import namespace="f5940f86-c4a4-4055-8668-7c4942757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67f62-8988-404a-86c6-97fa43bb1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40f86-c4a4-4055-8668-7c4942757fa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45D9E9-A346-4541-B71B-8C49B3948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b67f62-8988-404a-86c6-97fa43bb1461"/>
    <ds:schemaRef ds:uri="f5940f86-c4a4-4055-8668-7c4942757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25547B-40D7-4814-A250-7F7974A2549F}">
  <ds:schemaRefs>
    <ds:schemaRef ds:uri="http://purl.org/dc/elements/1.1/"/>
    <ds:schemaRef ds:uri="http://schemas.microsoft.com/office/2006/metadata/properties"/>
    <ds:schemaRef ds:uri="a8b67f62-8988-404a-86c6-97fa43bb146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CDB3F94-8F59-4FCC-B760-FB950880E3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389</Words>
  <Application>Microsoft Office PowerPoint</Application>
  <PresentationFormat>Widescreen</PresentationFormat>
  <Paragraphs>188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Trebuchet MS</vt:lpstr>
      <vt:lpstr>Wingdings 3</vt:lpstr>
      <vt:lpstr>Facet</vt:lpstr>
      <vt:lpstr>Platform for Improving Searchability and Interactivity for Recorded lectures</vt:lpstr>
      <vt:lpstr>Group Members   D. C. Karunaratna  H. A. I. S. Hettiarachchi  S. S. Epa  S. S. M. S. Fernando  Supervisor   Dr. Nuwan Kodagoda  Co-Supervisor       Ms. Kushnara Suriyawansa  </vt:lpstr>
      <vt:lpstr>Introduction</vt:lpstr>
      <vt:lpstr>Research Problem </vt:lpstr>
      <vt:lpstr>Existing Systems </vt:lpstr>
      <vt:lpstr>Feature Comparison</vt:lpstr>
      <vt:lpstr>Solution</vt:lpstr>
      <vt:lpstr>Introduction Video</vt:lpstr>
      <vt:lpstr>Main Objectives </vt:lpstr>
      <vt:lpstr>System Modules</vt:lpstr>
      <vt:lpstr>How it Works?</vt:lpstr>
      <vt:lpstr>Technologies Used </vt:lpstr>
      <vt:lpstr>System Architecture</vt:lpstr>
      <vt:lpstr>Uniqueness</vt:lpstr>
      <vt:lpstr>Business Potential</vt:lpstr>
      <vt:lpstr>Business Model Canvas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Karunaratne D.C. it16037434</cp:lastModifiedBy>
  <cp:revision>5</cp:revision>
  <dcterms:created xsi:type="dcterms:W3CDTF">2013-07-15T20:26:40Z</dcterms:created>
  <dcterms:modified xsi:type="dcterms:W3CDTF">2019-09-20T08:49:35Z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0x010100106A78536CDFA3488E4C9B3A0EFBB11C</vt:lpwstr>
  </property>
</Properties>
</file>