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A289-7D0E-40AA-AF76-012AF7ADE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4BFD4-C6EA-4A0C-80AF-F78964B8F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E4E5A-5C8A-4C37-8662-E18E645B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D1D5-DF73-4C29-94BC-8DB01A64EC39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D0BE6-18AB-48B3-9B81-F1A07699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05ADA-9C5C-4FAB-89EE-CF3F587F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C7C9-07C1-4330-A772-6877D5A813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16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C20A-CB0F-4B73-8F8C-6F632DD8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05455-9E0D-4772-A38C-38177DA4F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793C3-36FF-4604-83C9-3F4236E07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D1D5-DF73-4C29-94BC-8DB01A64EC39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05EAA-1FC8-4F7A-BAEB-986BBB87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7A919-3CFB-4417-8C76-C7C34F3A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C7C9-07C1-4330-A772-6877D5A813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39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2888DE-2E2F-4BB8-8224-3A964910C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DF6D4-2239-4D9D-9A47-9354F99E3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2DEFD-CDB1-4764-9E8C-F8D5F3CA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D1D5-DF73-4C29-94BC-8DB01A64EC39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F0EA3-5CF8-45AA-A925-CBDBE665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72F89-C0E6-42D6-A38A-615C942E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C7C9-07C1-4330-A772-6877D5A813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55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EBC4-2A6E-4E09-B6C1-AD7E818F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E27DA-B99B-45B4-A1EC-4EC6FF490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AC8F7-CE81-4D7C-B147-BBDC739E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D1D5-DF73-4C29-94BC-8DB01A64EC39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E13A8-9521-4BBC-B7C8-E26FFAC7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FFB02-8616-48F3-89D9-659E0C33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C7C9-07C1-4330-A772-6877D5A813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81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46C4-401D-4F0E-BFC3-7975B957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1FAF2-B224-43E2-AB72-9879533F6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FBE31-751E-4670-9CE0-E027A368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D1D5-DF73-4C29-94BC-8DB01A64EC39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DF303-7538-41A5-959F-20C81A06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AABC-04B0-44F7-B09F-64F3D93F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C7C9-07C1-4330-A772-6877D5A813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70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8A0B-D404-4821-8A84-C1D6FDB3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8DFB3-E1F9-477A-90C3-1FF6C226E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3E6A6-F042-481F-8887-7F2A3ECFE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96278-EBB5-4406-A01B-37231DF9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D1D5-DF73-4C29-94BC-8DB01A64EC39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82C42-C6D1-485E-A5CA-08EA8E27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EE86C-6A13-48EB-AAFD-6F8FE62D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C7C9-07C1-4330-A772-6877D5A813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33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B533-48AF-4863-94CC-1B28D7A4C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60F9F-D4CB-461D-A83A-FAA3FAD95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C1AEA-F4F8-4471-A28C-76B84EC38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5A023-3397-4708-B61A-F35722B4E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D9ABA-38C6-430D-BB41-DFC486839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24806-F286-4E16-9D06-7D69882F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D1D5-DF73-4C29-94BC-8DB01A64EC39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6F98F-6A60-42DC-912F-1463246A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03D7E-FAA9-4B50-BB6D-B572322E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C7C9-07C1-4330-A772-6877D5A813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05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4741-29E4-460E-8AB5-24CEB2F2D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5D52B-21E8-41F7-A329-1612A045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D1D5-DF73-4C29-94BC-8DB01A64EC39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7F748-C008-4C5A-BC97-5911F464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1E7BA-6E38-40D8-A8F7-C06CA916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C7C9-07C1-4330-A772-6877D5A813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97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4C298-A149-445A-B60C-D508EE41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D1D5-DF73-4C29-94BC-8DB01A64EC39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A69F66-FEF1-472D-BA77-A9B62ECC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B0FE5-9378-4A2A-B200-892EB3D6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C7C9-07C1-4330-A772-6877D5A813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06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249FE-A482-4456-BA1B-860077BD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9A4BA-5468-49CE-A648-1029AAD34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7BF9A-5DA1-4CED-910F-287EDFEA3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6727B-95FC-4E9F-9579-8B1AC207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D1D5-DF73-4C29-94BC-8DB01A64EC39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CA835-8761-4347-8454-CFA098192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A70CF-5548-440D-9ED7-EE0E50E8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C7C9-07C1-4330-A772-6877D5A813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94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F35D-59B9-4389-A3A0-9190D986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B3EE4-6148-4787-9674-79697233A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C37F9-1195-4E5F-AF3B-8F6BECE62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1DDBB-5FFE-4911-8843-58D032286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D1D5-DF73-4C29-94BC-8DB01A64EC39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3A84A-1792-4140-BC18-62B66135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DD7FA-FAD8-41AB-B86A-A25EEC14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C7C9-07C1-4330-A772-6877D5A813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42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1EE270-F913-40E1-BEC4-8D400EE29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A6DB1-AF64-4F83-A880-BB44F85B6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303CA-10E1-4C58-9762-15E745417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ED1D5-DF73-4C29-94BC-8DB01A64EC39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89945-D196-4614-8F4D-E0A699097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1FB6A-98F8-4F05-B167-129BCCC28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5C7C9-07C1-4330-A772-6877D5A813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72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78071B-6FBF-4804-85F0-CB47A4EAC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122467"/>
              </p:ext>
            </p:extLst>
          </p:nvPr>
        </p:nvGraphicFramePr>
        <p:xfrm>
          <a:off x="-1088612" y="-1994613"/>
          <a:ext cx="13846669" cy="11030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586">
                  <a:extLst>
                    <a:ext uri="{9D8B030D-6E8A-4147-A177-3AD203B41FA5}">
                      <a16:colId xmlns:a16="http://schemas.microsoft.com/office/drawing/2014/main" val="3752703567"/>
                    </a:ext>
                  </a:extLst>
                </a:gridCol>
                <a:gridCol w="3589941">
                  <a:extLst>
                    <a:ext uri="{9D8B030D-6E8A-4147-A177-3AD203B41FA5}">
                      <a16:colId xmlns:a16="http://schemas.microsoft.com/office/drawing/2014/main" val="2235368354"/>
                    </a:ext>
                  </a:extLst>
                </a:gridCol>
                <a:gridCol w="2311714">
                  <a:extLst>
                    <a:ext uri="{9D8B030D-6E8A-4147-A177-3AD203B41FA5}">
                      <a16:colId xmlns:a16="http://schemas.microsoft.com/office/drawing/2014/main" val="3241900408"/>
                    </a:ext>
                  </a:extLst>
                </a:gridCol>
                <a:gridCol w="2311714">
                  <a:extLst>
                    <a:ext uri="{9D8B030D-6E8A-4147-A177-3AD203B41FA5}">
                      <a16:colId xmlns:a16="http://schemas.microsoft.com/office/drawing/2014/main" val="2829918247"/>
                    </a:ext>
                  </a:extLst>
                </a:gridCol>
                <a:gridCol w="2311714">
                  <a:extLst>
                    <a:ext uri="{9D8B030D-6E8A-4147-A177-3AD203B41FA5}">
                      <a16:colId xmlns:a16="http://schemas.microsoft.com/office/drawing/2014/main" val="516298653"/>
                    </a:ext>
                  </a:extLst>
                </a:gridCol>
              </a:tblGrid>
              <a:tr h="791500">
                <a:tc>
                  <a:txBody>
                    <a:bodyPr/>
                    <a:lstStyle/>
                    <a:p>
                      <a:r>
                        <a:rPr lang="en-GB" dirty="0"/>
                        <a:t>Learning and Development 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 of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Timescale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Who is responsible?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Further 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481261"/>
                  </a:ext>
                </a:extLst>
              </a:tr>
              <a:tr h="1297187">
                <a:tc>
                  <a:txBody>
                    <a:bodyPr/>
                    <a:lstStyle/>
                    <a:p>
                      <a:r>
                        <a:rPr lang="en-GB" dirty="0"/>
                        <a:t>Improve my team management skills to help ensure that communication is good, everyone is doing their best and understands their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 would learn this from self-development and in my course by taking the leadership role more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Over next 3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 would be responsible for learning team management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Ask team members how I am doing and for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354517"/>
                  </a:ext>
                </a:extLst>
              </a:tr>
              <a:tr h="1596538">
                <a:tc>
                  <a:txBody>
                    <a:bodyPr/>
                    <a:lstStyle/>
                    <a:p>
                      <a:r>
                        <a:rPr lang="en-GB" dirty="0"/>
                        <a:t>Improve my time management skills for studying and reaching deadlines on time with my best quality of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By using a planner, creating a Gantt chart and using post-it notes at home to organize my work 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Over next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 would be responsible for my time management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 could use a planner and take it with me to my course and take notes on when work needs to be handed in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023"/>
                  </a:ext>
                </a:extLst>
              </a:tr>
              <a:tr h="1674962">
                <a:tc>
                  <a:txBody>
                    <a:bodyPr/>
                    <a:lstStyle/>
                    <a:p>
                      <a:r>
                        <a:rPr lang="en-GB" dirty="0"/>
                        <a:t>How to make a game fit it’s theme more properly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By following my course I will learn a lot about designing games and how I may fit the theme to suit my games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Over next 3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 will be relying on my lecturers to share their experience and knowledge with 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Take notes on all thing about designing games and about themes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719972"/>
                  </a:ext>
                </a:extLst>
              </a:tr>
              <a:tr h="1596538">
                <a:tc>
                  <a:txBody>
                    <a:bodyPr/>
                    <a:lstStyle/>
                    <a:p>
                      <a:r>
                        <a:rPr lang="en-GB" dirty="0"/>
                        <a:t>Learn programming languages such as C# and C++ so that I can understand design constraints 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 could learn this in my own time using my computer and through course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Over next 3 - 5 years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Lectures and I would be responsible for learning this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Can use YouTube to learn the coding at 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9877"/>
                  </a:ext>
                </a:extLst>
              </a:tr>
              <a:tr h="1895888">
                <a:tc>
                  <a:txBody>
                    <a:bodyPr/>
                    <a:lstStyle/>
                    <a:p>
                      <a:r>
                        <a:rPr lang="en-GB" dirty="0"/>
                        <a:t>How to use phycology in games to allow me to create a more emotional connection in my games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 will be learning this in my course over the next 3 years through course work, lectures and tutorials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Up to 3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 will be responsible for my further research and my lecturers to share their experience and knowledge with me 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 will take notes in lectures and do further research at home to further my knowledge in phycology in game design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78636"/>
                  </a:ext>
                </a:extLst>
              </a:tr>
              <a:tr h="1895888">
                <a:tc>
                  <a:txBody>
                    <a:bodyPr/>
                    <a:lstStyle/>
                    <a:p>
                      <a:r>
                        <a:rPr lang="en-GB" dirty="0"/>
                        <a:t>Develop my presentation skills for giving presentations at university and for future careers so that I am speaking clearly and not rambling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 will develop this through presentation work on my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Over next 3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 would be responsible for developing my presentation skills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Practice at 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252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22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397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fisher</dc:creator>
  <cp:lastModifiedBy>stefan fisher</cp:lastModifiedBy>
  <cp:revision>11</cp:revision>
  <dcterms:created xsi:type="dcterms:W3CDTF">2020-04-26T22:53:41Z</dcterms:created>
  <dcterms:modified xsi:type="dcterms:W3CDTF">2020-04-27T00:17:51Z</dcterms:modified>
</cp:coreProperties>
</file>