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heme/theme6.xml" ContentType="application/vnd.openxmlformats-officedocument.them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1.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notesSlides/notesSlide2.xml" ContentType="application/vnd.openxmlformats-officedocument.presentationml.notesSlide+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3.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notesSlides/notesSlide4.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notesSlides/notesSlide5.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notesSlides/notesSlide6.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7.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notesSlides/notesSlide8.xml" ContentType="application/vnd.openxmlformats-officedocument.presentationml.notesSlide+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notesSlides/notesSlide9.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10.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notesSlides/notesSlide11.xml" ContentType="application/vnd.openxmlformats-officedocument.presentationml.notesSlide+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12.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notesSlides/notesSlide13.xml" ContentType="application/vnd.openxmlformats-officedocument.presentationml.notesSlide+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notesSlides/notesSlide14.xml" ContentType="application/vnd.openxmlformats-officedocument.presentationml.notesSlide+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15.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notesSlides/notesSlide16.xml" ContentType="application/vnd.openxmlformats-officedocument.presentationml.notesSlide+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notesSlides/notesSlide17.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18.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notesSlides/notesSlide19.xml" ContentType="application/vnd.openxmlformats-officedocument.presentationml.notesSlide+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notesSlides/notesSlide20.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21.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22.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23.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24.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25.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notesSlides/notesSlide26.xml" ContentType="application/vnd.openxmlformats-officedocument.presentationml.notesSlide+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27.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notesSlides/notesSlide28.xml" ContentType="application/vnd.openxmlformats-officedocument.presentationml.notesSlide+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notesSlides/notesSlide29.xml" ContentType="application/vnd.openxmlformats-officedocument.presentationml.notesSlide+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notesSlides/notesSlide30.xml" ContentType="application/vnd.openxmlformats-officedocument.presentationml.notesSlide+xml"/>
  <Override PartName="/ppt/tags/tag512.xml" ContentType="application/vnd.openxmlformats-officedocument.presentationml.tags+xml"/>
  <Override PartName="/ppt/tags/tag513.xml" ContentType="application/vnd.openxmlformats-officedocument.presentationml.tags+xml"/>
  <Override PartName="/ppt/notesSlides/notesSlide31.xml" ContentType="application/vnd.openxmlformats-officedocument.presentationml.notesSlide+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47"/>
  </p:notesMasterIdLst>
  <p:sldIdLst>
    <p:sldId id="257" r:id="rId6"/>
    <p:sldId id="256" r:id="rId7"/>
    <p:sldId id="260" r:id="rId8"/>
    <p:sldId id="266" r:id="rId9"/>
    <p:sldId id="267" r:id="rId10"/>
    <p:sldId id="376" r:id="rId11"/>
    <p:sldId id="377" r:id="rId12"/>
    <p:sldId id="379" r:id="rId13"/>
    <p:sldId id="269" r:id="rId14"/>
    <p:sldId id="380" r:id="rId15"/>
    <p:sldId id="378" r:id="rId16"/>
    <p:sldId id="381" r:id="rId17"/>
    <p:sldId id="373" r:id="rId18"/>
    <p:sldId id="382" r:id="rId19"/>
    <p:sldId id="383" r:id="rId20"/>
    <p:sldId id="384" r:id="rId21"/>
    <p:sldId id="385" r:id="rId22"/>
    <p:sldId id="386" r:id="rId23"/>
    <p:sldId id="387" r:id="rId24"/>
    <p:sldId id="388" r:id="rId25"/>
    <p:sldId id="389" r:id="rId26"/>
    <p:sldId id="390" r:id="rId27"/>
    <p:sldId id="391" r:id="rId28"/>
    <p:sldId id="392" r:id="rId29"/>
    <p:sldId id="275" r:id="rId30"/>
    <p:sldId id="393" r:id="rId31"/>
    <p:sldId id="405" r:id="rId32"/>
    <p:sldId id="394" r:id="rId33"/>
    <p:sldId id="396" r:id="rId34"/>
    <p:sldId id="395" r:id="rId35"/>
    <p:sldId id="399" r:id="rId36"/>
    <p:sldId id="404" r:id="rId37"/>
    <p:sldId id="400" r:id="rId38"/>
    <p:sldId id="401" r:id="rId39"/>
    <p:sldId id="402" r:id="rId40"/>
    <p:sldId id="403" r:id="rId41"/>
    <p:sldId id="397" r:id="rId42"/>
    <p:sldId id="398" r:id="rId43"/>
    <p:sldId id="301" r:id="rId44"/>
    <p:sldId id="302" r:id="rId45"/>
    <p:sldId id="298" r:id="rId46"/>
  </p:sldIdLst>
  <p:sldSz cx="9144000" cy="6858000" type="screen4x3"/>
  <p:notesSz cx="6858000" cy="9144000"/>
  <p:custDataLst>
    <p:tags r:id="rId48"/>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37" autoAdjust="0"/>
    <p:restoredTop sz="94660"/>
  </p:normalViewPr>
  <p:slideViewPr>
    <p:cSldViewPr showGuides="1">
      <p:cViewPr varScale="1">
        <p:scale>
          <a:sx n="85" d="100"/>
          <a:sy n="85" d="100"/>
        </p:scale>
        <p:origin x="1296" y="58"/>
      </p:cViewPr>
      <p:guideLst>
        <p:guide orient="horz" pos="2224"/>
        <p:guide pos="2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38393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85423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048651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161605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633898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115997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570494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97468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86108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25</a:t>
            </a:fld>
            <a:endParaRPr lang="zh-CN" altLang="en-US"/>
          </a:p>
        </p:txBody>
      </p:sp>
    </p:spTree>
    <p:extLst>
      <p:ext uri="{BB962C8B-B14F-4D97-AF65-F5344CB8AC3E}">
        <p14:creationId xmlns:p14="http://schemas.microsoft.com/office/powerpoint/2010/main" val="2405424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343909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6754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4</a:t>
            </a:fld>
            <a:endParaRPr lang="zh-CN" altLang="en-US"/>
          </a:p>
        </p:txBody>
      </p:sp>
    </p:spTree>
    <p:extLst>
      <p:ext uri="{BB962C8B-B14F-4D97-AF65-F5344CB8AC3E}">
        <p14:creationId xmlns:p14="http://schemas.microsoft.com/office/powerpoint/2010/main" val="3769734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284741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29</a:t>
            </a:fld>
            <a:endParaRPr lang="zh-CN" altLang="en-US"/>
          </a:p>
        </p:txBody>
      </p:sp>
    </p:spTree>
    <p:extLst>
      <p:ext uri="{BB962C8B-B14F-4D97-AF65-F5344CB8AC3E}">
        <p14:creationId xmlns:p14="http://schemas.microsoft.com/office/powerpoint/2010/main" val="3549900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619251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650060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511792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244894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00401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83445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1471871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349895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085199-D7E7-416F-9D71-3AF4885C2DF5}" type="slidenum">
              <a:rPr lang="zh-CN" altLang="en-US" smtClean="0"/>
              <a:t>9</a:t>
            </a:fld>
            <a:endParaRPr lang="zh-CN" altLang="en-US"/>
          </a:p>
        </p:txBody>
      </p:sp>
    </p:spTree>
    <p:extLst>
      <p:ext uri="{BB962C8B-B14F-4D97-AF65-F5344CB8AC3E}">
        <p14:creationId xmlns:p14="http://schemas.microsoft.com/office/powerpoint/2010/main" val="3251615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654054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39</a:t>
            </a:fld>
            <a:endParaRPr lang="zh-CN" altLang="en-US"/>
          </a:p>
        </p:txBody>
      </p:sp>
    </p:spTree>
    <p:extLst>
      <p:ext uri="{BB962C8B-B14F-4D97-AF65-F5344CB8AC3E}">
        <p14:creationId xmlns:p14="http://schemas.microsoft.com/office/powerpoint/2010/main" val="2640809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41</a:t>
            </a:fld>
            <a:endParaRPr lang="zh-CN" altLang="en-US"/>
          </a:p>
        </p:txBody>
      </p:sp>
    </p:spTree>
    <p:extLst>
      <p:ext uri="{BB962C8B-B14F-4D97-AF65-F5344CB8AC3E}">
        <p14:creationId xmlns:p14="http://schemas.microsoft.com/office/powerpoint/2010/main" val="354149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55538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02528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3778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417860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588571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38818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9" Type="http://schemas.openxmlformats.org/officeDocument/2006/relationships/tags" Target="../tags/tag46.xml"/><Relationship Id="rId21" Type="http://schemas.openxmlformats.org/officeDocument/2006/relationships/tags" Target="../tags/tag28.xml"/><Relationship Id="rId34" Type="http://schemas.openxmlformats.org/officeDocument/2006/relationships/tags" Target="../tags/tag41.xml"/><Relationship Id="rId42" Type="http://schemas.openxmlformats.org/officeDocument/2006/relationships/tags" Target="../tags/tag49.xml"/><Relationship Id="rId47" Type="http://schemas.openxmlformats.org/officeDocument/2006/relationships/tags" Target="../tags/tag54.xml"/><Relationship Id="rId50" Type="http://schemas.openxmlformats.org/officeDocument/2006/relationships/slideMaster" Target="../slideMasters/slideMaster2.xml"/><Relationship Id="rId7" Type="http://schemas.openxmlformats.org/officeDocument/2006/relationships/tags" Target="../tags/tag14.xml"/><Relationship Id="rId2" Type="http://schemas.openxmlformats.org/officeDocument/2006/relationships/tags" Target="../tags/tag9.xml"/><Relationship Id="rId16" Type="http://schemas.openxmlformats.org/officeDocument/2006/relationships/tags" Target="../tags/tag23.xml"/><Relationship Id="rId29" Type="http://schemas.openxmlformats.org/officeDocument/2006/relationships/tags" Target="../tags/tag36.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tags" Target="../tags/tag44.xml"/><Relationship Id="rId40" Type="http://schemas.openxmlformats.org/officeDocument/2006/relationships/tags" Target="../tags/tag47.xml"/><Relationship Id="rId45" Type="http://schemas.openxmlformats.org/officeDocument/2006/relationships/tags" Target="../tags/tag52.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tags" Target="../tags/tag38.xml"/><Relationship Id="rId44" Type="http://schemas.openxmlformats.org/officeDocument/2006/relationships/tags" Target="../tags/tag51.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 Id="rId43" Type="http://schemas.openxmlformats.org/officeDocument/2006/relationships/tags" Target="../tags/tag50.xml"/><Relationship Id="rId48" Type="http://schemas.openxmlformats.org/officeDocument/2006/relationships/tags" Target="../tags/tag55.xml"/><Relationship Id="rId8" Type="http://schemas.openxmlformats.org/officeDocument/2006/relationships/tags" Target="../tags/tag15.xml"/><Relationship Id="rId51" Type="http://schemas.openxmlformats.org/officeDocument/2006/relationships/image" Target="../media/image1.jpeg"/><Relationship Id="rId3" Type="http://schemas.openxmlformats.org/officeDocument/2006/relationships/tags" Target="../tags/tag10.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20" Type="http://schemas.openxmlformats.org/officeDocument/2006/relationships/tags" Target="../tags/tag27.xml"/><Relationship Id="rId41" Type="http://schemas.openxmlformats.org/officeDocument/2006/relationships/tags" Target="../tags/tag48.xml"/><Relationship Id="rId1" Type="http://schemas.openxmlformats.org/officeDocument/2006/relationships/tags" Target="../tags/tag8.xml"/><Relationship Id="rId6"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image" Target="../media/image1.jpeg"/><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slideMaster" Target="../slideMasters/slideMaster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slideMaster" Target="../slideMasters/slideMaster2.xml"/><Relationship Id="rId4" Type="http://schemas.openxmlformats.org/officeDocument/2006/relationships/tags" Target="../tags/tag11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slideMaster" Target="../slideMasters/slideMaster2.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slideMaster" Target="../slideMasters/slideMaster2.xml"/><Relationship Id="rId4"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13" Type="http://schemas.openxmlformats.org/officeDocument/2006/relationships/tags" Target="../tags/tag144.xml"/><Relationship Id="rId18" Type="http://schemas.openxmlformats.org/officeDocument/2006/relationships/tags" Target="../tags/tag149.xml"/><Relationship Id="rId26" Type="http://schemas.openxmlformats.org/officeDocument/2006/relationships/tags" Target="../tags/tag157.xml"/><Relationship Id="rId39" Type="http://schemas.openxmlformats.org/officeDocument/2006/relationships/tags" Target="../tags/tag170.xml"/><Relationship Id="rId21" Type="http://schemas.openxmlformats.org/officeDocument/2006/relationships/tags" Target="../tags/tag152.xml"/><Relationship Id="rId34" Type="http://schemas.openxmlformats.org/officeDocument/2006/relationships/tags" Target="../tags/tag165.xml"/><Relationship Id="rId42" Type="http://schemas.openxmlformats.org/officeDocument/2006/relationships/tags" Target="../tags/tag173.xml"/><Relationship Id="rId7" Type="http://schemas.openxmlformats.org/officeDocument/2006/relationships/tags" Target="../tags/tag138.xml"/><Relationship Id="rId2" Type="http://schemas.openxmlformats.org/officeDocument/2006/relationships/tags" Target="../tags/tag133.xml"/><Relationship Id="rId16" Type="http://schemas.openxmlformats.org/officeDocument/2006/relationships/tags" Target="../tags/tag147.xml"/><Relationship Id="rId29" Type="http://schemas.openxmlformats.org/officeDocument/2006/relationships/tags" Target="../tags/tag160.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tags" Target="../tags/tag155.xml"/><Relationship Id="rId32" Type="http://schemas.openxmlformats.org/officeDocument/2006/relationships/tags" Target="../tags/tag163.xml"/><Relationship Id="rId37" Type="http://schemas.openxmlformats.org/officeDocument/2006/relationships/tags" Target="../tags/tag168.xml"/><Relationship Id="rId40" Type="http://schemas.openxmlformats.org/officeDocument/2006/relationships/tags" Target="../tags/tag171.xml"/><Relationship Id="rId45" Type="http://schemas.openxmlformats.org/officeDocument/2006/relationships/image" Target="../media/image1.jpeg"/><Relationship Id="rId5" Type="http://schemas.openxmlformats.org/officeDocument/2006/relationships/tags" Target="../tags/tag136.xml"/><Relationship Id="rId15" Type="http://schemas.openxmlformats.org/officeDocument/2006/relationships/tags" Target="../tags/tag146.xml"/><Relationship Id="rId23" Type="http://schemas.openxmlformats.org/officeDocument/2006/relationships/tags" Target="../tags/tag154.xml"/><Relationship Id="rId28" Type="http://schemas.openxmlformats.org/officeDocument/2006/relationships/tags" Target="../tags/tag159.xml"/><Relationship Id="rId36" Type="http://schemas.openxmlformats.org/officeDocument/2006/relationships/tags" Target="../tags/tag167.xml"/><Relationship Id="rId10" Type="http://schemas.openxmlformats.org/officeDocument/2006/relationships/tags" Target="../tags/tag141.xml"/><Relationship Id="rId19" Type="http://schemas.openxmlformats.org/officeDocument/2006/relationships/tags" Target="../tags/tag150.xml"/><Relationship Id="rId31" Type="http://schemas.openxmlformats.org/officeDocument/2006/relationships/tags" Target="../tags/tag162.xml"/><Relationship Id="rId44" Type="http://schemas.openxmlformats.org/officeDocument/2006/relationships/slideMaster" Target="../slideMasters/slideMaster2.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 Id="rId22" Type="http://schemas.openxmlformats.org/officeDocument/2006/relationships/tags" Target="../tags/tag153.xml"/><Relationship Id="rId27" Type="http://schemas.openxmlformats.org/officeDocument/2006/relationships/tags" Target="../tags/tag158.xml"/><Relationship Id="rId30" Type="http://schemas.openxmlformats.org/officeDocument/2006/relationships/tags" Target="../tags/tag161.xml"/><Relationship Id="rId35" Type="http://schemas.openxmlformats.org/officeDocument/2006/relationships/tags" Target="../tags/tag166.xml"/><Relationship Id="rId43" Type="http://schemas.openxmlformats.org/officeDocument/2006/relationships/tags" Target="../tags/tag174.xml"/><Relationship Id="rId8" Type="http://schemas.openxmlformats.org/officeDocument/2006/relationships/tags" Target="../tags/tag139.xml"/><Relationship Id="rId3" Type="http://schemas.openxmlformats.org/officeDocument/2006/relationships/tags" Target="../tags/tag134.xml"/><Relationship Id="rId12" Type="http://schemas.openxmlformats.org/officeDocument/2006/relationships/tags" Target="../tags/tag143.xml"/><Relationship Id="rId17" Type="http://schemas.openxmlformats.org/officeDocument/2006/relationships/tags" Target="../tags/tag148.xml"/><Relationship Id="rId25" Type="http://schemas.openxmlformats.org/officeDocument/2006/relationships/tags" Target="../tags/tag156.xml"/><Relationship Id="rId33" Type="http://schemas.openxmlformats.org/officeDocument/2006/relationships/tags" Target="../tags/tag164.xml"/><Relationship Id="rId38" Type="http://schemas.openxmlformats.org/officeDocument/2006/relationships/tags" Target="../tags/tag169.xml"/><Relationship Id="rId20" Type="http://schemas.openxmlformats.org/officeDocument/2006/relationships/tags" Target="../tags/tag151.xml"/><Relationship Id="rId41" Type="http://schemas.openxmlformats.org/officeDocument/2006/relationships/tags" Target="../tags/tag17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slideMaster" Target="../slideMasters/slideMaster3.xml"/><Relationship Id="rId3" Type="http://schemas.openxmlformats.org/officeDocument/2006/relationships/tags" Target="../tags/tag183.xml"/><Relationship Id="rId7" Type="http://schemas.openxmlformats.org/officeDocument/2006/relationships/tags" Target="../tags/tag187.xml"/><Relationship Id="rId12" Type="http://schemas.openxmlformats.org/officeDocument/2006/relationships/tags" Target="../tags/tag192.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5" Type="http://schemas.openxmlformats.org/officeDocument/2006/relationships/tags" Target="../tags/tag185.xml"/><Relationship Id="rId15" Type="http://schemas.openxmlformats.org/officeDocument/2006/relationships/image" Target="../media/image4.jpeg"/><Relationship Id="rId10" Type="http://schemas.openxmlformats.org/officeDocument/2006/relationships/tags" Target="../tags/tag190.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07.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9"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10.xml"/><Relationship Id="rId7" Type="http://schemas.openxmlformats.org/officeDocument/2006/relationships/slideMaster" Target="../slideMasters/slideMaster3.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21.xml"/><Relationship Id="rId3" Type="http://schemas.openxmlformats.org/officeDocument/2006/relationships/tags" Target="../tags/tag216.xml"/><Relationship Id="rId7" Type="http://schemas.openxmlformats.org/officeDocument/2006/relationships/tags" Target="../tags/tag220.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slideMaster" Target="../slideMasters/slideMaster3.xml"/><Relationship Id="rId4" Type="http://schemas.openxmlformats.org/officeDocument/2006/relationships/tags" Target="../tags/tag22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31.xml"/><Relationship Id="rId7" Type="http://schemas.openxmlformats.org/officeDocument/2006/relationships/slideMaster" Target="../slideMasters/slideMaster3.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slideMaster" Target="../slideMasters/slideMaster3.xml"/><Relationship Id="rId5" Type="http://schemas.openxmlformats.org/officeDocument/2006/relationships/tags" Target="../tags/tag239.xml"/><Relationship Id="rId4" Type="http://schemas.openxmlformats.org/officeDocument/2006/relationships/tags" Target="../tags/tag238.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5" Type="http://schemas.openxmlformats.org/officeDocument/2006/relationships/slideMaster" Target="../slideMasters/slideMaster3.xml"/><Relationship Id="rId4" Type="http://schemas.openxmlformats.org/officeDocument/2006/relationships/tags" Target="../tags/tag243.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51.xml"/><Relationship Id="rId3" Type="http://schemas.openxmlformats.org/officeDocument/2006/relationships/tags" Target="../tags/tag246.xml"/><Relationship Id="rId7" Type="http://schemas.openxmlformats.org/officeDocument/2006/relationships/tags" Target="../tags/tag250.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tags" Target="../tags/tag249.xml"/><Relationship Id="rId11" Type="http://schemas.openxmlformats.org/officeDocument/2006/relationships/image" Target="../media/image5.jpeg"/><Relationship Id="rId5" Type="http://schemas.openxmlformats.org/officeDocument/2006/relationships/tags" Target="../tags/tag248.xml"/><Relationship Id="rId10" Type="http://schemas.openxmlformats.org/officeDocument/2006/relationships/slideMaster" Target="../slideMasters/slideMaster3.xml"/><Relationship Id="rId4" Type="http://schemas.openxmlformats.org/officeDocument/2006/relationships/tags" Target="../tags/tag247.xml"/><Relationship Id="rId9" Type="http://schemas.openxmlformats.org/officeDocument/2006/relationships/tags" Target="../tags/tag25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261.xml"/><Relationship Id="rId7" Type="http://schemas.openxmlformats.org/officeDocument/2006/relationships/slideMaster" Target="../slideMasters/slideMaster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slideMaster" Target="../slideMasters/slideMaster5.xml"/><Relationship Id="rId5" Type="http://schemas.openxmlformats.org/officeDocument/2006/relationships/tags" Target="../tags/tag269.xml"/><Relationship Id="rId4" Type="http://schemas.openxmlformats.org/officeDocument/2006/relationships/tags" Target="../tags/tag268.xml"/></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272.xml"/><Relationship Id="rId7" Type="http://schemas.openxmlformats.org/officeDocument/2006/relationships/tags" Target="../tags/tag276.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9" Type="http://schemas.openxmlformats.org/officeDocument/2006/relationships/image" Target="../media/image7.jpeg"/></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79.xml"/><Relationship Id="rId7" Type="http://schemas.openxmlformats.org/officeDocument/2006/relationships/slideMaster" Target="../slideMasters/slideMaster5.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90.xml"/><Relationship Id="rId3" Type="http://schemas.openxmlformats.org/officeDocument/2006/relationships/tags" Target="../tags/tag285.xml"/><Relationship Id="rId7" Type="http://schemas.openxmlformats.org/officeDocument/2006/relationships/tags" Target="../tags/tag289.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9"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slideMaster" Target="../slideMasters/slideMaster5.xml"/><Relationship Id="rId4" Type="http://schemas.openxmlformats.org/officeDocument/2006/relationships/tags" Target="../tags/tag294.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4"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300.xml"/><Relationship Id="rId7" Type="http://schemas.openxmlformats.org/officeDocument/2006/relationships/slideMaster" Target="../slideMasters/slideMaster5.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slideMaster" Target="../slideMasters/slideMaster5.xml"/><Relationship Id="rId5" Type="http://schemas.openxmlformats.org/officeDocument/2006/relationships/tags" Target="../tags/tag308.xml"/><Relationship Id="rId4" Type="http://schemas.openxmlformats.org/officeDocument/2006/relationships/tags" Target="../tags/tag307.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 Id="rId5" Type="http://schemas.openxmlformats.org/officeDocument/2006/relationships/slideMaster" Target="../slideMasters/slideMaster5.xml"/><Relationship Id="rId4" Type="http://schemas.openxmlformats.org/officeDocument/2006/relationships/tags" Target="../tags/tag312.xml"/></Relationships>
</file>

<file path=ppt/slideLayouts/_rels/slideLayout55.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315.xml"/><Relationship Id="rId7" Type="http://schemas.openxmlformats.org/officeDocument/2006/relationships/tags" Target="../tags/tag319.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9"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51">
            <a:lum/>
          </a:blip>
          <a:srcRect/>
          <a:stretch>
            <a:fillRect/>
          </a:stretch>
        </a:blipFill>
        <a:effectLst/>
      </p:bgPr>
    </p:bg>
    <p:spTree>
      <p:nvGrpSpPr>
        <p:cNvPr id="1" name=""/>
        <p:cNvGrpSpPr/>
        <p:nvPr/>
      </p:nvGrpSpPr>
      <p:grpSpPr>
        <a:xfrm>
          <a:off x="0" y="0"/>
          <a:ext cx="0" cy="0"/>
          <a:chOff x="0" y="0"/>
          <a:chExt cx="0" cy="0"/>
        </a:xfrm>
      </p:grpSpPr>
      <p:sp>
        <p:nvSpPr>
          <p:cNvPr id="41" name="矩形 40"/>
          <p:cNvSpPr/>
          <p:nvPr>
            <p:custDataLst>
              <p:tags r:id="rId1"/>
            </p:custDataLst>
          </p:nvPr>
        </p:nvSpPr>
        <p:spPr>
          <a:xfrm>
            <a:off x="-6217" y="-12428"/>
            <a:ext cx="9153788"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sp>
        <p:nvSpPr>
          <p:cNvPr id="42" name="矩形 41"/>
          <p:cNvSpPr/>
          <p:nvPr>
            <p:custDataLst>
              <p:tags r:id="rId2"/>
            </p:custDataLst>
          </p:nvPr>
        </p:nvSpPr>
        <p:spPr>
          <a:xfrm>
            <a:off x="703501" y="4630111"/>
            <a:ext cx="1728217" cy="582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500">
              <a:solidFill>
                <a:srgbClr val="1BA3D7"/>
              </a:solidFill>
            </a:endParaRPr>
          </a:p>
        </p:txBody>
      </p:sp>
      <p:grpSp>
        <p:nvGrpSpPr>
          <p:cNvPr id="43" name="组合 42"/>
          <p:cNvGrpSpPr/>
          <p:nvPr>
            <p:custDataLst>
              <p:tags r:id="rId3"/>
            </p:custDataLst>
          </p:nvPr>
        </p:nvGrpSpPr>
        <p:grpSpPr>
          <a:xfrm>
            <a:off x="645608" y="1177559"/>
            <a:ext cx="237212" cy="316282"/>
            <a:chOff x="860810" y="1165367"/>
            <a:chExt cx="316282" cy="316282"/>
          </a:xfrm>
        </p:grpSpPr>
        <p:cxnSp>
          <p:nvCxnSpPr>
            <p:cNvPr id="44" name="直接连接符 43"/>
            <p:cNvCxnSpPr/>
            <p:nvPr>
              <p:custDataLst>
                <p:tags r:id="rId48"/>
              </p:custDataLst>
            </p:nvPr>
          </p:nvCxnSpPr>
          <p:spPr>
            <a:xfrm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49"/>
              </p:custDataLst>
            </p:nvPr>
          </p:nvCxnSpPr>
          <p:spPr>
            <a:xfrm rot="5400000"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文本占位符 4"/>
          <p:cNvSpPr>
            <a:spLocks noGrp="1"/>
          </p:cNvSpPr>
          <p:nvPr>
            <p:ph type="body" sz="quarter" idx="13" hasCustomPrompt="1"/>
            <p:custDataLst>
              <p:tags r:id="rId4"/>
            </p:custDataLst>
          </p:nvPr>
        </p:nvSpPr>
        <p:spPr>
          <a:xfrm>
            <a:off x="696663" y="5285264"/>
            <a:ext cx="1735055" cy="583200"/>
          </a:xfrm>
        </p:spPr>
        <p:txBody>
          <a:bodyPr>
            <a:normAutofit/>
          </a:bodyPr>
          <a:lstStyle>
            <a:lvl1pPr marL="0" indent="0">
              <a:buNone/>
              <a:defRPr sz="2400">
                <a:solidFill>
                  <a:schemeClr val="bg1"/>
                </a:solidFill>
              </a:defRPr>
            </a:lvl1pPr>
          </a:lstStyle>
          <a:p>
            <a:pPr lvl="0"/>
            <a:r>
              <a:rPr lang="zh-CN" altLang="en-US" dirty="0"/>
              <a:t>编辑文本</a:t>
            </a:r>
          </a:p>
        </p:txBody>
      </p:sp>
      <p:sp>
        <p:nvSpPr>
          <p:cNvPr id="46" name="等腰三角形 45"/>
          <p:cNvSpPr/>
          <p:nvPr>
            <p:custDataLst>
              <p:tags r:id="rId5"/>
            </p:custDataLst>
          </p:nvPr>
        </p:nvSpPr>
        <p:spPr>
          <a:xfrm>
            <a:off x="4427765"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等腰三角形 46"/>
          <p:cNvSpPr/>
          <p:nvPr>
            <p:custDataLst>
              <p:tags r:id="rId6"/>
            </p:custDataLst>
          </p:nvPr>
        </p:nvSpPr>
        <p:spPr>
          <a:xfrm flipV="1">
            <a:off x="4684654" y="6267450"/>
            <a:ext cx="513779"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等腰三角形 47"/>
          <p:cNvSpPr/>
          <p:nvPr>
            <p:custDataLst>
              <p:tags r:id="rId7"/>
            </p:custDataLst>
          </p:nvPr>
        </p:nvSpPr>
        <p:spPr>
          <a:xfrm>
            <a:off x="4937308"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等腰三角形 48"/>
          <p:cNvSpPr/>
          <p:nvPr>
            <p:custDataLst>
              <p:tags r:id="rId8"/>
            </p:custDataLst>
          </p:nvPr>
        </p:nvSpPr>
        <p:spPr>
          <a:xfrm flipV="1">
            <a:off x="4410087" y="4513457"/>
            <a:ext cx="2039751"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custDataLst>
              <p:tags r:id="rId9"/>
            </p:custDataLst>
          </p:nvPr>
        </p:nvSpPr>
        <p:spPr>
          <a:xfrm>
            <a:off x="5429032"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等腰三角形 50"/>
          <p:cNvSpPr/>
          <p:nvPr>
            <p:custDataLst>
              <p:tags r:id="rId10"/>
            </p:custDataLst>
          </p:nvPr>
        </p:nvSpPr>
        <p:spPr>
          <a:xfrm flipV="1">
            <a:off x="5685921"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等腰三角形 51"/>
          <p:cNvSpPr/>
          <p:nvPr>
            <p:custDataLst>
              <p:tags r:id="rId11"/>
            </p:custDataLst>
          </p:nvPr>
        </p:nvSpPr>
        <p:spPr>
          <a:xfrm>
            <a:off x="5932860"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等腰三角形 52"/>
          <p:cNvSpPr/>
          <p:nvPr>
            <p:custDataLst>
              <p:tags r:id="rId12"/>
            </p:custDataLst>
          </p:nvPr>
        </p:nvSpPr>
        <p:spPr>
          <a:xfrm>
            <a:off x="5683637" y="567690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等腰三角形 53"/>
          <p:cNvSpPr/>
          <p:nvPr>
            <p:custDataLst>
              <p:tags r:id="rId13"/>
            </p:custDataLst>
          </p:nvPr>
        </p:nvSpPr>
        <p:spPr>
          <a:xfrm flipV="1">
            <a:off x="6186107"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等腰三角形 54"/>
          <p:cNvSpPr/>
          <p:nvPr>
            <p:custDataLst>
              <p:tags r:id="rId14"/>
            </p:custDataLst>
          </p:nvPr>
        </p:nvSpPr>
        <p:spPr>
          <a:xfrm>
            <a:off x="6441211"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等腰三角形 55"/>
          <p:cNvSpPr/>
          <p:nvPr>
            <p:custDataLst>
              <p:tags r:id="rId15"/>
            </p:custDataLst>
          </p:nvPr>
        </p:nvSpPr>
        <p:spPr>
          <a:xfrm>
            <a:off x="6191987"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等腰三角形 56"/>
          <p:cNvSpPr/>
          <p:nvPr>
            <p:custDataLst>
              <p:tags r:id="rId16"/>
            </p:custDataLst>
          </p:nvPr>
        </p:nvSpPr>
        <p:spPr>
          <a:xfrm flipV="1">
            <a:off x="6691675" y="6267450"/>
            <a:ext cx="513779"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等腰三角形 57"/>
          <p:cNvSpPr/>
          <p:nvPr>
            <p:custDataLst>
              <p:tags r:id="rId17"/>
            </p:custDataLst>
          </p:nvPr>
        </p:nvSpPr>
        <p:spPr>
          <a:xfrm>
            <a:off x="6939635"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等腰三角形 58"/>
          <p:cNvSpPr/>
          <p:nvPr>
            <p:custDataLst>
              <p:tags r:id="rId18"/>
            </p:custDataLst>
          </p:nvPr>
        </p:nvSpPr>
        <p:spPr>
          <a:xfrm>
            <a:off x="6689390" y="567690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等腰三角形 59"/>
          <p:cNvSpPr/>
          <p:nvPr>
            <p:custDataLst>
              <p:tags r:id="rId19"/>
            </p:custDataLst>
          </p:nvPr>
        </p:nvSpPr>
        <p:spPr>
          <a:xfrm flipV="1">
            <a:off x="6440712" y="568452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等腰三角形 60"/>
          <p:cNvSpPr/>
          <p:nvPr>
            <p:custDataLst>
              <p:tags r:id="rId20"/>
            </p:custDataLst>
          </p:nvPr>
        </p:nvSpPr>
        <p:spPr>
          <a:xfrm>
            <a:off x="6437305" y="509397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等腰三角形 61"/>
          <p:cNvSpPr/>
          <p:nvPr>
            <p:custDataLst>
              <p:tags r:id="rId21"/>
            </p:custDataLst>
          </p:nvPr>
        </p:nvSpPr>
        <p:spPr>
          <a:xfrm flipV="1">
            <a:off x="5934960" y="5690476"/>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63" name="等腰三角形 62"/>
          <p:cNvSpPr/>
          <p:nvPr>
            <p:custDataLst>
              <p:tags r:id="rId22"/>
            </p:custDataLst>
          </p:nvPr>
        </p:nvSpPr>
        <p:spPr>
          <a:xfrm>
            <a:off x="5932835" y="5100248"/>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等腰三角形 63"/>
          <p:cNvSpPr/>
          <p:nvPr>
            <p:custDataLst>
              <p:tags r:id="rId23"/>
            </p:custDataLst>
          </p:nvPr>
        </p:nvSpPr>
        <p:spPr>
          <a:xfrm flipV="1">
            <a:off x="6181257" y="511611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65" name="等腰三角形 64"/>
          <p:cNvSpPr/>
          <p:nvPr>
            <p:custDataLst>
              <p:tags r:id="rId24"/>
            </p:custDataLst>
          </p:nvPr>
        </p:nvSpPr>
        <p:spPr>
          <a:xfrm>
            <a:off x="6183043" y="4527082"/>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等腰三角形 65"/>
          <p:cNvSpPr/>
          <p:nvPr>
            <p:custDataLst>
              <p:tags r:id="rId25"/>
            </p:custDataLst>
          </p:nvPr>
        </p:nvSpPr>
        <p:spPr>
          <a:xfrm flipV="1">
            <a:off x="6434021" y="452982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形状 66"/>
          <p:cNvSpPr/>
          <p:nvPr>
            <p:custDataLst>
              <p:tags r:id="rId26"/>
            </p:custDataLst>
          </p:nvPr>
        </p:nvSpPr>
        <p:spPr>
          <a:xfrm>
            <a:off x="5414145" y="-12427"/>
            <a:ext cx="3729855"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等腰三角形 67"/>
          <p:cNvSpPr/>
          <p:nvPr>
            <p:custDataLst>
              <p:tags r:id="rId27"/>
            </p:custDataLst>
          </p:nvPr>
        </p:nvSpPr>
        <p:spPr>
          <a:xfrm>
            <a:off x="6440249" y="394135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等腰三角形 68"/>
          <p:cNvSpPr/>
          <p:nvPr>
            <p:custDataLst>
              <p:tags r:id="rId28"/>
            </p:custDataLst>
          </p:nvPr>
        </p:nvSpPr>
        <p:spPr>
          <a:xfrm flipV="1">
            <a:off x="6465619" y="3436558"/>
            <a:ext cx="954386"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70" name="等腰三角形 69"/>
          <p:cNvSpPr/>
          <p:nvPr>
            <p:custDataLst>
              <p:tags r:id="rId29"/>
            </p:custDataLst>
          </p:nvPr>
        </p:nvSpPr>
        <p:spPr>
          <a:xfrm>
            <a:off x="6906227" y="2853084"/>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任意多边形: 形状 70"/>
          <p:cNvSpPr/>
          <p:nvPr>
            <p:custDataLst>
              <p:tags r:id="rId30"/>
            </p:custDataLst>
          </p:nvPr>
        </p:nvSpPr>
        <p:spPr>
          <a:xfrm flipV="1">
            <a:off x="8030042" y="-12427"/>
            <a:ext cx="111753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形状 71"/>
          <p:cNvSpPr/>
          <p:nvPr>
            <p:custDataLst>
              <p:tags r:id="rId31"/>
            </p:custDataLst>
          </p:nvPr>
        </p:nvSpPr>
        <p:spPr>
          <a:xfrm flipV="1">
            <a:off x="8694150" y="4523679"/>
            <a:ext cx="447206"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32"/>
            </p:custDataLst>
          </p:nvPr>
        </p:nvSpPr>
        <p:spPr>
          <a:xfrm>
            <a:off x="8263208"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33"/>
            </p:custDataLst>
          </p:nvPr>
        </p:nvSpPr>
        <p:spPr>
          <a:xfrm flipV="1">
            <a:off x="8516456"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任意多边形: 形状 74"/>
          <p:cNvSpPr/>
          <p:nvPr>
            <p:custDataLst>
              <p:tags r:id="rId34"/>
            </p:custDataLst>
          </p:nvPr>
        </p:nvSpPr>
        <p:spPr>
          <a:xfrm>
            <a:off x="8771559" y="6267450"/>
            <a:ext cx="369797"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35"/>
            </p:custDataLst>
          </p:nvPr>
        </p:nvSpPr>
        <p:spPr>
          <a:xfrm>
            <a:off x="8514171"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7" name="组合 76"/>
          <p:cNvGrpSpPr/>
          <p:nvPr>
            <p:custDataLst>
              <p:tags r:id="rId36"/>
            </p:custDataLst>
          </p:nvPr>
        </p:nvGrpSpPr>
        <p:grpSpPr>
          <a:xfrm>
            <a:off x="7997048" y="276128"/>
            <a:ext cx="797947" cy="351879"/>
            <a:chOff x="3021012" y="8350250"/>
            <a:chExt cx="5092701" cy="1684338"/>
          </a:xfrm>
          <a:solidFill>
            <a:schemeClr val="bg1">
              <a:lumMod val="95000"/>
              <a:alpha val="20000"/>
            </a:schemeClr>
          </a:solidFill>
        </p:grpSpPr>
        <p:sp>
          <p:nvSpPr>
            <p:cNvPr id="78" name="Rectangle 5"/>
            <p:cNvSpPr>
              <a:spLocks noChangeArrowheads="1"/>
            </p:cNvSpPr>
            <p:nvPr>
              <p:custDataLst>
                <p:tags r:id="rId42"/>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79" name="Freeform 6"/>
            <p:cNvSpPr>
              <a:spLocks noEditPoints="1"/>
            </p:cNvSpPr>
            <p:nvPr>
              <p:custDataLst>
                <p:tags r:id="rId43"/>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0" name="Freeform 7"/>
            <p:cNvSpPr/>
            <p:nvPr>
              <p:custDataLst>
                <p:tags r:id="rId44"/>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1" name="Freeform 8"/>
            <p:cNvSpPr>
              <a:spLocks noEditPoints="1"/>
            </p:cNvSpPr>
            <p:nvPr>
              <p:custDataLst>
                <p:tags r:id="rId45"/>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2" name="Freeform 9"/>
            <p:cNvSpPr/>
            <p:nvPr>
              <p:custDataLst>
                <p:tags r:id="rId46"/>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3" name="Freeform 10"/>
            <p:cNvSpPr>
              <a:spLocks noEditPoints="1"/>
            </p:cNvSpPr>
            <p:nvPr>
              <p:custDataLst>
                <p:tags r:id="rId47"/>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sp>
        <p:nvSpPr>
          <p:cNvPr id="2" name="标题 1"/>
          <p:cNvSpPr>
            <a:spLocks noGrp="1"/>
          </p:cNvSpPr>
          <p:nvPr>
            <p:ph type="ctrTitle" hasCustomPrompt="1"/>
            <p:custDataLst>
              <p:tags r:id="rId37"/>
            </p:custDataLst>
          </p:nvPr>
        </p:nvSpPr>
        <p:spPr>
          <a:xfrm>
            <a:off x="596700" y="2234649"/>
            <a:ext cx="3470475" cy="2344542"/>
          </a:xfrm>
        </p:spPr>
        <p:txBody>
          <a:bodyPr anchor="b">
            <a:normAutofit/>
          </a:bodyPr>
          <a:lstStyle>
            <a:lvl1pPr algn="l">
              <a:defRPr sz="7000" spc="600">
                <a:solidFill>
                  <a:schemeClr val="bg1"/>
                </a:solidFill>
              </a:defRPr>
            </a:lvl1pPr>
          </a:lstStyle>
          <a:p>
            <a:r>
              <a:rPr lang="zh-CN" altLang="en-US" dirty="0"/>
              <a:t>编辑标题</a:t>
            </a:r>
          </a:p>
        </p:txBody>
      </p:sp>
      <p:sp>
        <p:nvSpPr>
          <p:cNvPr id="3" name="副标题 2"/>
          <p:cNvSpPr>
            <a:spLocks noGrp="1"/>
          </p:cNvSpPr>
          <p:nvPr>
            <p:ph type="subTitle" idx="1" hasCustomPrompt="1"/>
            <p:custDataLst>
              <p:tags r:id="rId38"/>
            </p:custDataLst>
          </p:nvPr>
        </p:nvSpPr>
        <p:spPr>
          <a:xfrm>
            <a:off x="696664" y="4630108"/>
            <a:ext cx="1735640" cy="582001"/>
          </a:xfrm>
        </p:spPr>
        <p:txBody>
          <a:bodyPr anchor="ctr">
            <a:normAutofit/>
          </a:bodyPr>
          <a:lstStyle>
            <a:lvl1pPr marL="0" indent="0" algn="l">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39"/>
            </p:custDataLst>
          </p:nvPr>
        </p:nvSpPr>
        <p:spPr/>
        <p:txBody>
          <a:bodyPr/>
          <a:lstStyle/>
          <a:p>
            <a:fld id="{760FBDFE-C587-4B4C-A407-44438C67B59E}" type="datetimeFigureOut">
              <a:rPr lang="zh-CN" altLang="en-US" smtClean="0"/>
              <a:t>2019/5/13</a:t>
            </a:fld>
            <a:endParaRPr lang="zh-CN" altLang="en-US"/>
          </a:p>
        </p:txBody>
      </p:sp>
      <p:sp>
        <p:nvSpPr>
          <p:cNvPr id="17" name="页脚占位符 16"/>
          <p:cNvSpPr>
            <a:spLocks noGrp="1"/>
          </p:cNvSpPr>
          <p:nvPr>
            <p:ph type="ftr" sz="quarter" idx="11"/>
            <p:custDataLst>
              <p:tags r:id="rId40"/>
            </p:custDataLst>
          </p:nvPr>
        </p:nvSpPr>
        <p:spPr/>
        <p:txBody>
          <a:bodyPr/>
          <a:lstStyle/>
          <a:p>
            <a:endParaRPr lang="zh-CN" altLang="en-US" dirty="0"/>
          </a:p>
        </p:txBody>
      </p:sp>
      <p:sp>
        <p:nvSpPr>
          <p:cNvPr id="18" name="灯片编号占位符 17"/>
          <p:cNvSpPr>
            <a:spLocks noGrp="1"/>
          </p:cNvSpPr>
          <p:nvPr>
            <p:ph type="sldNum" sz="quarter" idx="12"/>
            <p:custDataLst>
              <p:tags r:id="rId41"/>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30">
            <a:lum/>
          </a:blip>
          <a:srcRect/>
          <a:stretch>
            <a:fillRect/>
          </a:stretch>
        </a:blipFill>
        <a:effectLst/>
      </p:bgPr>
    </p:bg>
    <p:spTree>
      <p:nvGrpSpPr>
        <p:cNvPr id="1" name=""/>
        <p:cNvGrpSpPr/>
        <p:nvPr/>
      </p:nvGrpSpPr>
      <p:grpSpPr>
        <a:xfrm>
          <a:off x="0" y="0"/>
          <a:ext cx="0" cy="0"/>
          <a:chOff x="0" y="0"/>
          <a:chExt cx="0" cy="0"/>
        </a:xfrm>
      </p:grpSpPr>
      <p:sp>
        <p:nvSpPr>
          <p:cNvPr id="26" name="矩形 25"/>
          <p:cNvSpPr/>
          <p:nvPr>
            <p:custDataLst>
              <p:tags r:id="rId1"/>
            </p:custDataLst>
          </p:nvPr>
        </p:nvSpPr>
        <p:spPr>
          <a:xfrm>
            <a:off x="-6216" y="-12428"/>
            <a:ext cx="9144000"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25" name="组合 24"/>
          <p:cNvGrpSpPr/>
          <p:nvPr>
            <p:custDataLst>
              <p:tags r:id="rId2"/>
            </p:custDataLst>
          </p:nvPr>
        </p:nvGrpSpPr>
        <p:grpSpPr>
          <a:xfrm rot="3629114">
            <a:off x="372074" y="5635815"/>
            <a:ext cx="915476" cy="2110408"/>
            <a:chOff x="7910446" y="2835763"/>
            <a:chExt cx="1992698" cy="3445263"/>
          </a:xfrm>
        </p:grpSpPr>
        <p:sp>
          <p:nvSpPr>
            <p:cNvPr id="17" name="等腰三角形 16"/>
            <p:cNvSpPr/>
            <p:nvPr>
              <p:custDataLst>
                <p:tags r:id="rId21"/>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18" name="等腰三角形 17"/>
            <p:cNvSpPr/>
            <p:nvPr>
              <p:custDataLst>
                <p:tags r:id="rId22"/>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custDataLst>
                <p:tags r:id="rId23"/>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20" name="等腰三角形 19"/>
            <p:cNvSpPr/>
            <p:nvPr>
              <p:custDataLst>
                <p:tags r:id="rId24"/>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等腰三角形 20"/>
            <p:cNvSpPr/>
            <p:nvPr>
              <p:custDataLst>
                <p:tags r:id="rId25"/>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等腰三角形 21"/>
            <p:cNvSpPr/>
            <p:nvPr>
              <p:custDataLst>
                <p:tags r:id="rId26"/>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p:custDataLst>
                <p:tags r:id="rId27"/>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24" name="等腰三角形 23"/>
            <p:cNvSpPr/>
            <p:nvPr>
              <p:custDataLst>
                <p:tags r:id="rId28"/>
              </p:custDataLst>
            </p:nvPr>
          </p:nvSpPr>
          <p:spPr>
            <a:xfrm>
              <a:off x="9218105" y="2835763"/>
              <a:ext cx="685039" cy="59054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p:nvPr>
            <p:custDataLst>
              <p:tags r:id="rId3"/>
            </p:custDataLst>
          </p:nvPr>
        </p:nvGrpSpPr>
        <p:grpSpPr>
          <a:xfrm>
            <a:off x="8250113" y="-12427"/>
            <a:ext cx="897458" cy="2377675"/>
            <a:chOff x="9396490" y="-12427"/>
            <a:chExt cx="2800273" cy="5564164"/>
          </a:xfrm>
        </p:grpSpPr>
        <p:sp>
          <p:nvSpPr>
            <p:cNvPr id="15" name="任意多边形: 形状 14"/>
            <p:cNvSpPr/>
            <p:nvPr>
              <p:custDataLst>
                <p:tags r:id="rId18"/>
              </p:custDataLst>
            </p:nvPr>
          </p:nvSpPr>
          <p:spPr>
            <a:xfrm>
              <a:off x="9396490" y="-12427"/>
              <a:ext cx="2795511" cy="4533554"/>
            </a:xfrm>
            <a:custGeom>
              <a:avLst/>
              <a:gdLst>
                <a:gd name="connsiteX0" fmla="*/ 451833 w 2795511"/>
                <a:gd name="connsiteY0" fmla="*/ 0 h 4533554"/>
                <a:gd name="connsiteX1" fmla="*/ 1314601 w 2795511"/>
                <a:gd name="connsiteY1" fmla="*/ 0 h 4533554"/>
                <a:gd name="connsiteX2" fmla="*/ 2795511 w 2795511"/>
                <a:gd name="connsiteY2" fmla="*/ 2553293 h 4533554"/>
                <a:gd name="connsiteX3" fmla="*/ 2795511 w 2795511"/>
                <a:gd name="connsiteY3" fmla="*/ 4533554 h 4533554"/>
                <a:gd name="connsiteX4" fmla="*/ 2193568 w 2795511"/>
                <a:gd name="connsiteY4" fmla="*/ 4533554 h 4533554"/>
                <a:gd name="connsiteX5" fmla="*/ 0 w 2795511"/>
                <a:gd name="connsiteY5" fmla="*/ 779022 h 45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511" h="4533554">
                  <a:moveTo>
                    <a:pt x="451833" y="0"/>
                  </a:moveTo>
                  <a:lnTo>
                    <a:pt x="1314601" y="0"/>
                  </a:lnTo>
                  <a:lnTo>
                    <a:pt x="2795511" y="2553293"/>
                  </a:lnTo>
                  <a:lnTo>
                    <a:pt x="2795511" y="4533554"/>
                  </a:lnTo>
                  <a:lnTo>
                    <a:pt x="2193568" y="4533554"/>
                  </a:lnTo>
                  <a:lnTo>
                    <a:pt x="0" y="7790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8" name="任意多边形: 形状 7"/>
            <p:cNvSpPr/>
            <p:nvPr>
              <p:custDataLst>
                <p:tags r:id="rId19"/>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形状 8"/>
            <p:cNvSpPr/>
            <p:nvPr>
              <p:custDataLst>
                <p:tags r:id="rId20"/>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7" name="组合 26"/>
          <p:cNvGrpSpPr/>
          <p:nvPr>
            <p:custDataLst>
              <p:tags r:id="rId4"/>
            </p:custDataLst>
          </p:nvPr>
        </p:nvGrpSpPr>
        <p:grpSpPr>
          <a:xfrm rot="17988903" flipH="1">
            <a:off x="7841534" y="5637329"/>
            <a:ext cx="915476" cy="2110408"/>
            <a:chOff x="7910446" y="2835763"/>
            <a:chExt cx="1992698" cy="3445263"/>
          </a:xfrm>
        </p:grpSpPr>
        <p:sp>
          <p:nvSpPr>
            <p:cNvPr id="28" name="等腰三角形 27"/>
            <p:cNvSpPr/>
            <p:nvPr>
              <p:custDataLst>
                <p:tags r:id="rId10"/>
              </p:custDataLst>
            </p:nvPr>
          </p:nvSpPr>
          <p:spPr>
            <a:xfrm flipV="1">
              <a:off x="7913280" y="5690476"/>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29" name="等腰三角形 28"/>
            <p:cNvSpPr/>
            <p:nvPr>
              <p:custDataLst>
                <p:tags r:id="rId11"/>
              </p:custDataLst>
            </p:nvPr>
          </p:nvSpPr>
          <p:spPr>
            <a:xfrm>
              <a:off x="7910446" y="5100248"/>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等腰三角形 29"/>
            <p:cNvSpPr/>
            <p:nvPr>
              <p:custDataLst>
                <p:tags r:id="rId12"/>
              </p:custDataLst>
            </p:nvPr>
          </p:nvSpPr>
          <p:spPr>
            <a:xfrm flipV="1">
              <a:off x="8241676" y="511611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31" name="等腰三角形 30"/>
            <p:cNvSpPr/>
            <p:nvPr>
              <p:custDataLst>
                <p:tags r:id="rId13"/>
              </p:custDataLst>
            </p:nvPr>
          </p:nvSpPr>
          <p:spPr>
            <a:xfrm>
              <a:off x="8244057" y="4527082"/>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等腰三角形 31"/>
            <p:cNvSpPr/>
            <p:nvPr>
              <p:custDataLst>
                <p:tags r:id="rId14"/>
              </p:custDataLst>
            </p:nvPr>
          </p:nvSpPr>
          <p:spPr>
            <a:xfrm flipV="1">
              <a:off x="8578694" y="452982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custDataLst>
                <p:tags r:id="rId15"/>
              </p:custDataLst>
            </p:nvPr>
          </p:nvSpPr>
          <p:spPr>
            <a:xfrm>
              <a:off x="8586998" y="394135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custDataLst>
                <p:tags r:id="rId16"/>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35" name="等腰三角形 34"/>
            <p:cNvSpPr/>
            <p:nvPr>
              <p:custDataLst>
                <p:tags r:id="rId17"/>
              </p:custDataLst>
            </p:nvPr>
          </p:nvSpPr>
          <p:spPr>
            <a:xfrm>
              <a:off x="9218105" y="2835763"/>
              <a:ext cx="685039" cy="59054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5"/>
            </p:custDataLst>
          </p:nvPr>
        </p:nvSpPr>
        <p:spPr>
          <a:xfrm>
            <a:off x="467916" y="406800"/>
            <a:ext cx="8208169" cy="863601"/>
          </a:xfrm>
        </p:spPr>
        <p:txBody>
          <a:bodyPr>
            <a:normAutofit/>
          </a:bodyPr>
          <a:lstStyle>
            <a:lvl1pPr>
              <a:defRPr sz="2800">
                <a:solidFill>
                  <a:schemeClr val="bg1"/>
                </a:solidFill>
              </a:defRPr>
            </a:lvl1pPr>
          </a:lstStyle>
          <a:p>
            <a:r>
              <a:rPr lang="zh-CN" altLang="en-US" dirty="0"/>
              <a:t>单击此处编辑母版标题样式</a:t>
            </a:r>
          </a:p>
        </p:txBody>
      </p:sp>
      <p:sp>
        <p:nvSpPr>
          <p:cNvPr id="3" name="内容占位符 2"/>
          <p:cNvSpPr>
            <a:spLocks noGrp="1"/>
          </p:cNvSpPr>
          <p:nvPr>
            <p:ph idx="1"/>
            <p:custDataLst>
              <p:tags r:id="rId6"/>
            </p:custDataLst>
          </p:nvPr>
        </p:nvSpPr>
        <p:spPr>
          <a:xfrm>
            <a:off x="467916" y="1412875"/>
            <a:ext cx="8208168" cy="48958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t>2019/5/13</a:t>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621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14" name="组合 13"/>
          <p:cNvGrpSpPr/>
          <p:nvPr>
            <p:custDataLst>
              <p:tags r:id="rId2"/>
            </p:custDataLst>
          </p:nvPr>
        </p:nvGrpSpPr>
        <p:grpSpPr>
          <a:xfrm>
            <a:off x="1208447" y="1759138"/>
            <a:ext cx="2361138" cy="2732374"/>
            <a:chOff x="6477053" y="517461"/>
            <a:chExt cx="3148184" cy="2732374"/>
          </a:xfrm>
        </p:grpSpPr>
        <p:sp>
          <p:nvSpPr>
            <p:cNvPr id="8" name="等腰三角形 7"/>
            <p:cNvSpPr/>
            <p:nvPr>
              <p:custDataLst>
                <p:tags r:id="rId8"/>
              </p:custDataLst>
            </p:nvPr>
          </p:nvSpPr>
          <p:spPr>
            <a:xfrm>
              <a:off x="6477053" y="1879264"/>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p:custDataLst>
                <p:tags r:id="rId9"/>
              </p:custDataLst>
            </p:nvPr>
          </p:nvSpPr>
          <p:spPr>
            <a:xfrm flipV="1">
              <a:off x="7255701" y="1879264"/>
              <a:ext cx="1579691" cy="136180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p:custDataLst>
                <p:tags r:id="rId10"/>
              </p:custDataLst>
            </p:nvPr>
          </p:nvSpPr>
          <p:spPr>
            <a:xfrm>
              <a:off x="7260869" y="517461"/>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p:custDataLst>
                <p:tags r:id="rId11"/>
              </p:custDataLst>
            </p:nvPr>
          </p:nvSpPr>
          <p:spPr>
            <a:xfrm>
              <a:off x="8045546" y="1888032"/>
              <a:ext cx="1579691" cy="136180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2" name="标题 1"/>
          <p:cNvSpPr>
            <a:spLocks noGrp="1"/>
          </p:cNvSpPr>
          <p:nvPr>
            <p:ph type="title" hasCustomPrompt="1"/>
            <p:custDataLst>
              <p:tags r:id="rId3"/>
            </p:custDataLst>
          </p:nvPr>
        </p:nvSpPr>
        <p:spPr>
          <a:xfrm>
            <a:off x="3659538" y="2840028"/>
            <a:ext cx="3845070" cy="863174"/>
          </a:xfrm>
        </p:spPr>
        <p:txBody>
          <a:bodyPr anchor="b">
            <a:normAutofit/>
          </a:bodyPr>
          <a:lstStyle>
            <a:lvl1pPr>
              <a:defRPr sz="3600">
                <a:solidFill>
                  <a:schemeClr val="bg1"/>
                </a:solidFill>
              </a:defRPr>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3659538" y="3798765"/>
            <a:ext cx="3845069" cy="692748"/>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2019/5/13</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2019/5/13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2019/5/13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2019/5/13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2019/5/13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2019/5/13</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45">
            <a:lum/>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995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8" name="组合 7"/>
          <p:cNvGrpSpPr/>
          <p:nvPr>
            <p:custDataLst>
              <p:tags r:id="rId2"/>
            </p:custDataLst>
          </p:nvPr>
        </p:nvGrpSpPr>
        <p:grpSpPr>
          <a:xfrm flipH="1">
            <a:off x="0" y="-12427"/>
            <a:ext cx="4737485" cy="6870427"/>
            <a:chOff x="5880116" y="-12427"/>
            <a:chExt cx="6316647" cy="6870427"/>
          </a:xfrm>
        </p:grpSpPr>
        <p:sp>
          <p:nvSpPr>
            <p:cNvPr id="40" name="等腰三角形 39"/>
            <p:cNvSpPr/>
            <p:nvPr>
              <p:custDataLst>
                <p:tags r:id="rId7"/>
              </p:custDataLst>
            </p:nvPr>
          </p:nvSpPr>
          <p:spPr>
            <a:xfrm>
              <a:off x="5903686"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8"/>
              </p:custDataLst>
            </p:nvPr>
          </p:nvSpPr>
          <p:spPr>
            <a:xfrm flipV="1">
              <a:off x="6246205" y="6267450"/>
              <a:ext cx="685038"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9"/>
              </p:custDataLst>
            </p:nvPr>
          </p:nvSpPr>
          <p:spPr>
            <a:xfrm>
              <a:off x="6583077"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等腰三角形 74"/>
            <p:cNvSpPr/>
            <p:nvPr>
              <p:custDataLst>
                <p:tags r:id="rId10"/>
              </p:custDataLst>
            </p:nvPr>
          </p:nvSpPr>
          <p:spPr>
            <a:xfrm flipV="1">
              <a:off x="5880116" y="4513457"/>
              <a:ext cx="2719668"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11"/>
              </p:custDataLst>
            </p:nvPr>
          </p:nvSpPr>
          <p:spPr>
            <a:xfrm>
              <a:off x="7238709"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等腰三角形 76"/>
            <p:cNvSpPr/>
            <p:nvPr>
              <p:custDataLst>
                <p:tags r:id="rId12"/>
              </p:custDataLst>
            </p:nvPr>
          </p:nvSpPr>
          <p:spPr>
            <a:xfrm flipV="1">
              <a:off x="7581228"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8" name="等腰三角形 77"/>
            <p:cNvSpPr/>
            <p:nvPr>
              <p:custDataLst>
                <p:tags r:id="rId13"/>
              </p:custDataLst>
            </p:nvPr>
          </p:nvSpPr>
          <p:spPr>
            <a:xfrm>
              <a:off x="7910480"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9" name="等腰三角形 78"/>
            <p:cNvSpPr/>
            <p:nvPr>
              <p:custDataLst>
                <p:tags r:id="rId14"/>
              </p:custDataLst>
            </p:nvPr>
          </p:nvSpPr>
          <p:spPr>
            <a:xfrm>
              <a:off x="7578182" y="567690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等腰三角形 79"/>
            <p:cNvSpPr/>
            <p:nvPr>
              <p:custDataLst>
                <p:tags r:id="rId15"/>
              </p:custDataLst>
            </p:nvPr>
          </p:nvSpPr>
          <p:spPr>
            <a:xfrm flipV="1">
              <a:off x="8248143"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等腰三角形 80"/>
            <p:cNvSpPr/>
            <p:nvPr>
              <p:custDataLst>
                <p:tags r:id="rId16"/>
              </p:custDataLst>
            </p:nvPr>
          </p:nvSpPr>
          <p:spPr>
            <a:xfrm>
              <a:off x="8588281"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等腰三角形 81"/>
            <p:cNvSpPr/>
            <p:nvPr>
              <p:custDataLst>
                <p:tags r:id="rId17"/>
              </p:custDataLst>
            </p:nvPr>
          </p:nvSpPr>
          <p:spPr>
            <a:xfrm>
              <a:off x="8255983"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3" name="等腰三角形 82"/>
            <p:cNvSpPr/>
            <p:nvPr>
              <p:custDataLst>
                <p:tags r:id="rId18"/>
              </p:custDataLst>
            </p:nvPr>
          </p:nvSpPr>
          <p:spPr>
            <a:xfrm flipV="1">
              <a:off x="8922233" y="6267450"/>
              <a:ext cx="685038"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4" name="等腰三角形 83"/>
            <p:cNvSpPr/>
            <p:nvPr>
              <p:custDataLst>
                <p:tags r:id="rId19"/>
              </p:custDataLst>
            </p:nvPr>
          </p:nvSpPr>
          <p:spPr>
            <a:xfrm>
              <a:off x="9252846"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5" name="等腰三角形 84"/>
            <p:cNvSpPr/>
            <p:nvPr>
              <p:custDataLst>
                <p:tags r:id="rId20"/>
              </p:custDataLst>
            </p:nvPr>
          </p:nvSpPr>
          <p:spPr>
            <a:xfrm>
              <a:off x="8919187" y="567690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6" name="等腰三角形 85"/>
            <p:cNvSpPr/>
            <p:nvPr>
              <p:custDataLst>
                <p:tags r:id="rId21"/>
              </p:custDataLst>
            </p:nvPr>
          </p:nvSpPr>
          <p:spPr>
            <a:xfrm flipV="1">
              <a:off x="8587616" y="568452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等腰三角形 86"/>
            <p:cNvSpPr/>
            <p:nvPr>
              <p:custDataLst>
                <p:tags r:id="rId22"/>
              </p:custDataLst>
            </p:nvPr>
          </p:nvSpPr>
          <p:spPr>
            <a:xfrm>
              <a:off x="8583073" y="509397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8" name="等腰三角形 87"/>
            <p:cNvSpPr/>
            <p:nvPr>
              <p:custDataLst>
                <p:tags r:id="rId23"/>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89" name="等腰三角形 88"/>
            <p:cNvSpPr/>
            <p:nvPr>
              <p:custDataLst>
                <p:tags r:id="rId24"/>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0" name="等腰三角形 89"/>
            <p:cNvSpPr/>
            <p:nvPr>
              <p:custDataLst>
                <p:tags r:id="rId25"/>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91" name="等腰三角形 90"/>
            <p:cNvSpPr/>
            <p:nvPr>
              <p:custDataLst>
                <p:tags r:id="rId26"/>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2" name="等腰三角形 91"/>
            <p:cNvSpPr/>
            <p:nvPr>
              <p:custDataLst>
                <p:tags r:id="rId27"/>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任意多边形: 形状 92"/>
            <p:cNvSpPr/>
            <p:nvPr>
              <p:custDataLst>
                <p:tags r:id="rId28"/>
              </p:custDataLst>
            </p:nvPr>
          </p:nvSpPr>
          <p:spPr>
            <a:xfrm>
              <a:off x="7218860" y="-12427"/>
              <a:ext cx="4973140"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4" name="等腰三角形 93"/>
            <p:cNvSpPr/>
            <p:nvPr>
              <p:custDataLst>
                <p:tags r:id="rId29"/>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5" name="等腰三角形 94"/>
            <p:cNvSpPr/>
            <p:nvPr>
              <p:custDataLst>
                <p:tags r:id="rId30"/>
              </p:custDataLst>
            </p:nvPr>
          </p:nvSpPr>
          <p:spPr>
            <a:xfrm flipV="1">
              <a:off x="8620825" y="3436558"/>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96" name="等腰三角形 95"/>
            <p:cNvSpPr/>
            <p:nvPr>
              <p:custDataLst>
                <p:tags r:id="rId31"/>
              </p:custDataLst>
            </p:nvPr>
          </p:nvSpPr>
          <p:spPr>
            <a:xfrm>
              <a:off x="9208302" y="2853084"/>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7" name="任意多边形: 形状 96"/>
            <p:cNvSpPr/>
            <p:nvPr>
              <p:custDataLst>
                <p:tags r:id="rId32"/>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 name="任意多边形: 形状 97"/>
            <p:cNvSpPr/>
            <p:nvPr>
              <p:custDataLst>
                <p:tags r:id="rId33"/>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9" name="等腰三角形 98"/>
            <p:cNvSpPr/>
            <p:nvPr>
              <p:custDataLst>
                <p:tags r:id="rId34"/>
              </p:custDataLst>
            </p:nvPr>
          </p:nvSpPr>
          <p:spPr>
            <a:xfrm>
              <a:off x="11017611"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等腰三角形 99"/>
            <p:cNvSpPr/>
            <p:nvPr>
              <p:custDataLst>
                <p:tags r:id="rId35"/>
              </p:custDataLst>
            </p:nvPr>
          </p:nvSpPr>
          <p:spPr>
            <a:xfrm flipV="1">
              <a:off x="11355274"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任意多边形: 形状 100"/>
            <p:cNvSpPr/>
            <p:nvPr>
              <p:custDataLst>
                <p:tags r:id="rId36"/>
              </p:custDataLst>
            </p:nvPr>
          </p:nvSpPr>
          <p:spPr>
            <a:xfrm>
              <a:off x="11695412" y="6267450"/>
              <a:ext cx="493062"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等腰三角形 101"/>
            <p:cNvSpPr/>
            <p:nvPr>
              <p:custDataLst>
                <p:tags r:id="rId37"/>
              </p:custDataLst>
            </p:nvPr>
          </p:nvSpPr>
          <p:spPr>
            <a:xfrm>
              <a:off x="11352228"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3" name="组合 102"/>
            <p:cNvGrpSpPr/>
            <p:nvPr/>
          </p:nvGrpSpPr>
          <p:grpSpPr>
            <a:xfrm>
              <a:off x="10662730" y="276128"/>
              <a:ext cx="1063929" cy="351879"/>
              <a:chOff x="3021012" y="8350250"/>
              <a:chExt cx="5092701" cy="1684338"/>
            </a:xfrm>
            <a:solidFill>
              <a:schemeClr val="bg1">
                <a:lumMod val="95000"/>
                <a:alpha val="20000"/>
              </a:schemeClr>
            </a:solidFill>
          </p:grpSpPr>
          <p:sp>
            <p:nvSpPr>
              <p:cNvPr id="104" name="Rectangle 5"/>
              <p:cNvSpPr>
                <a:spLocks noChangeArrowheads="1"/>
              </p:cNvSpPr>
              <p:nvPr>
                <p:custDataLst>
                  <p:tags r:id="rId38"/>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5" name="Freeform 6"/>
              <p:cNvSpPr>
                <a:spLocks noEditPoints="1"/>
              </p:cNvSpPr>
              <p:nvPr>
                <p:custDataLst>
                  <p:tags r:id="rId39"/>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6" name="Freeform 7"/>
              <p:cNvSpPr/>
              <p:nvPr>
                <p:custDataLst>
                  <p:tags r:id="rId40"/>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7" name="Freeform 8"/>
              <p:cNvSpPr>
                <a:spLocks noEditPoints="1"/>
              </p:cNvSpPr>
              <p:nvPr>
                <p:custDataLst>
                  <p:tags r:id="rId41"/>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8" name="Freeform 9"/>
              <p:cNvSpPr/>
              <p:nvPr>
                <p:custDataLst>
                  <p:tags r:id="rId42"/>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9" name="Freeform 10"/>
              <p:cNvSpPr>
                <a:spLocks noEditPoints="1"/>
              </p:cNvSpPr>
              <p:nvPr>
                <p:custDataLst>
                  <p:tags r:id="rId43"/>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grpSp>
      <p:sp>
        <p:nvSpPr>
          <p:cNvPr id="2" name="标题 1"/>
          <p:cNvSpPr>
            <a:spLocks noGrp="1"/>
          </p:cNvSpPr>
          <p:nvPr>
            <p:ph type="title" hasCustomPrompt="1"/>
            <p:custDataLst>
              <p:tags r:id="rId3"/>
            </p:custDataLst>
          </p:nvPr>
        </p:nvSpPr>
        <p:spPr>
          <a:xfrm>
            <a:off x="4859771" y="3107670"/>
            <a:ext cx="4212089" cy="2016125"/>
          </a:xfrm>
        </p:spPr>
        <p:txBody>
          <a:bodyPr anchor="ctr">
            <a:normAutofit/>
          </a:bodyPr>
          <a:lstStyle>
            <a:lvl1pPr algn="ctr">
              <a:defRPr sz="8000" spc="60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2019/5/13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2019/5/13</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2019/5/13</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2019/5/13</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2019/5/13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2019/5/13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2019/5/13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2019/5/13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2019/5/13</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2019/5/13</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2019/5/13</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2019/5/13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2019/5/13</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2019/5/13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2019/5/13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2019/5/13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2019/5/13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2019/5/13</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2019/5/13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2019/5/13</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tags" Target="../tags/tag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4.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75.xml"/><Relationship Id="rId18" Type="http://schemas.openxmlformats.org/officeDocument/2006/relationships/tags" Target="../tags/tag18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179.xml"/><Relationship Id="rId2" Type="http://schemas.openxmlformats.org/officeDocument/2006/relationships/slideLayout" Target="../slideLayouts/slideLayout24.xml"/><Relationship Id="rId16" Type="http://schemas.openxmlformats.org/officeDocument/2006/relationships/tags" Target="../tags/tag17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17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253.xml"/><Relationship Id="rId18" Type="http://schemas.openxmlformats.org/officeDocument/2006/relationships/tags" Target="../tags/tag258.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tags" Target="../tags/tag257.xml"/><Relationship Id="rId2" Type="http://schemas.openxmlformats.org/officeDocument/2006/relationships/slideLayout" Target="../slideLayouts/slideLayout46.xml"/><Relationship Id="rId16" Type="http://schemas.openxmlformats.org/officeDocument/2006/relationships/tags" Target="../tags/tag25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ags" Target="../tags/tag255.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2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2019/5/13</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2019/5/13</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2019/5/13</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27.xml"/><Relationship Id="rId13" Type="http://schemas.openxmlformats.org/officeDocument/2006/relationships/notesSlide" Target="../notesSlides/notesSlide1.xml"/><Relationship Id="rId3" Type="http://schemas.openxmlformats.org/officeDocument/2006/relationships/tags" Target="../tags/tag322.xml"/><Relationship Id="rId7" Type="http://schemas.openxmlformats.org/officeDocument/2006/relationships/tags" Target="../tags/tag326.xml"/><Relationship Id="rId12" Type="http://schemas.openxmlformats.org/officeDocument/2006/relationships/slideLayout" Target="../slideLayouts/slideLayout23.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tags" Target="../tags/tag330.xml"/><Relationship Id="rId5" Type="http://schemas.openxmlformats.org/officeDocument/2006/relationships/tags" Target="../tags/tag324.xml"/><Relationship Id="rId10" Type="http://schemas.openxmlformats.org/officeDocument/2006/relationships/tags" Target="../tags/tag329.xml"/><Relationship Id="rId4" Type="http://schemas.openxmlformats.org/officeDocument/2006/relationships/tags" Target="../tags/tag323.xml"/><Relationship Id="rId9" Type="http://schemas.openxmlformats.org/officeDocument/2006/relationships/tags" Target="../tags/tag328.xml"/><Relationship Id="rId1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tags" Target="../tags/tag387.xml"/><Relationship Id="rId18" Type="http://schemas.openxmlformats.org/officeDocument/2006/relationships/tags" Target="../tags/tag392.xml"/><Relationship Id="rId3" Type="http://schemas.openxmlformats.org/officeDocument/2006/relationships/tags" Target="../tags/tag377.xml"/><Relationship Id="rId21" Type="http://schemas.openxmlformats.org/officeDocument/2006/relationships/notesSlide" Target="../notesSlides/notesSlide4.xml"/><Relationship Id="rId7" Type="http://schemas.openxmlformats.org/officeDocument/2006/relationships/tags" Target="../tags/tag381.xml"/><Relationship Id="rId12" Type="http://schemas.openxmlformats.org/officeDocument/2006/relationships/tags" Target="../tags/tag386.xml"/><Relationship Id="rId17" Type="http://schemas.openxmlformats.org/officeDocument/2006/relationships/tags" Target="../tags/tag391.xml"/><Relationship Id="rId2" Type="http://schemas.openxmlformats.org/officeDocument/2006/relationships/tags" Target="../tags/tag376.xml"/><Relationship Id="rId16" Type="http://schemas.openxmlformats.org/officeDocument/2006/relationships/tags" Target="../tags/tag390.xml"/><Relationship Id="rId20" Type="http://schemas.openxmlformats.org/officeDocument/2006/relationships/slideLayout" Target="../slideLayouts/slideLayout18.xml"/><Relationship Id="rId1" Type="http://schemas.openxmlformats.org/officeDocument/2006/relationships/tags" Target="../tags/tag375.xml"/><Relationship Id="rId6" Type="http://schemas.openxmlformats.org/officeDocument/2006/relationships/tags" Target="../tags/tag380.xml"/><Relationship Id="rId11" Type="http://schemas.openxmlformats.org/officeDocument/2006/relationships/tags" Target="../tags/tag385.xml"/><Relationship Id="rId5" Type="http://schemas.openxmlformats.org/officeDocument/2006/relationships/tags" Target="../tags/tag379.xml"/><Relationship Id="rId15" Type="http://schemas.openxmlformats.org/officeDocument/2006/relationships/tags" Target="../tags/tag389.xml"/><Relationship Id="rId10" Type="http://schemas.openxmlformats.org/officeDocument/2006/relationships/tags" Target="../tags/tag384.xml"/><Relationship Id="rId19" Type="http://schemas.openxmlformats.org/officeDocument/2006/relationships/tags" Target="../tags/tag393.xml"/><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 Id="rId22"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notesSlide" Target="../notesSlides/notesSlide5.xml"/><Relationship Id="rId5" Type="http://schemas.openxmlformats.org/officeDocument/2006/relationships/slideLayout" Target="../slideLayouts/slideLayout40.xml"/><Relationship Id="rId4" Type="http://schemas.openxmlformats.org/officeDocument/2006/relationships/tags" Target="../tags/tag397.xml"/></Relationships>
</file>

<file path=ppt/slides/_rels/slide12.xml.rels><?xml version="1.0" encoding="UTF-8" standalone="yes"?>
<Relationships xmlns="http://schemas.openxmlformats.org/package/2006/relationships"><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notesSlide" Target="../notesSlides/notesSlide6.xml"/><Relationship Id="rId5" Type="http://schemas.openxmlformats.org/officeDocument/2006/relationships/slideLayout" Target="../slideLayouts/slideLayout40.xml"/><Relationship Id="rId4" Type="http://schemas.openxmlformats.org/officeDocument/2006/relationships/tags" Target="../tags/tag40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2.xml"/></Relationships>
</file>

<file path=ppt/slides/_rels/slide14.xml.rels><?xml version="1.0" encoding="UTF-8" standalone="yes"?>
<Relationships xmlns="http://schemas.openxmlformats.org/package/2006/relationships"><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notesSlide" Target="../notesSlides/notesSlide7.xml"/><Relationship Id="rId5" Type="http://schemas.openxmlformats.org/officeDocument/2006/relationships/slideLayout" Target="../slideLayouts/slideLayout40.xml"/><Relationship Id="rId4" Type="http://schemas.openxmlformats.org/officeDocument/2006/relationships/tags" Target="../tags/tag406.xml"/></Relationships>
</file>

<file path=ppt/slides/_rels/slide15.xml.rels><?xml version="1.0" encoding="UTF-8" standalone="yes"?>
<Relationships xmlns="http://schemas.openxmlformats.org/package/2006/relationships"><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notesSlide" Target="../notesSlides/notesSlide8.xml"/><Relationship Id="rId5" Type="http://schemas.openxmlformats.org/officeDocument/2006/relationships/slideLayout" Target="../slideLayouts/slideLayout40.xml"/><Relationship Id="rId4" Type="http://schemas.openxmlformats.org/officeDocument/2006/relationships/tags" Target="../tags/tag410.xml"/></Relationships>
</file>

<file path=ppt/slides/_rels/slide16.xml.rels><?xml version="1.0" encoding="UTF-8" standalone="yes"?>
<Relationships xmlns="http://schemas.openxmlformats.org/package/2006/relationships"><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 Id="rId6" Type="http://schemas.openxmlformats.org/officeDocument/2006/relationships/notesSlide" Target="../notesSlides/notesSlide9.xml"/><Relationship Id="rId5" Type="http://schemas.openxmlformats.org/officeDocument/2006/relationships/slideLayout" Target="../slideLayouts/slideLayout40.xml"/><Relationship Id="rId4" Type="http://schemas.openxmlformats.org/officeDocument/2006/relationships/tags" Target="../tags/tag414.xml"/></Relationships>
</file>

<file path=ppt/slides/_rels/slide17.xml.rels><?xml version="1.0" encoding="UTF-8" standalone="yes"?>
<Relationships xmlns="http://schemas.openxmlformats.org/package/2006/relationships"><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notesSlide" Target="../notesSlides/notesSlide10.xml"/><Relationship Id="rId5" Type="http://schemas.openxmlformats.org/officeDocument/2006/relationships/slideLayout" Target="../slideLayouts/slideLayout40.xml"/><Relationship Id="rId4" Type="http://schemas.openxmlformats.org/officeDocument/2006/relationships/tags" Target="../tags/tag418.xml"/></Relationships>
</file>

<file path=ppt/slides/_rels/slide18.xml.rels><?xml version="1.0" encoding="UTF-8" standalone="yes"?>
<Relationships xmlns="http://schemas.openxmlformats.org/package/2006/relationships"><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notesSlide" Target="../notesSlides/notesSlide11.xml"/><Relationship Id="rId5" Type="http://schemas.openxmlformats.org/officeDocument/2006/relationships/slideLayout" Target="../slideLayouts/slideLayout40.xml"/><Relationship Id="rId4" Type="http://schemas.openxmlformats.org/officeDocument/2006/relationships/tags" Target="../tags/tag422.xml"/></Relationships>
</file>

<file path=ppt/slides/_rels/slide19.xml.rels><?xml version="1.0" encoding="UTF-8" standalone="yes"?>
<Relationships xmlns="http://schemas.openxmlformats.org/package/2006/relationships"><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notesSlide" Target="../notesSlides/notesSlide12.xml"/><Relationship Id="rId5" Type="http://schemas.openxmlformats.org/officeDocument/2006/relationships/slideLayout" Target="../slideLayouts/slideLayout40.xml"/><Relationship Id="rId4" Type="http://schemas.openxmlformats.org/officeDocument/2006/relationships/tags" Target="../tags/tag426.xml"/></Relationships>
</file>

<file path=ppt/slides/_rels/slide2.xml.rels><?xml version="1.0" encoding="UTF-8" standalone="yes"?>
<Relationships xmlns="http://schemas.openxmlformats.org/package/2006/relationships"><Relationship Id="rId3" Type="http://schemas.openxmlformats.org/officeDocument/2006/relationships/tags" Target="../tags/tag333.xml"/><Relationship Id="rId7" Type="http://schemas.openxmlformats.org/officeDocument/2006/relationships/slideLayout" Target="../slideLayouts/slideLayout7.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s>
</file>

<file path=ppt/slides/_rels/slide20.xml.rels><?xml version="1.0" encoding="UTF-8" standalone="yes"?>
<Relationships xmlns="http://schemas.openxmlformats.org/package/2006/relationships"><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notesSlide" Target="../notesSlides/notesSlide13.xml"/><Relationship Id="rId5" Type="http://schemas.openxmlformats.org/officeDocument/2006/relationships/slideLayout" Target="../slideLayouts/slideLayout40.xml"/><Relationship Id="rId4" Type="http://schemas.openxmlformats.org/officeDocument/2006/relationships/tags" Target="../tags/tag430.xml"/></Relationships>
</file>

<file path=ppt/slides/_rels/slide21.xml.rels><?xml version="1.0" encoding="UTF-8" standalone="yes"?>
<Relationships xmlns="http://schemas.openxmlformats.org/package/2006/relationships"><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 Id="rId6" Type="http://schemas.openxmlformats.org/officeDocument/2006/relationships/notesSlide" Target="../notesSlides/notesSlide14.xml"/><Relationship Id="rId5" Type="http://schemas.openxmlformats.org/officeDocument/2006/relationships/slideLayout" Target="../slideLayouts/slideLayout40.xml"/><Relationship Id="rId4" Type="http://schemas.openxmlformats.org/officeDocument/2006/relationships/tags" Target="../tags/tag434.xml"/></Relationships>
</file>

<file path=ppt/slides/_rels/slide22.xml.rels><?xml version="1.0" encoding="UTF-8" standalone="yes"?>
<Relationships xmlns="http://schemas.openxmlformats.org/package/2006/relationships"><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 Id="rId6" Type="http://schemas.openxmlformats.org/officeDocument/2006/relationships/notesSlide" Target="../notesSlides/notesSlide15.xml"/><Relationship Id="rId5" Type="http://schemas.openxmlformats.org/officeDocument/2006/relationships/slideLayout" Target="../slideLayouts/slideLayout40.xml"/><Relationship Id="rId4" Type="http://schemas.openxmlformats.org/officeDocument/2006/relationships/tags" Target="../tags/tag438.xml"/></Relationships>
</file>

<file path=ppt/slides/_rels/slide23.xml.rels><?xml version="1.0" encoding="UTF-8" standalone="yes"?>
<Relationships xmlns="http://schemas.openxmlformats.org/package/2006/relationships"><Relationship Id="rId3" Type="http://schemas.openxmlformats.org/officeDocument/2006/relationships/tags" Target="../tags/tag441.xml"/><Relationship Id="rId7" Type="http://schemas.openxmlformats.org/officeDocument/2006/relationships/slideLayout" Target="../slideLayouts/slideLayout7.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s>
</file>

<file path=ppt/slides/_rels/slide24.xml.rels><?xml version="1.0" encoding="UTF-8" standalone="yes"?>
<Relationships xmlns="http://schemas.openxmlformats.org/package/2006/relationships"><Relationship Id="rId8" Type="http://schemas.openxmlformats.org/officeDocument/2006/relationships/tags" Target="../tags/tag452.xml"/><Relationship Id="rId13" Type="http://schemas.openxmlformats.org/officeDocument/2006/relationships/tags" Target="../tags/tag457.xml"/><Relationship Id="rId3" Type="http://schemas.openxmlformats.org/officeDocument/2006/relationships/tags" Target="../tags/tag447.xml"/><Relationship Id="rId7" Type="http://schemas.openxmlformats.org/officeDocument/2006/relationships/tags" Target="../tags/tag451.xml"/><Relationship Id="rId12" Type="http://schemas.openxmlformats.org/officeDocument/2006/relationships/tags" Target="../tags/tag456.xml"/><Relationship Id="rId17" Type="http://schemas.openxmlformats.org/officeDocument/2006/relationships/image" Target="../media/image9.jpeg"/><Relationship Id="rId2" Type="http://schemas.openxmlformats.org/officeDocument/2006/relationships/tags" Target="../tags/tag446.xml"/><Relationship Id="rId16" Type="http://schemas.openxmlformats.org/officeDocument/2006/relationships/notesSlide" Target="../notesSlides/notesSlide16.xml"/><Relationship Id="rId1" Type="http://schemas.openxmlformats.org/officeDocument/2006/relationships/tags" Target="../tags/tag445.xml"/><Relationship Id="rId6" Type="http://schemas.openxmlformats.org/officeDocument/2006/relationships/tags" Target="../tags/tag450.xml"/><Relationship Id="rId11" Type="http://schemas.openxmlformats.org/officeDocument/2006/relationships/tags" Target="../tags/tag455.xml"/><Relationship Id="rId5" Type="http://schemas.openxmlformats.org/officeDocument/2006/relationships/tags" Target="../tags/tag449.xml"/><Relationship Id="rId15" Type="http://schemas.openxmlformats.org/officeDocument/2006/relationships/slideLayout" Target="../slideLayouts/slideLayout18.xml"/><Relationship Id="rId10" Type="http://schemas.openxmlformats.org/officeDocument/2006/relationships/tags" Target="../tags/tag454.xml"/><Relationship Id="rId4" Type="http://schemas.openxmlformats.org/officeDocument/2006/relationships/tags" Target="../tags/tag448.xml"/><Relationship Id="rId9" Type="http://schemas.openxmlformats.org/officeDocument/2006/relationships/tags" Target="../tags/tag453.xml"/><Relationship Id="rId14" Type="http://schemas.openxmlformats.org/officeDocument/2006/relationships/tags" Target="../tags/tag458.xml"/></Relationships>
</file>

<file path=ppt/slides/_rels/slide25.xml.rels><?xml version="1.0" encoding="UTF-8" standalone="yes"?>
<Relationships xmlns="http://schemas.openxmlformats.org/package/2006/relationships"><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 Id="rId5" Type="http://schemas.openxmlformats.org/officeDocument/2006/relationships/notesSlide" Target="../notesSlides/notesSlide17.xml"/><Relationship Id="rId4"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3" Type="http://schemas.openxmlformats.org/officeDocument/2006/relationships/tags" Target="../tags/tag464.xml"/><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notesSlide" Target="../notesSlides/notesSlide18.xml"/><Relationship Id="rId5" Type="http://schemas.openxmlformats.org/officeDocument/2006/relationships/slideLayout" Target="../slideLayouts/slideLayout40.xml"/><Relationship Id="rId4" Type="http://schemas.openxmlformats.org/officeDocument/2006/relationships/tags" Target="../tags/tag465.xml"/></Relationships>
</file>

<file path=ppt/slides/_rels/slide27.xml.rels><?xml version="1.0" encoding="UTF-8" standalone="yes"?>
<Relationships xmlns="http://schemas.openxmlformats.org/package/2006/relationships"><Relationship Id="rId3" Type="http://schemas.openxmlformats.org/officeDocument/2006/relationships/tags" Target="../tags/tag468.xml"/><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notesSlide" Target="../notesSlides/notesSlide19.xml"/><Relationship Id="rId5" Type="http://schemas.openxmlformats.org/officeDocument/2006/relationships/slideLayout" Target="../slideLayouts/slideLayout40.xml"/><Relationship Id="rId4" Type="http://schemas.openxmlformats.org/officeDocument/2006/relationships/tags" Target="../tags/tag469.xml"/></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72.xml"/><Relationship Id="rId7" Type="http://schemas.openxmlformats.org/officeDocument/2006/relationships/image" Target="../media/image11.png"/><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notesSlide" Target="../notesSlides/notesSlide20.xml"/><Relationship Id="rId5" Type="http://schemas.openxmlformats.org/officeDocument/2006/relationships/slideLayout" Target="../slideLayouts/slideLayout40.xml"/><Relationship Id="rId4" Type="http://schemas.openxmlformats.org/officeDocument/2006/relationships/tags" Target="../tags/tag473.xml"/></Relationships>
</file>

<file path=ppt/slides/_rels/slide29.xml.rels><?xml version="1.0" encoding="UTF-8" standalone="yes"?>
<Relationships xmlns="http://schemas.openxmlformats.org/package/2006/relationships"><Relationship Id="rId3" Type="http://schemas.openxmlformats.org/officeDocument/2006/relationships/tags" Target="../tags/tag476.xml"/><Relationship Id="rId2" Type="http://schemas.openxmlformats.org/officeDocument/2006/relationships/tags" Target="../tags/tag475.xml"/><Relationship Id="rId1" Type="http://schemas.openxmlformats.org/officeDocument/2006/relationships/tags" Target="../tags/tag474.xml"/><Relationship Id="rId5" Type="http://schemas.openxmlformats.org/officeDocument/2006/relationships/notesSlide" Target="../notesSlides/notesSlide21.xml"/><Relationship Id="rId4"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tags" Target="../tags/tag349.xml"/><Relationship Id="rId18" Type="http://schemas.openxmlformats.org/officeDocument/2006/relationships/image" Target="../media/image9.jpeg"/><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tags" Target="../tags/tag348.xml"/><Relationship Id="rId17" Type="http://schemas.openxmlformats.org/officeDocument/2006/relationships/slideLayout" Target="../slideLayouts/slideLayout18.xml"/><Relationship Id="rId2" Type="http://schemas.openxmlformats.org/officeDocument/2006/relationships/tags" Target="../tags/tag338.xml"/><Relationship Id="rId16" Type="http://schemas.openxmlformats.org/officeDocument/2006/relationships/tags" Target="../tags/tag352.xml"/><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tags" Target="../tags/tag347.xml"/><Relationship Id="rId5" Type="http://schemas.openxmlformats.org/officeDocument/2006/relationships/tags" Target="../tags/tag341.xml"/><Relationship Id="rId15" Type="http://schemas.openxmlformats.org/officeDocument/2006/relationships/tags" Target="../tags/tag351.xml"/><Relationship Id="rId10" Type="http://schemas.openxmlformats.org/officeDocument/2006/relationships/tags" Target="../tags/tag346.xml"/><Relationship Id="rId4" Type="http://schemas.openxmlformats.org/officeDocument/2006/relationships/tags" Target="../tags/tag340.xml"/><Relationship Id="rId9" Type="http://schemas.openxmlformats.org/officeDocument/2006/relationships/tags" Target="../tags/tag345.xml"/><Relationship Id="rId14" Type="http://schemas.openxmlformats.org/officeDocument/2006/relationships/tags" Target="../tags/tag350.xml"/></Relationships>
</file>

<file path=ppt/slides/_rels/slide30.xml.rels><?xml version="1.0" encoding="UTF-8" standalone="yes"?>
<Relationships xmlns="http://schemas.openxmlformats.org/package/2006/relationships"><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 Id="rId6" Type="http://schemas.openxmlformats.org/officeDocument/2006/relationships/notesSlide" Target="../notesSlides/notesSlide22.xml"/><Relationship Id="rId5" Type="http://schemas.openxmlformats.org/officeDocument/2006/relationships/slideLayout" Target="../slideLayouts/slideLayout40.xml"/><Relationship Id="rId4" Type="http://schemas.openxmlformats.org/officeDocument/2006/relationships/tags" Target="../tags/tag480.xml"/></Relationships>
</file>

<file path=ppt/slides/_rels/slide31.xml.rels><?xml version="1.0" encoding="UTF-8" standalone="yes"?>
<Relationships xmlns="http://schemas.openxmlformats.org/package/2006/relationships"><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notesSlide" Target="../notesSlides/notesSlide23.xml"/><Relationship Id="rId5" Type="http://schemas.openxmlformats.org/officeDocument/2006/relationships/slideLayout" Target="../slideLayouts/slideLayout40.xml"/><Relationship Id="rId4" Type="http://schemas.openxmlformats.org/officeDocument/2006/relationships/tags" Target="../tags/tag484.xml"/></Relationships>
</file>

<file path=ppt/slides/_rels/slide32.xml.rels><?xml version="1.0" encoding="UTF-8" standalone="yes"?>
<Relationships xmlns="http://schemas.openxmlformats.org/package/2006/relationships"><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notesSlide" Target="../notesSlides/notesSlide24.xml"/><Relationship Id="rId5" Type="http://schemas.openxmlformats.org/officeDocument/2006/relationships/slideLayout" Target="../slideLayouts/slideLayout40.xml"/><Relationship Id="rId4" Type="http://schemas.openxmlformats.org/officeDocument/2006/relationships/tags" Target="../tags/tag488.xml"/></Relationships>
</file>

<file path=ppt/slides/_rels/slide33.xml.rels><?xml version="1.0" encoding="UTF-8" standalone="yes"?>
<Relationships xmlns="http://schemas.openxmlformats.org/package/2006/relationships"><Relationship Id="rId3" Type="http://schemas.openxmlformats.org/officeDocument/2006/relationships/tags" Target="../tags/tag491.xml"/><Relationship Id="rId7" Type="http://schemas.openxmlformats.org/officeDocument/2006/relationships/image" Target="../media/image13.png"/><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notesSlide" Target="../notesSlides/notesSlide25.xml"/><Relationship Id="rId5" Type="http://schemas.openxmlformats.org/officeDocument/2006/relationships/slideLayout" Target="../slideLayouts/slideLayout40.xml"/><Relationship Id="rId4" Type="http://schemas.openxmlformats.org/officeDocument/2006/relationships/tags" Target="../tags/tag492.xml"/></Relationships>
</file>

<file path=ppt/slides/_rels/slide3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95.xml"/><Relationship Id="rId7" Type="http://schemas.openxmlformats.org/officeDocument/2006/relationships/image" Target="../media/image14.png"/><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notesSlide" Target="../notesSlides/notesSlide26.xml"/><Relationship Id="rId5" Type="http://schemas.openxmlformats.org/officeDocument/2006/relationships/slideLayout" Target="../slideLayouts/slideLayout40.xml"/><Relationship Id="rId4" Type="http://schemas.openxmlformats.org/officeDocument/2006/relationships/tags" Target="../tags/tag496.xml"/></Relationships>
</file>

<file path=ppt/slides/_rels/slide35.xml.rels><?xml version="1.0" encoding="UTF-8" standalone="yes"?>
<Relationships xmlns="http://schemas.openxmlformats.org/package/2006/relationships"><Relationship Id="rId3" Type="http://schemas.openxmlformats.org/officeDocument/2006/relationships/tags" Target="../tags/tag499.xml"/><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notesSlide" Target="../notesSlides/notesSlide27.xml"/><Relationship Id="rId5" Type="http://schemas.openxmlformats.org/officeDocument/2006/relationships/slideLayout" Target="../slideLayouts/slideLayout40.xml"/><Relationship Id="rId4" Type="http://schemas.openxmlformats.org/officeDocument/2006/relationships/tags" Target="../tags/tag500.xml"/></Relationships>
</file>

<file path=ppt/slides/_rels/slide36.xml.rels><?xml version="1.0" encoding="UTF-8" standalone="yes"?>
<Relationships xmlns="http://schemas.openxmlformats.org/package/2006/relationships"><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image" Target="../media/image16.png"/><Relationship Id="rId5" Type="http://schemas.openxmlformats.org/officeDocument/2006/relationships/notesSlide" Target="../notesSlides/notesSlide28.xml"/><Relationship Id="rId4"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tags" Target="../tags/tag506.xml"/><Relationship Id="rId2" Type="http://schemas.openxmlformats.org/officeDocument/2006/relationships/tags" Target="../tags/tag505.xml"/><Relationship Id="rId1" Type="http://schemas.openxmlformats.org/officeDocument/2006/relationships/tags" Target="../tags/tag504.xml"/><Relationship Id="rId6" Type="http://schemas.openxmlformats.org/officeDocument/2006/relationships/notesSlide" Target="../notesSlides/notesSlide29.xml"/><Relationship Id="rId5" Type="http://schemas.openxmlformats.org/officeDocument/2006/relationships/slideLayout" Target="../slideLayouts/slideLayout40.xml"/><Relationship Id="rId4" Type="http://schemas.openxmlformats.org/officeDocument/2006/relationships/tags" Target="../tags/tag507.xml"/></Relationships>
</file>

<file path=ppt/slides/_rels/slide38.xml.rels><?xml version="1.0" encoding="UTF-8" standalone="yes"?>
<Relationships xmlns="http://schemas.openxmlformats.org/package/2006/relationships"><Relationship Id="rId3" Type="http://schemas.openxmlformats.org/officeDocument/2006/relationships/tags" Target="../tags/tag510.xml"/><Relationship Id="rId2" Type="http://schemas.openxmlformats.org/officeDocument/2006/relationships/tags" Target="../tags/tag509.xml"/><Relationship Id="rId1" Type="http://schemas.openxmlformats.org/officeDocument/2006/relationships/tags" Target="../tags/tag508.xml"/><Relationship Id="rId6" Type="http://schemas.openxmlformats.org/officeDocument/2006/relationships/notesSlide" Target="../notesSlides/notesSlide30.xml"/><Relationship Id="rId5" Type="http://schemas.openxmlformats.org/officeDocument/2006/relationships/slideLayout" Target="../slideLayouts/slideLayout40.xml"/><Relationship Id="rId4" Type="http://schemas.openxmlformats.org/officeDocument/2006/relationships/tags" Target="../tags/tag51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513.xml"/><Relationship Id="rId1" Type="http://schemas.openxmlformats.org/officeDocument/2006/relationships/tags" Target="../tags/tag512.xml"/><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 Id="rId5" Type="http://schemas.openxmlformats.org/officeDocument/2006/relationships/notesSlide" Target="../notesSlides/notesSlide2.xml"/><Relationship Id="rId4" Type="http://schemas.openxmlformats.org/officeDocument/2006/relationships/slideLayout" Target="../slideLayouts/slideLayout47.xml"/></Relationships>
</file>

<file path=ppt/slides/_rels/slide40.xml.rels><?xml version="1.0" encoding="UTF-8" standalone="yes"?>
<Relationships xmlns="http://schemas.openxmlformats.org/package/2006/relationships"><Relationship Id="rId3" Type="http://schemas.openxmlformats.org/officeDocument/2006/relationships/tags" Target="../tags/tag516.xml"/><Relationship Id="rId2" Type="http://schemas.openxmlformats.org/officeDocument/2006/relationships/tags" Target="../tags/tag515.xml"/><Relationship Id="rId1" Type="http://schemas.openxmlformats.org/officeDocument/2006/relationships/tags" Target="../tags/tag514.xml"/><Relationship Id="rId6" Type="http://schemas.openxmlformats.org/officeDocument/2006/relationships/slideLayout" Target="../slideLayouts/slideLayout7.xml"/><Relationship Id="rId5" Type="http://schemas.openxmlformats.org/officeDocument/2006/relationships/tags" Target="../tags/tag518.xml"/><Relationship Id="rId4" Type="http://schemas.openxmlformats.org/officeDocument/2006/relationships/tags" Target="../tags/tag517.xml"/></Relationships>
</file>

<file path=ppt/slides/_rels/slide41.xml.rels><?xml version="1.0" encoding="UTF-8" standalone="yes"?>
<Relationships xmlns="http://schemas.openxmlformats.org/package/2006/relationships"><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tags" Target="../tags/tag519.xml"/><Relationship Id="rId5" Type="http://schemas.openxmlformats.org/officeDocument/2006/relationships/notesSlide" Target="../notesSlides/notesSlide32.xml"/><Relationship Id="rId4"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tags" Target="../tags/tag356.xml"/><Relationship Id="rId5" Type="http://schemas.openxmlformats.org/officeDocument/2006/relationships/slideLayout" Target="../slideLayouts/slideLayout40.xml"/><Relationship Id="rId4" Type="http://schemas.openxmlformats.org/officeDocument/2006/relationships/tags" Target="../tags/tag359.xml"/></Relationships>
</file>

<file path=ppt/slides/_rels/slide6.xml.rels><?xml version="1.0" encoding="UTF-8" standalone="yes"?>
<Relationships xmlns="http://schemas.openxmlformats.org/package/2006/relationships"><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image" Target="../media/image10.png"/><Relationship Id="rId5" Type="http://schemas.openxmlformats.org/officeDocument/2006/relationships/slideLayout" Target="../slideLayouts/slideLayout40.xml"/><Relationship Id="rId4" Type="http://schemas.openxmlformats.org/officeDocument/2006/relationships/tags" Target="../tags/tag363.xml"/></Relationships>
</file>

<file path=ppt/slides/_rels/slide7.xml.rels><?xml version="1.0" encoding="UTF-8" standalone="yes"?>
<Relationships xmlns="http://schemas.openxmlformats.org/package/2006/relationships"><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 Id="rId5" Type="http://schemas.openxmlformats.org/officeDocument/2006/relationships/slideLayout" Target="../slideLayouts/slideLayout40.xml"/><Relationship Id="rId4" Type="http://schemas.openxmlformats.org/officeDocument/2006/relationships/tags" Target="../tags/tag367.xml"/></Relationships>
</file>

<file path=ppt/slides/_rels/slide8.xml.rels><?xml version="1.0" encoding="UTF-8" standalone="yes"?>
<Relationships xmlns="http://schemas.openxmlformats.org/package/2006/relationships"><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 Id="rId5" Type="http://schemas.openxmlformats.org/officeDocument/2006/relationships/slideLayout" Target="../slideLayouts/slideLayout40.xml"/><Relationship Id="rId4" Type="http://schemas.openxmlformats.org/officeDocument/2006/relationships/tags" Target="../tags/tag371.xml"/></Relationships>
</file>

<file path=ppt/slides/_rels/slide9.xml.rels><?xml version="1.0" encoding="UTF-8" standalone="yes"?>
<Relationships xmlns="http://schemas.openxmlformats.org/package/2006/relationships"><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tags" Target="../tags/tag372.xml"/><Relationship Id="rId5" Type="http://schemas.openxmlformats.org/officeDocument/2006/relationships/notesSlide" Target="../notesSlides/notesSlide3.xml"/><Relationship Id="rId4"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SpPr/>
          <p:nvPr>
            <p:custDataLst>
              <p:tags r:id="rId2"/>
            </p:custDataLst>
          </p:nvPr>
        </p:nvSpPr>
        <p:spPr>
          <a:xfrm>
            <a:off x="942975" y="2736812"/>
            <a:ext cx="2065041" cy="899160"/>
          </a:xfrm>
          <a:prstGeom prst="rect">
            <a:avLst/>
          </a:prstGeom>
        </p:spPr>
        <p:txBody>
          <a:bodyPr wrap="square">
            <a:spAutoFit/>
          </a:bodyPr>
          <a:lstStyle/>
          <a:p>
            <a:r>
              <a:rPr lang="en-US" altLang="zh-CN" sz="5250" b="1" dirty="0">
                <a:latin typeface="+mj-ea"/>
                <a:ea typeface="+mj-ea"/>
                <a:cs typeface="+mn-ea"/>
                <a:sym typeface="+mn-lt"/>
              </a:rPr>
              <a:t>2019</a:t>
            </a:r>
          </a:p>
        </p:txBody>
      </p:sp>
      <p:sp>
        <p:nvSpPr>
          <p:cNvPr id="110" name="Rectangle 5"/>
          <p:cNvSpPr>
            <a:spLocks noChangeArrowheads="1"/>
          </p:cNvSpPr>
          <p:nvPr>
            <p:custDataLst>
              <p:tags r:id="rId3"/>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4"/>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5"/>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6"/>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7"/>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8"/>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9"/>
            </p:custDataLst>
          </p:nvPr>
        </p:nvSpPr>
        <p:spPr>
          <a:xfrm>
            <a:off x="943610" y="3500120"/>
            <a:ext cx="6292686" cy="1054735"/>
          </a:xfrm>
        </p:spPr>
        <p:txBody>
          <a:bodyPr/>
          <a:lstStyle/>
          <a:p>
            <a:r>
              <a:rPr lang="zh-CN" altLang="en-US" dirty="0" smtClean="0"/>
              <a:t>翻转课堂小组讲解</a:t>
            </a:r>
            <a:endParaRPr lang="zh-CN" altLang="en-US" dirty="0"/>
          </a:p>
        </p:txBody>
      </p:sp>
      <p:sp>
        <p:nvSpPr>
          <p:cNvPr id="117" name="副标题 116"/>
          <p:cNvSpPr>
            <a:spLocks noGrp="1"/>
          </p:cNvSpPr>
          <p:nvPr>
            <p:ph type="subTitle" idx="1"/>
            <p:custDataLst>
              <p:tags r:id="rId10"/>
            </p:custDataLst>
          </p:nvPr>
        </p:nvSpPr>
        <p:spPr/>
        <p:txBody>
          <a:bodyPr>
            <a:normAutofit/>
          </a:bodyPr>
          <a:lstStyle/>
          <a:p>
            <a:r>
              <a:rPr lang="en-US" altLang="zh-CN" dirty="0"/>
              <a:t>G14</a:t>
            </a:r>
            <a:r>
              <a:rPr lang="zh-CN" altLang="en-US" dirty="0"/>
              <a:t>小组：</a:t>
            </a:r>
          </a:p>
        </p:txBody>
      </p:sp>
      <p:sp>
        <p:nvSpPr>
          <p:cNvPr id="118" name="文本占位符 117"/>
          <p:cNvSpPr>
            <a:spLocks noGrp="1"/>
          </p:cNvSpPr>
          <p:nvPr>
            <p:ph type="body" sz="quarter" idx="13"/>
            <p:custDataLst>
              <p:tags r:id="rId11"/>
            </p:custDataLst>
          </p:nvPr>
        </p:nvSpPr>
        <p:spPr>
          <a:xfrm>
            <a:off x="942975" y="5208270"/>
            <a:ext cx="1966276" cy="503238"/>
          </a:xfrm>
        </p:spPr>
        <p:txBody>
          <a:bodyPr/>
          <a:lstStyle/>
          <a:p>
            <a:r>
              <a:rPr lang="zh-CN" altLang="en-US" dirty="0">
                <a:solidFill>
                  <a:schemeClr val="tx1"/>
                </a:solidFill>
              </a:rPr>
              <a:t>讲述人</a:t>
            </a:r>
            <a:r>
              <a:rPr lang="zh-CN" altLang="en-US" dirty="0" smtClean="0">
                <a:solidFill>
                  <a:schemeClr val="tx1"/>
                </a:solidFill>
              </a:rPr>
              <a:t>：</a:t>
            </a:r>
            <a:r>
              <a:rPr lang="zh-CN" altLang="en-US" dirty="0">
                <a:solidFill>
                  <a:schemeClr val="tx1"/>
                </a:solidFill>
              </a:rPr>
              <a:t>肖繁</a:t>
            </a:r>
          </a:p>
        </p:txBody>
      </p:sp>
      <p:sp>
        <p:nvSpPr>
          <p:cNvPr id="119" name="文本框 118"/>
          <p:cNvSpPr txBox="1"/>
          <p:nvPr/>
        </p:nvSpPr>
        <p:spPr>
          <a:xfrm>
            <a:off x="943610" y="5711825"/>
            <a:ext cx="4344670" cy="450850"/>
          </a:xfrm>
          <a:prstGeom prst="rect">
            <a:avLst/>
          </a:prstGeom>
          <a:noFill/>
        </p:spPr>
        <p:txBody>
          <a:bodyPr wrap="square" rtlCol="0">
            <a:spAutoFit/>
          </a:bodyPr>
          <a:lstStyle/>
          <a:p>
            <a:pPr algn="l" fontAlgn="auto">
              <a:lnSpc>
                <a:spcPct val="130000"/>
              </a:lnSpc>
              <a:spcBef>
                <a:spcPts val="0"/>
              </a:spcBef>
              <a:spcAft>
                <a:spcPts val="1000"/>
              </a:spcAft>
              <a:buClrTx/>
              <a:buSzTx/>
              <a:buFont typeface="Arial" panose="020B0604020202020204" pitchFamily="34" charset="0"/>
            </a:pPr>
            <a:r>
              <a:rPr lang="zh-CN" altLang="en-US" sz="1800" spc="150" dirty="0">
                <a:uFillTx/>
                <a:latin typeface="微软雅黑" panose="020B0503020204020204" charset="-122"/>
                <a:ea typeface="微软雅黑" panose="020B0503020204020204" charset="-122"/>
              </a:rPr>
              <a:t>组长：郑逸旸  组员：董思诚 肖繁</a:t>
            </a:r>
          </a:p>
        </p:txBody>
      </p:sp>
      <p:pic>
        <p:nvPicPr>
          <p:cNvPr id="120" name="图片 119" descr="G14小组logo"/>
          <p:cNvPicPr>
            <a:picLocks noChangeAspect="1"/>
          </p:cNvPicPr>
          <p:nvPr/>
        </p:nvPicPr>
        <p:blipFill>
          <a:blip r:embed="rId14"/>
          <a:stretch>
            <a:fillRect/>
          </a:stretch>
        </p:blipFill>
        <p:spPr>
          <a:xfrm>
            <a:off x="1499551" y="337502"/>
            <a:ext cx="1409700" cy="1905000"/>
          </a:xfrm>
          <a:prstGeom prst="rect">
            <a:avLst/>
          </a:prstGeom>
        </p:spPr>
      </p:pic>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custDataLst>
              <p:tags r:id="rId2"/>
            </p:custDataLst>
          </p:nvPr>
        </p:nvPicPr>
        <p:blipFill>
          <a:blip r:embed="rId22"/>
          <a:srcRect/>
          <a:stretch>
            <a:fillRect/>
          </a:stretch>
        </p:blipFill>
        <p:spPr>
          <a:xfrm>
            <a:off x="0" y="857250"/>
            <a:ext cx="9144000" cy="2956739"/>
          </a:xfrm>
          <a:custGeom>
            <a:avLst/>
            <a:gdLst>
              <a:gd name="connsiteX0" fmla="*/ 0 w 12192000"/>
              <a:gd name="connsiteY0" fmla="*/ 0 h 3942319"/>
              <a:gd name="connsiteX1" fmla="*/ 12192000 w 12192000"/>
              <a:gd name="connsiteY1" fmla="*/ 0 h 3942319"/>
              <a:gd name="connsiteX2" fmla="*/ 12192000 w 12192000"/>
              <a:gd name="connsiteY2" fmla="*/ 3942319 h 3942319"/>
              <a:gd name="connsiteX3" fmla="*/ 0 w 12192000"/>
              <a:gd name="connsiteY3" fmla="*/ 3942319 h 3942319"/>
            </a:gdLst>
            <a:ahLst/>
            <a:cxnLst>
              <a:cxn ang="0">
                <a:pos x="connsiteX0" y="connsiteY0"/>
              </a:cxn>
              <a:cxn ang="0">
                <a:pos x="connsiteX1" y="connsiteY1"/>
              </a:cxn>
              <a:cxn ang="0">
                <a:pos x="connsiteX2" y="connsiteY2"/>
              </a:cxn>
              <a:cxn ang="0">
                <a:pos x="connsiteX3" y="connsiteY3"/>
              </a:cxn>
            </a:cxnLst>
            <a:rect l="l" t="t" r="r" b="b"/>
            <a:pathLst>
              <a:path w="12192000" h="3942319">
                <a:moveTo>
                  <a:pt x="0" y="0"/>
                </a:moveTo>
                <a:lnTo>
                  <a:pt x="12192000" y="0"/>
                </a:lnTo>
                <a:lnTo>
                  <a:pt x="12192000" y="3942319"/>
                </a:lnTo>
                <a:lnTo>
                  <a:pt x="0" y="3942319"/>
                </a:lnTo>
                <a:close/>
              </a:path>
            </a:pathLst>
          </a:custGeom>
        </p:spPr>
      </p:pic>
      <p:sp>
        <p:nvSpPr>
          <p:cNvPr id="4" name="矩形 3"/>
          <p:cNvSpPr/>
          <p:nvPr>
            <p:custDataLst>
              <p:tags r:id="rId3"/>
            </p:custDataLst>
          </p:nvPr>
        </p:nvSpPr>
        <p:spPr>
          <a:xfrm>
            <a:off x="0" y="893901"/>
            <a:ext cx="9144000" cy="2956739"/>
          </a:xfrm>
          <a:prstGeom prst="rect">
            <a:avLst/>
          </a:prstGeom>
          <a:solidFill>
            <a:srgbClr val="00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31" name="文本框 30"/>
          <p:cNvSpPr txBox="1"/>
          <p:nvPr>
            <p:custDataLst>
              <p:tags r:id="rId4"/>
            </p:custDataLst>
          </p:nvPr>
        </p:nvSpPr>
        <p:spPr>
          <a:xfrm>
            <a:off x="611560" y="1988840"/>
            <a:ext cx="7924863" cy="472440"/>
          </a:xfrm>
          <a:prstGeom prst="rect">
            <a:avLst/>
          </a:prstGeom>
          <a:noFill/>
        </p:spPr>
        <p:txBody>
          <a:bodyPr wrap="square" lIns="76200" tIns="28575" rIns="47625" bIns="28575" rtlCol="0">
            <a:noAutofit/>
          </a:bodyPr>
          <a:lstStyle/>
          <a:p>
            <a:pPr algn="ctr"/>
            <a:endParaRPr lang="zh-CN" altLang="en-US" sz="5400" b="1" spc="300" dirty="0">
              <a:solidFill>
                <a:srgbClr val="FFFFFF"/>
              </a:solidFill>
              <a:latin typeface="Arial" panose="020B0604020202020204" pitchFamily="34" charset="0"/>
              <a:ea typeface="微软雅黑" panose="020B0503020204020204" charset="-122"/>
            </a:endParaRPr>
          </a:p>
        </p:txBody>
      </p:sp>
      <p:sp>
        <p:nvSpPr>
          <p:cNvPr id="2" name="矩形 1"/>
          <p:cNvSpPr/>
          <p:nvPr>
            <p:custDataLst>
              <p:tags r:id="rId5"/>
            </p:custDataLst>
          </p:nvPr>
        </p:nvSpPr>
        <p:spPr>
          <a:xfrm>
            <a:off x="248818" y="3823106"/>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5" name="矩形 34"/>
          <p:cNvSpPr/>
          <p:nvPr>
            <p:custDataLst>
              <p:tags r:id="rId6"/>
            </p:custDataLst>
          </p:nvPr>
        </p:nvSpPr>
        <p:spPr>
          <a:xfrm>
            <a:off x="60966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 name="矩形 2"/>
          <p:cNvSpPr/>
          <p:nvPr>
            <p:custDataLst>
              <p:tags r:id="rId7"/>
            </p:custDataLst>
          </p:nvPr>
        </p:nvSpPr>
        <p:spPr>
          <a:xfrm>
            <a:off x="3048300" y="3850506"/>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7" name="文本框 16"/>
          <p:cNvSpPr txBox="1"/>
          <p:nvPr>
            <p:custDataLst>
              <p:tags r:id="rId8"/>
            </p:custDataLst>
          </p:nvPr>
        </p:nvSpPr>
        <p:spPr>
          <a:xfrm>
            <a:off x="5711453" y="4291244"/>
            <a:ext cx="2138680" cy="1073150"/>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smtClean="0">
                <a:solidFill>
                  <a:srgbClr val="000000">
                    <a:lumMod val="75000"/>
                    <a:lumOff val="25000"/>
                  </a:srgbClr>
                </a:solidFill>
                <a:uFillTx/>
                <a:latin typeface="Arial" panose="020B0604020202020204" pitchFamily="34" charset="0"/>
              </a:rPr>
              <a:t>原因排错法</a:t>
            </a:r>
            <a:endParaRPr lang="zh-CN" altLang="en-US" sz="3200" b="1" dirty="0">
              <a:solidFill>
                <a:srgbClr val="000000">
                  <a:lumMod val="75000"/>
                  <a:lumOff val="25000"/>
                </a:srgbClr>
              </a:solidFill>
              <a:uFillTx/>
              <a:latin typeface="Arial" panose="020B0604020202020204" pitchFamily="34" charset="0"/>
            </a:endParaRPr>
          </a:p>
        </p:txBody>
      </p:sp>
      <p:sp>
        <p:nvSpPr>
          <p:cNvPr id="20" name="文本框 19"/>
          <p:cNvSpPr txBox="1"/>
          <p:nvPr>
            <p:custDataLst>
              <p:tags r:id="rId9"/>
            </p:custDataLst>
          </p:nvPr>
        </p:nvSpPr>
        <p:spPr>
          <a:xfrm>
            <a:off x="1039069" y="4281402"/>
            <a:ext cx="2138680" cy="109283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smtClean="0">
                <a:solidFill>
                  <a:srgbClr val="000000">
                    <a:lumMod val="75000"/>
                    <a:lumOff val="25000"/>
                  </a:srgbClr>
                </a:solidFill>
                <a:uFillTx/>
                <a:latin typeface="Arial" panose="020B0604020202020204" pitchFamily="34" charset="0"/>
              </a:rPr>
              <a:t>蛮干法</a:t>
            </a:r>
            <a:endParaRPr lang="zh-CN" altLang="en-US" sz="3200" b="1" dirty="0">
              <a:solidFill>
                <a:srgbClr val="000000">
                  <a:lumMod val="75000"/>
                  <a:lumOff val="25000"/>
                </a:srgbClr>
              </a:solidFill>
              <a:uFillTx/>
              <a:latin typeface="Arial" panose="020B0604020202020204" pitchFamily="34" charset="0"/>
            </a:endParaRPr>
          </a:p>
        </p:txBody>
      </p:sp>
      <p:cxnSp>
        <p:nvCxnSpPr>
          <p:cNvPr id="5" name="直接连接符 4"/>
          <p:cNvCxnSpPr/>
          <p:nvPr>
            <p:custDataLst>
              <p:tags r:id="rId10"/>
            </p:custDataLst>
          </p:nvPr>
        </p:nvCxnSpPr>
        <p:spPr>
          <a:xfrm>
            <a:off x="30483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cxnSp>
        <p:nvCxnSpPr>
          <p:cNvPr id="6" name="直接连接符 5"/>
          <p:cNvCxnSpPr/>
          <p:nvPr>
            <p:custDataLst>
              <p:tags r:id="rId11"/>
            </p:custDataLst>
          </p:nvPr>
        </p:nvCxnSpPr>
        <p:spPr>
          <a:xfrm>
            <a:off x="60966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sp>
        <p:nvSpPr>
          <p:cNvPr id="36" name="椭圆 35"/>
          <p:cNvSpPr/>
          <p:nvPr>
            <p:custDataLst>
              <p:tags r:id="rId12"/>
            </p:custDataLst>
          </p:nvPr>
        </p:nvSpPr>
        <p:spPr>
          <a:xfrm>
            <a:off x="1810017" y="3553105"/>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7" name="矩形 6"/>
          <p:cNvSpPr/>
          <p:nvPr>
            <p:custDataLst>
              <p:tags r:id="rId13"/>
            </p:custDataLst>
          </p:nvPr>
        </p:nvSpPr>
        <p:spPr>
          <a:xfrm flipH="1">
            <a:off x="1855849" y="3631221"/>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lumMod val="95000"/>
                  </a:srgbClr>
                </a:solidFill>
                <a:latin typeface="Century Gothic" panose="020B0502020202020204" pitchFamily="34" charset="0"/>
              </a:rPr>
              <a:t>01</a:t>
            </a:r>
            <a:endParaRPr kumimoji="1" lang="zh-CN" altLang="en-US" sz="2100" b="1" dirty="0">
              <a:solidFill>
                <a:srgbClr val="FFFFFF">
                  <a:lumMod val="95000"/>
                </a:srgbClr>
              </a:solidFill>
              <a:latin typeface="Century Gothic" panose="020B0502020202020204" pitchFamily="34" charset="0"/>
            </a:endParaRPr>
          </a:p>
        </p:txBody>
      </p:sp>
      <p:sp>
        <p:nvSpPr>
          <p:cNvPr id="47" name="矩形 46"/>
          <p:cNvSpPr/>
          <p:nvPr>
            <p:custDataLst>
              <p:tags r:id="rId14"/>
            </p:custDataLst>
          </p:nvPr>
        </p:nvSpPr>
        <p:spPr>
          <a:xfrm flipH="1">
            <a:off x="4319890" y="3585924"/>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endParaRPr kumimoji="1" lang="zh-CN" altLang="en-US" sz="2100" b="1" dirty="0">
              <a:solidFill>
                <a:srgbClr val="FFFFFF"/>
              </a:solidFill>
              <a:latin typeface="Century Gothic" panose="020B0502020202020204" pitchFamily="34" charset="0"/>
            </a:endParaRPr>
          </a:p>
        </p:txBody>
      </p:sp>
      <p:sp>
        <p:nvSpPr>
          <p:cNvPr id="9" name="椭圆 8"/>
          <p:cNvSpPr/>
          <p:nvPr>
            <p:custDataLst>
              <p:tags r:id="rId15"/>
            </p:custDataLst>
          </p:nvPr>
        </p:nvSpPr>
        <p:spPr>
          <a:xfrm>
            <a:off x="6252757" y="3503869"/>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10" name="矩形 9"/>
          <p:cNvSpPr/>
          <p:nvPr>
            <p:custDataLst>
              <p:tags r:id="rId16"/>
            </p:custDataLst>
          </p:nvPr>
        </p:nvSpPr>
        <p:spPr>
          <a:xfrm flipH="1">
            <a:off x="6275673" y="3584871"/>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smtClean="0">
                <a:solidFill>
                  <a:srgbClr val="FFFFFF">
                    <a:lumMod val="95000"/>
                  </a:srgbClr>
                </a:solidFill>
                <a:latin typeface="Century Gothic" panose="020B0502020202020204" pitchFamily="34" charset="0"/>
              </a:rPr>
              <a:t>03</a:t>
            </a:r>
            <a:endParaRPr kumimoji="1" lang="zh-CN" altLang="en-US" sz="2100" b="1" dirty="0">
              <a:solidFill>
                <a:srgbClr val="FFFFFF">
                  <a:lumMod val="95000"/>
                </a:srgbClr>
              </a:solidFill>
              <a:latin typeface="Century Gothic" panose="020B0502020202020204" pitchFamily="34" charset="0"/>
            </a:endParaRPr>
          </a:p>
        </p:txBody>
      </p:sp>
      <p:sp>
        <p:nvSpPr>
          <p:cNvPr id="19" name="椭圆 18"/>
          <p:cNvSpPr/>
          <p:nvPr>
            <p:custDataLst>
              <p:tags r:id="rId17"/>
            </p:custDataLst>
          </p:nvPr>
        </p:nvSpPr>
        <p:spPr>
          <a:xfrm>
            <a:off x="4067805" y="3527180"/>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18" name="矩形 17"/>
          <p:cNvSpPr/>
          <p:nvPr>
            <p:custDataLst>
              <p:tags r:id="rId18"/>
            </p:custDataLst>
          </p:nvPr>
        </p:nvSpPr>
        <p:spPr>
          <a:xfrm flipH="1">
            <a:off x="4101244" y="3593572"/>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smtClean="0">
                <a:solidFill>
                  <a:srgbClr val="FFFFFF">
                    <a:lumMod val="95000"/>
                  </a:srgbClr>
                </a:solidFill>
                <a:latin typeface="Century Gothic" panose="020B0502020202020204" pitchFamily="34" charset="0"/>
              </a:rPr>
              <a:t>02</a:t>
            </a:r>
            <a:endParaRPr kumimoji="1" lang="zh-CN" altLang="en-US" sz="2100" b="1" dirty="0">
              <a:solidFill>
                <a:srgbClr val="FFFFFF">
                  <a:lumMod val="95000"/>
                </a:srgbClr>
              </a:solidFill>
              <a:latin typeface="Century Gothic" panose="020B0502020202020204" pitchFamily="34" charset="0"/>
            </a:endParaRPr>
          </a:p>
        </p:txBody>
      </p:sp>
      <p:sp>
        <p:nvSpPr>
          <p:cNvPr id="22" name="文本框 21"/>
          <p:cNvSpPr txBox="1"/>
          <p:nvPr>
            <p:custDataLst>
              <p:tags r:id="rId19"/>
            </p:custDataLst>
          </p:nvPr>
        </p:nvSpPr>
        <p:spPr>
          <a:xfrm>
            <a:off x="3273727" y="4293593"/>
            <a:ext cx="2138680" cy="109283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smtClean="0">
                <a:solidFill>
                  <a:srgbClr val="000000">
                    <a:lumMod val="75000"/>
                    <a:lumOff val="25000"/>
                  </a:srgbClr>
                </a:solidFill>
                <a:uFillTx/>
                <a:latin typeface="Arial" panose="020B0604020202020204" pitchFamily="34" charset="0"/>
              </a:rPr>
              <a:t>回溯法</a:t>
            </a:r>
            <a:endParaRPr lang="zh-CN" altLang="en-US" sz="3200" b="1" dirty="0">
              <a:solidFill>
                <a:srgbClr val="000000">
                  <a:lumMod val="75000"/>
                  <a:lumOff val="25000"/>
                </a:srgbClr>
              </a:solidFill>
              <a:uFillTx/>
              <a:latin typeface="Arial" panose="020B0604020202020204" pitchFamily="34" charset="0"/>
            </a:endParaRPr>
          </a:p>
        </p:txBody>
      </p:sp>
    </p:spTree>
    <p:custDataLst>
      <p:tags r:id="rId1"/>
    </p:custDataLst>
    <p:extLst>
      <p:ext uri="{BB962C8B-B14F-4D97-AF65-F5344CB8AC3E}">
        <p14:creationId xmlns:p14="http://schemas.microsoft.com/office/powerpoint/2010/main" val="12669616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54226" y="1313384"/>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2400" b="1" dirty="0" smtClean="0">
                <a:latin typeface="+mn-ea"/>
              </a:rPr>
              <a:t>1.</a:t>
            </a:r>
            <a:r>
              <a:rPr lang="zh-CN" altLang="en-US" sz="2400" b="1" dirty="0" smtClean="0">
                <a:latin typeface="+mn-ea"/>
              </a:rPr>
              <a:t>蛮干法</a:t>
            </a:r>
            <a:endParaRPr lang="en-US" altLang="zh-CN" sz="2400" b="1"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蛮干法可</a:t>
            </a:r>
            <a:r>
              <a:rPr lang="zh-CN" altLang="zh-CN" sz="2400" dirty="0" smtClean="0">
                <a:latin typeface="+mn-ea"/>
              </a:rPr>
              <a:t>能</a:t>
            </a:r>
            <a:r>
              <a:rPr lang="zh-CN" altLang="zh-CN" sz="2400" dirty="0">
                <a:latin typeface="+mn-ea"/>
              </a:rPr>
              <a:t>是寻找软件错误原因的</a:t>
            </a:r>
            <a:r>
              <a:rPr lang="zh-CN" altLang="zh-CN" sz="2400" dirty="0">
                <a:solidFill>
                  <a:srgbClr val="FF0000"/>
                </a:solidFill>
                <a:latin typeface="+mn-ea"/>
              </a:rPr>
              <a:t>最低效</a:t>
            </a:r>
            <a:r>
              <a:rPr lang="zh-CN" altLang="zh-CN" sz="2400" dirty="0">
                <a:latin typeface="+mn-ea"/>
              </a:rPr>
              <a:t>的方法。仅当所有其他方法都失败了的情况下，才应该使用这种方法。</a:t>
            </a:r>
            <a:endParaRPr lang="en-US" altLang="zh-CN" sz="2400" dirty="0">
              <a:latin typeface="+mn-ea"/>
            </a:endParaRPr>
          </a:p>
          <a:p>
            <a:pPr>
              <a:lnSpc>
                <a:spcPts val="3200"/>
              </a:lnSpc>
              <a:buSzPct val="70000"/>
              <a:buFont typeface="Wingdings" panose="05000000000000000000" pitchFamily="2" charset="2"/>
              <a:buChar char="l"/>
              <a:defRPr/>
            </a:pPr>
            <a:r>
              <a:rPr lang="zh-CN" altLang="en-US" sz="2400" dirty="0" smtClean="0">
                <a:latin typeface="+mn-ea"/>
              </a:rPr>
              <a:t>蛮干法按</a:t>
            </a:r>
            <a:r>
              <a:rPr lang="zh-CN" altLang="zh-CN" sz="2400" dirty="0" smtClean="0">
                <a:latin typeface="+mn-ea"/>
              </a:rPr>
              <a:t>照</a:t>
            </a:r>
            <a:r>
              <a:rPr lang="zh-CN" altLang="zh-CN" sz="2400" dirty="0">
                <a:latin typeface="+mn-ea"/>
              </a:rPr>
              <a:t>“让计算机自己寻找错误”的策略，这种方法印出内存的内容，激活对运行过程的跟踪，并在程序中到处都写上</a:t>
            </a:r>
            <a:r>
              <a:rPr lang="en-US" altLang="zh-CN" sz="2400" dirty="0">
                <a:latin typeface="+mn-ea"/>
              </a:rPr>
              <a:t>WRITE</a:t>
            </a:r>
            <a:r>
              <a:rPr lang="zh-CN" altLang="zh-CN" sz="2400" dirty="0">
                <a:latin typeface="+mn-ea"/>
              </a:rPr>
              <a:t>（输出）语句，希望在这样生成的信息海洋的某个地方发现错误原因的线索。</a:t>
            </a:r>
            <a:endParaRPr lang="en-US" altLang="zh-CN" sz="2400" dirty="0">
              <a:latin typeface="+mn-ea"/>
            </a:endParaRPr>
          </a:p>
          <a:p>
            <a:pPr>
              <a:lnSpc>
                <a:spcPts val="3200"/>
              </a:lnSpc>
              <a:buSzPct val="70000"/>
              <a:buFont typeface="Wingdings" panose="05000000000000000000" pitchFamily="2" charset="2"/>
              <a:buChar char="l"/>
              <a:defRPr/>
            </a:pPr>
            <a:r>
              <a:rPr lang="zh-CN" altLang="zh-CN" sz="2400" dirty="0">
                <a:latin typeface="+mn-ea"/>
              </a:rPr>
              <a:t>在更多情况下这样做只会</a:t>
            </a:r>
            <a:r>
              <a:rPr lang="zh-CN" altLang="zh-CN" sz="2400" dirty="0">
                <a:solidFill>
                  <a:srgbClr val="FF0000"/>
                </a:solidFill>
                <a:latin typeface="+mn-ea"/>
              </a:rPr>
              <a:t>浪费时间和精力</a:t>
            </a:r>
            <a:r>
              <a:rPr lang="zh-CN" altLang="zh-CN" sz="2400" dirty="0">
                <a:latin typeface="+mn-ea"/>
              </a:rPr>
              <a:t>。在使用任何一种调试方法之前，必须首先进行周密的思考，必须有明确的目的，应该尽量减少无关信息的数量。</a:t>
            </a:r>
            <a:r>
              <a:rPr lang="en-US" altLang="zh-CN" sz="2400" dirty="0">
                <a:latin typeface="+mn-ea"/>
              </a:rPr>
              <a:t>    </a:t>
            </a:r>
          </a:p>
          <a:p>
            <a:pPr marL="0" lvl="0" indent="0" algn="l">
              <a:lnSpc>
                <a:spcPct val="130000"/>
              </a:lnSpc>
              <a:spcBef>
                <a:spcPts val="0"/>
              </a:spcBef>
              <a:spcAft>
                <a:spcPts val="800"/>
              </a:spcAft>
              <a:buSzPct val="100000"/>
              <a:buNone/>
            </a:pPr>
            <a:endParaRPr lang="zh-CN" altLang="en-US" sz="1400" dirty="0" smtClean="0">
              <a:uFillTx/>
            </a:endParaRPr>
          </a:p>
        </p:txBody>
      </p:sp>
      <p:sp>
        <p:nvSpPr>
          <p:cNvPr id="5" name="矩形 4"/>
          <p:cNvSpPr/>
          <p:nvPr/>
        </p:nvSpPr>
        <p:spPr>
          <a:xfrm>
            <a:off x="4499992" y="1451588"/>
            <a:ext cx="3786614" cy="707886"/>
          </a:xfrm>
          <a:prstGeom prst="rect">
            <a:avLst/>
          </a:prstGeom>
          <a:noFill/>
        </p:spPr>
        <p:txBody>
          <a:bodyPr wrap="none" lIns="91440" tIns="45720" rIns="91440" bIns="45720">
            <a:spAutoFit/>
          </a:bodyPr>
          <a:lstStyle/>
          <a:p>
            <a:pPr algn="ctr"/>
            <a:r>
              <a:rPr lang="zh-CN" alt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ea"/>
              </a:rPr>
              <a:t>没有办法的办法</a:t>
            </a:r>
            <a:endParaRPr lang="zh-CN" alt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32803543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54226" y="1313384"/>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2400" b="1" dirty="0">
                <a:latin typeface="+mn-ea"/>
              </a:rPr>
              <a:t>2</a:t>
            </a:r>
            <a:r>
              <a:rPr lang="en-US" altLang="zh-CN" sz="2400" b="1" dirty="0" smtClean="0">
                <a:latin typeface="+mn-ea"/>
              </a:rPr>
              <a:t>.</a:t>
            </a:r>
            <a:r>
              <a:rPr lang="zh-CN" altLang="en-US" sz="2400" b="1" dirty="0" smtClean="0">
                <a:latin typeface="+mn-ea"/>
              </a:rPr>
              <a:t>回溯法</a:t>
            </a:r>
            <a:endParaRPr lang="en-US" altLang="zh-CN" sz="2400" b="1" dirty="0" smtClean="0">
              <a:latin typeface="+mn-ea"/>
            </a:endParaRPr>
          </a:p>
          <a:p>
            <a:pPr>
              <a:lnSpc>
                <a:spcPts val="3200"/>
              </a:lnSpc>
              <a:spcBef>
                <a:spcPts val="600"/>
              </a:spcBef>
              <a:buSzPct val="70000"/>
              <a:buFont typeface="Wingdings" panose="05000000000000000000" pitchFamily="2" charset="2"/>
              <a:buChar char="l"/>
              <a:defRPr/>
            </a:pPr>
            <a:r>
              <a:rPr lang="zh-CN" altLang="zh-CN" sz="2400" dirty="0">
                <a:latin typeface="+mn-ea"/>
              </a:rPr>
              <a:t>回溯是一种相当</a:t>
            </a:r>
            <a:r>
              <a:rPr lang="zh-CN" altLang="zh-CN" sz="2400" dirty="0">
                <a:solidFill>
                  <a:srgbClr val="FF0000"/>
                </a:solidFill>
                <a:latin typeface="+mn-ea"/>
              </a:rPr>
              <a:t>常用</a:t>
            </a:r>
            <a:r>
              <a:rPr lang="zh-CN" altLang="zh-CN" sz="2400" dirty="0">
                <a:latin typeface="+mn-ea"/>
              </a:rPr>
              <a:t>的调试方法，当调试小程序时这种方法是有效的。具体做法</a:t>
            </a:r>
            <a:r>
              <a:rPr lang="zh-CN" altLang="en-US" sz="2400" dirty="0">
                <a:latin typeface="+mn-ea"/>
              </a:rPr>
              <a:t>：</a:t>
            </a:r>
            <a:r>
              <a:rPr lang="zh-CN" altLang="zh-CN" sz="2400" dirty="0">
                <a:latin typeface="+mn-ea"/>
              </a:rPr>
              <a:t>从发现症状的地方开始，人工沿程序的控制流往回追踪分析源程序代码，直到找出错误原因为止。</a:t>
            </a:r>
            <a:endParaRPr lang="en-US" altLang="zh-CN" sz="2400" dirty="0">
              <a:latin typeface="+mn-ea"/>
            </a:endParaRPr>
          </a:p>
          <a:p>
            <a:pPr>
              <a:lnSpc>
                <a:spcPts val="3200"/>
              </a:lnSpc>
              <a:spcBef>
                <a:spcPts val="600"/>
              </a:spcBef>
              <a:buSzPct val="70000"/>
              <a:buFont typeface="Wingdings" panose="05000000000000000000" pitchFamily="2" charset="2"/>
              <a:buChar char="l"/>
              <a:defRPr/>
            </a:pPr>
            <a:r>
              <a:rPr lang="zh-CN" altLang="zh-CN" sz="2400" dirty="0">
                <a:latin typeface="+mn-ea"/>
              </a:rPr>
              <a:t>随着程序规模的扩大，应该回溯的路径数目变得越来越大，</a:t>
            </a:r>
            <a:r>
              <a:rPr lang="zh-CN" altLang="en-US" sz="2400" dirty="0">
                <a:latin typeface="+mn-ea"/>
              </a:rPr>
              <a:t>回溯法不适用于这种规模的程序。</a:t>
            </a:r>
            <a:endParaRPr lang="en-US" altLang="zh-CN" sz="2400" dirty="0">
              <a:latin typeface="+mn-ea"/>
            </a:endParaRPr>
          </a:p>
          <a:p>
            <a:pPr marL="0" lvl="0" indent="0" algn="l">
              <a:lnSpc>
                <a:spcPct val="130000"/>
              </a:lnSpc>
              <a:spcBef>
                <a:spcPts val="0"/>
              </a:spcBef>
              <a:spcAft>
                <a:spcPts val="800"/>
              </a:spcAft>
              <a:buSzPct val="100000"/>
              <a:buNone/>
            </a:pPr>
            <a:endParaRPr lang="zh-CN" altLang="en-US" sz="1400" dirty="0" smtClean="0">
              <a:uFillTx/>
            </a:endParaRPr>
          </a:p>
        </p:txBody>
      </p:sp>
      <p:sp>
        <p:nvSpPr>
          <p:cNvPr id="5" name="矩形 4"/>
          <p:cNvSpPr/>
          <p:nvPr/>
        </p:nvSpPr>
        <p:spPr>
          <a:xfrm>
            <a:off x="4529482" y="1813771"/>
            <a:ext cx="3579826" cy="769441"/>
          </a:xfrm>
          <a:prstGeom prst="rect">
            <a:avLst/>
          </a:prstGeom>
          <a:noFill/>
        </p:spPr>
        <p:txBody>
          <a:bodyPr wrap="none" lIns="91440" tIns="45720" rIns="91440" bIns="45720">
            <a:spAutoFit/>
          </a:bodyPr>
          <a:lstStyle/>
          <a:p>
            <a:pPr algn="ctr"/>
            <a:r>
              <a:rPr lang="zh-CN" alt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常用但不经用</a:t>
            </a:r>
            <a:endParaRPr lang="zh-CN" alt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3122785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31841" y="469265"/>
            <a:ext cx="2232248" cy="584775"/>
          </a:xfrm>
          <a:prstGeom prst="rect">
            <a:avLst/>
          </a:prstGeom>
          <a:noFill/>
          <a:ln w="19050">
            <a:solidFill>
              <a:schemeClr val="tx1"/>
            </a:solidFill>
          </a:ln>
        </p:spPr>
        <p:txBody>
          <a:bodyPr wrap="square" rtlCol="0">
            <a:spAutoFit/>
          </a:bodyPr>
          <a:lstStyle/>
          <a:p>
            <a:r>
              <a:rPr lang="zh-CN" altLang="en-US" sz="3200" dirty="0" smtClean="0"/>
              <a:t>原因排错法</a:t>
            </a:r>
            <a:endParaRPr lang="zh-CN" altLang="en-US" sz="3200" dirty="0"/>
          </a:p>
        </p:txBody>
      </p:sp>
      <p:sp>
        <p:nvSpPr>
          <p:cNvPr id="5" name="文本框 4"/>
          <p:cNvSpPr txBox="1"/>
          <p:nvPr/>
        </p:nvSpPr>
        <p:spPr>
          <a:xfrm>
            <a:off x="2545925" y="2492896"/>
            <a:ext cx="601980" cy="2554545"/>
          </a:xfrm>
          <a:prstGeom prst="rect">
            <a:avLst/>
          </a:prstGeom>
          <a:noFill/>
          <a:ln w="19050">
            <a:solidFill>
              <a:schemeClr val="tx1"/>
            </a:solidFill>
          </a:ln>
        </p:spPr>
        <p:txBody>
          <a:bodyPr wrap="square" rtlCol="0">
            <a:spAutoFit/>
          </a:bodyPr>
          <a:lstStyle/>
          <a:p>
            <a:r>
              <a:rPr lang="zh-CN" altLang="en-US" sz="3200" dirty="0" smtClean="0"/>
              <a:t>对分查找法</a:t>
            </a:r>
            <a:endParaRPr lang="zh-CN" altLang="en-US" sz="3200" dirty="0"/>
          </a:p>
        </p:txBody>
      </p:sp>
      <p:sp>
        <p:nvSpPr>
          <p:cNvPr id="6" name="文本框 5"/>
          <p:cNvSpPr txBox="1"/>
          <p:nvPr/>
        </p:nvSpPr>
        <p:spPr>
          <a:xfrm>
            <a:off x="3946975" y="2524152"/>
            <a:ext cx="601980" cy="1569660"/>
          </a:xfrm>
          <a:prstGeom prst="rect">
            <a:avLst/>
          </a:prstGeom>
          <a:noFill/>
          <a:ln w="19050">
            <a:solidFill>
              <a:schemeClr val="tx1"/>
            </a:solidFill>
          </a:ln>
        </p:spPr>
        <p:txBody>
          <a:bodyPr wrap="square" rtlCol="0">
            <a:spAutoFit/>
          </a:bodyPr>
          <a:lstStyle/>
          <a:p>
            <a:r>
              <a:rPr lang="zh-CN" altLang="en-US" sz="3200" dirty="0" smtClean="0"/>
              <a:t>归纳法</a:t>
            </a:r>
            <a:endParaRPr lang="zh-CN" altLang="en-US" sz="3200" dirty="0"/>
          </a:p>
        </p:txBody>
      </p:sp>
      <p:sp>
        <p:nvSpPr>
          <p:cNvPr id="14" name="文本框 13"/>
          <p:cNvSpPr txBox="1"/>
          <p:nvPr/>
        </p:nvSpPr>
        <p:spPr>
          <a:xfrm>
            <a:off x="5364089" y="2492896"/>
            <a:ext cx="601980" cy="1569660"/>
          </a:xfrm>
          <a:prstGeom prst="rect">
            <a:avLst/>
          </a:prstGeom>
          <a:noFill/>
          <a:ln w="19050">
            <a:solidFill>
              <a:schemeClr val="tx1"/>
            </a:solidFill>
          </a:ln>
        </p:spPr>
        <p:txBody>
          <a:bodyPr wrap="square" rtlCol="0">
            <a:spAutoFit/>
          </a:bodyPr>
          <a:lstStyle/>
          <a:p>
            <a:r>
              <a:rPr lang="zh-CN" altLang="en-US" sz="3200" dirty="0" smtClean="0"/>
              <a:t>演绎法</a:t>
            </a:r>
            <a:endParaRPr lang="zh-CN" altLang="en-US" sz="3200" dirty="0"/>
          </a:p>
        </p:txBody>
      </p:sp>
      <p:cxnSp>
        <p:nvCxnSpPr>
          <p:cNvPr id="19" name="肘形连接符 18"/>
          <p:cNvCxnSpPr>
            <a:stCxn id="3" idx="2"/>
            <a:endCxn id="14" idx="0"/>
          </p:cNvCxnSpPr>
          <p:nvPr/>
        </p:nvCxnSpPr>
        <p:spPr>
          <a:xfrm rot="16200000" flipH="1">
            <a:off x="4237094" y="1064911"/>
            <a:ext cx="1438856" cy="1417114"/>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2" name="肘形连接符 21"/>
          <p:cNvCxnSpPr/>
          <p:nvPr/>
        </p:nvCxnSpPr>
        <p:spPr>
          <a:xfrm rot="5400000">
            <a:off x="2862463" y="1107393"/>
            <a:ext cx="1438857" cy="1332149"/>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3" idx="2"/>
            <a:endCxn id="6" idx="0"/>
          </p:cNvCxnSpPr>
          <p:nvPr/>
        </p:nvCxnSpPr>
        <p:spPr>
          <a:xfrm>
            <a:off x="4247965" y="1054040"/>
            <a:ext cx="0" cy="1470112"/>
          </a:xfrm>
          <a:prstGeom prst="line">
            <a:avLst/>
          </a:prstGeom>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54226" y="1052736"/>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b="1" dirty="0">
                <a:solidFill>
                  <a:srgbClr val="FF0000"/>
                </a:solidFill>
                <a:latin typeface="+mn-ea"/>
              </a:rPr>
              <a:t>对分查找法</a:t>
            </a:r>
            <a:r>
              <a:rPr lang="zh-CN" altLang="en-US" sz="2400" dirty="0">
                <a:latin typeface="+mn-ea"/>
              </a:rPr>
              <a:t>的基本思路是，如果已经知道每个变量在程序内若干个关键点的正确值，则可以用赋值语句或输入语句在程序中点附近“注入”这些变量的正确值，然后运行程序并检查所得到的输出</a:t>
            </a:r>
            <a:r>
              <a:rPr lang="zh-CN" altLang="en-US" sz="2400" dirty="0" smtClean="0">
                <a:latin typeface="+mn-ea"/>
              </a:rPr>
              <a:t>。</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而如果正确，那么错误原因就在程序前半部分，反之，则在后部，然后继续这个过程，从而一步一步将范围缩小。</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这个方法</a:t>
            </a:r>
            <a:r>
              <a:rPr lang="zh-CN" altLang="en-US" sz="2400" dirty="0" smtClean="0">
                <a:solidFill>
                  <a:srgbClr val="FF0000"/>
                </a:solidFill>
                <a:latin typeface="+mn-ea"/>
              </a:rPr>
              <a:t>类似</a:t>
            </a:r>
            <a:r>
              <a:rPr lang="zh-CN" altLang="en-US" sz="2400" dirty="0" smtClean="0">
                <a:latin typeface="+mn-ea"/>
              </a:rPr>
              <a:t>与程序的</a:t>
            </a:r>
            <a:r>
              <a:rPr lang="zh-CN" altLang="en-US" sz="2400" dirty="0" smtClean="0">
                <a:solidFill>
                  <a:srgbClr val="FF0000"/>
                </a:solidFill>
                <a:latin typeface="+mn-ea"/>
              </a:rPr>
              <a:t>二分查找法</a:t>
            </a:r>
            <a:r>
              <a:rPr lang="zh-CN" altLang="en-US" sz="2400" dirty="0" smtClean="0">
                <a:latin typeface="+mn-ea"/>
              </a:rPr>
              <a:t>，也是通过类似中点的关键点，进行发送信息，而得出结论。</a:t>
            </a:r>
            <a:endParaRPr lang="zh-CN" altLang="en-US" sz="2400" dirty="0">
              <a:latin typeface="+mn-ea"/>
            </a:endParaRPr>
          </a:p>
          <a:p>
            <a:pPr>
              <a:lnSpc>
                <a:spcPts val="3200"/>
              </a:lnSpc>
              <a:spcBef>
                <a:spcPts val="600"/>
              </a:spcBef>
              <a:buSzPct val="70000"/>
              <a:buFont typeface="Wingdings" panose="05000000000000000000" pitchFamily="2" charset="2"/>
              <a:buChar char="l"/>
              <a:defRPr/>
            </a:pPr>
            <a:endParaRPr lang="zh-CN" altLang="en-US" sz="2400" dirty="0">
              <a:latin typeface="+mn-ea"/>
            </a:endParaRPr>
          </a:p>
          <a:p>
            <a:pPr marL="0" lvl="0" indent="0" algn="l">
              <a:lnSpc>
                <a:spcPct val="130000"/>
              </a:lnSpc>
              <a:spcBef>
                <a:spcPts val="0"/>
              </a:spcBef>
              <a:spcAft>
                <a:spcPts val="800"/>
              </a:spcAft>
              <a:buSzPct val="100000"/>
              <a:buNone/>
            </a:pPr>
            <a:endParaRPr lang="zh-CN" altLang="en-US" sz="1400" dirty="0" smtClean="0">
              <a:uFillTx/>
            </a:endParaRPr>
          </a:p>
        </p:txBody>
      </p:sp>
      <p:sp>
        <p:nvSpPr>
          <p:cNvPr id="6" name="矩形 5"/>
          <p:cNvSpPr/>
          <p:nvPr/>
        </p:nvSpPr>
        <p:spPr>
          <a:xfrm>
            <a:off x="4487804" y="5373216"/>
            <a:ext cx="3663182" cy="923330"/>
          </a:xfrm>
          <a:prstGeom prst="rect">
            <a:avLst/>
          </a:prstGeom>
          <a:noFill/>
        </p:spPr>
        <p:txBody>
          <a:bodyPr wrap="none" lIns="91440" tIns="45720" rIns="91440" bIns="45720">
            <a:spAutoFit/>
          </a:bodyPr>
          <a:lstStyle/>
          <a:p>
            <a:pPr algn="ctr"/>
            <a:r>
              <a:rPr lang="zh-CN" alt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简单的方法</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23530866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54226" y="1124744"/>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solidFill>
                  <a:srgbClr val="FF0000"/>
                </a:solidFill>
                <a:latin typeface="+mn-ea"/>
              </a:rPr>
              <a:t>归纳法</a:t>
            </a:r>
            <a:r>
              <a:rPr lang="zh-CN" altLang="en-US" sz="2400" dirty="0">
                <a:solidFill>
                  <a:schemeClr val="tx1"/>
                </a:solidFill>
                <a:latin typeface="+mn-ea"/>
              </a:rPr>
              <a:t>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a:t>
            </a:r>
            <a:r>
              <a:rPr lang="zh-CN" altLang="en-US" sz="2400" dirty="0" smtClean="0">
                <a:solidFill>
                  <a:schemeClr val="tx1"/>
                </a:solidFill>
                <a:latin typeface="+mn-ea"/>
              </a:rPr>
              <a:t>。</a:t>
            </a:r>
            <a:endParaRPr lang="en-US" altLang="zh-CN" sz="2400" dirty="0" smtClean="0">
              <a:solidFill>
                <a:schemeClr val="tx1"/>
              </a:solidFill>
              <a:latin typeface="+mn-ea"/>
            </a:endParaRPr>
          </a:p>
          <a:p>
            <a:pPr>
              <a:lnSpc>
                <a:spcPts val="3200"/>
              </a:lnSpc>
              <a:spcBef>
                <a:spcPts val="600"/>
              </a:spcBef>
              <a:buSzPct val="70000"/>
              <a:buFont typeface="Wingdings" panose="05000000000000000000" pitchFamily="2" charset="2"/>
              <a:buChar char="l"/>
              <a:defRPr/>
            </a:pPr>
            <a:r>
              <a:rPr lang="zh-CN" altLang="en-US" sz="2400" dirty="0" smtClean="0">
                <a:solidFill>
                  <a:schemeClr val="tx1"/>
                </a:solidFill>
                <a:latin typeface="+mn-ea"/>
              </a:rPr>
              <a:t>同理数学归纳法，简单来说就是通过一些现象找规律，得出结论，当然，已有的数据需要足够多来证明或者是排除假设才行。如果没有足够的数据，那么就得要去设计新的用例才行。</a:t>
            </a:r>
            <a:endParaRPr lang="zh-CN" altLang="en-US" sz="2400" dirty="0">
              <a:solidFill>
                <a:schemeClr val="tx1"/>
              </a:solidFill>
              <a:latin typeface="+mn-ea"/>
            </a:endParaRPr>
          </a:p>
          <a:p>
            <a:pPr>
              <a:lnSpc>
                <a:spcPts val="3200"/>
              </a:lnSpc>
              <a:spcBef>
                <a:spcPts val="600"/>
              </a:spcBef>
              <a:buSzPct val="70000"/>
              <a:buFont typeface="Wingdings" panose="05000000000000000000" pitchFamily="2" charset="2"/>
              <a:buChar char="l"/>
              <a:defRPr/>
            </a:pPr>
            <a:endParaRPr lang="zh-CN" altLang="en-US" sz="2400" dirty="0">
              <a:latin typeface="+mn-ea"/>
            </a:endParaRPr>
          </a:p>
          <a:p>
            <a:pPr marL="0" lvl="0" indent="0" algn="l">
              <a:lnSpc>
                <a:spcPct val="130000"/>
              </a:lnSpc>
              <a:spcBef>
                <a:spcPts val="0"/>
              </a:spcBef>
              <a:spcAft>
                <a:spcPts val="800"/>
              </a:spcAft>
              <a:buSzPct val="100000"/>
              <a:buNone/>
            </a:pPr>
            <a:endParaRPr lang="zh-CN" altLang="en-US" sz="1400" dirty="0" smtClean="0">
              <a:uFillTx/>
            </a:endParaRPr>
          </a:p>
        </p:txBody>
      </p:sp>
      <p:sp>
        <p:nvSpPr>
          <p:cNvPr id="5" name="矩形 4"/>
          <p:cNvSpPr/>
          <p:nvPr/>
        </p:nvSpPr>
        <p:spPr>
          <a:xfrm>
            <a:off x="4139952" y="5373216"/>
            <a:ext cx="4358887" cy="923330"/>
          </a:xfrm>
          <a:prstGeom prst="rect">
            <a:avLst/>
          </a:prstGeom>
          <a:noFill/>
        </p:spPr>
        <p:txBody>
          <a:bodyPr wrap="none" lIns="91440" tIns="45720" rIns="91440" bIns="45720">
            <a:spAutoFit/>
          </a:bodyPr>
          <a:lstStyle/>
          <a:p>
            <a:pPr algn="ctr"/>
            <a:r>
              <a:rPr lang="zh-CN" alt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较简单的方法</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1784015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54226" y="1124744"/>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b="1" dirty="0">
                <a:solidFill>
                  <a:srgbClr val="FF0000"/>
                </a:solidFill>
                <a:latin typeface="+mn-ea"/>
              </a:rPr>
              <a:t>演绎法</a:t>
            </a:r>
            <a:r>
              <a:rPr lang="zh-CN" altLang="en-US" sz="2400" dirty="0">
                <a:solidFill>
                  <a:schemeClr val="tx1"/>
                </a:solidFill>
                <a:latin typeface="+mn-ea"/>
              </a:rPr>
              <a:t>从一般原理或前提出发，经过排除和精化的过程推导出结论。采用这种方法调试程序时，首先设想出所有可能的出错原因，然后试图用测试来排除每一个假设的原因</a:t>
            </a:r>
            <a:r>
              <a:rPr lang="zh-CN" altLang="en-US" sz="2400" dirty="0" smtClean="0">
                <a:solidFill>
                  <a:schemeClr val="tx1"/>
                </a:solidFill>
                <a:latin typeface="+mn-ea"/>
              </a:rPr>
              <a:t>。</a:t>
            </a:r>
            <a:endParaRPr lang="en-US" altLang="zh-CN" sz="2400" dirty="0" smtClean="0">
              <a:solidFill>
                <a:schemeClr val="tx1"/>
              </a:solidFill>
              <a:latin typeface="+mn-ea"/>
            </a:endParaRPr>
          </a:p>
          <a:p>
            <a:pPr>
              <a:lnSpc>
                <a:spcPts val="3200"/>
              </a:lnSpc>
              <a:spcBef>
                <a:spcPts val="600"/>
              </a:spcBef>
              <a:buSzPct val="70000"/>
              <a:buFont typeface="Wingdings" panose="05000000000000000000" pitchFamily="2" charset="2"/>
              <a:buChar char="l"/>
              <a:defRPr/>
            </a:pPr>
            <a:r>
              <a:rPr lang="zh-CN" altLang="en-US" sz="2400" dirty="0" smtClean="0">
                <a:solidFill>
                  <a:schemeClr val="tx1"/>
                </a:solidFill>
                <a:latin typeface="+mn-ea"/>
              </a:rPr>
              <a:t>如果测试表明某个假设的原因可能是真的原因，则要对数据进行细化以确定定位错误。</a:t>
            </a:r>
            <a:endParaRPr lang="en-US" altLang="zh-CN" sz="2400" dirty="0" smtClean="0">
              <a:solidFill>
                <a:schemeClr val="tx1"/>
              </a:solidFill>
              <a:latin typeface="+mn-ea"/>
            </a:endParaRPr>
          </a:p>
          <a:p>
            <a:pPr>
              <a:lnSpc>
                <a:spcPts val="3200"/>
              </a:lnSpc>
              <a:spcBef>
                <a:spcPts val="600"/>
              </a:spcBef>
              <a:buSzPct val="70000"/>
              <a:buFont typeface="Wingdings" panose="05000000000000000000" pitchFamily="2" charset="2"/>
              <a:buChar char="l"/>
              <a:defRPr/>
            </a:pPr>
            <a:r>
              <a:rPr lang="zh-CN" altLang="en-US" sz="2400" dirty="0" smtClean="0">
                <a:solidFill>
                  <a:schemeClr val="tx1"/>
                </a:solidFill>
                <a:latin typeface="+mn-ea"/>
              </a:rPr>
              <a:t>这个方法</a:t>
            </a:r>
            <a:r>
              <a:rPr lang="zh-CN" altLang="en-US" sz="2400" dirty="0" smtClean="0">
                <a:solidFill>
                  <a:schemeClr val="tx1"/>
                </a:solidFill>
                <a:latin typeface="+mn-ea"/>
              </a:rPr>
              <a:t>比较贴近我们</a:t>
            </a:r>
            <a:r>
              <a:rPr lang="zh-CN" altLang="en-US" sz="2400" dirty="0" smtClean="0">
                <a:solidFill>
                  <a:schemeClr val="tx1"/>
                </a:solidFill>
                <a:latin typeface="+mn-ea"/>
              </a:rPr>
              <a:t>平时一般用到的方法，想出原因，然后一个个测试。</a:t>
            </a:r>
            <a:endParaRPr lang="zh-CN" altLang="en-US" sz="2400" dirty="0">
              <a:solidFill>
                <a:schemeClr val="tx1"/>
              </a:solidFill>
              <a:latin typeface="+mn-ea"/>
            </a:endParaRPr>
          </a:p>
          <a:p>
            <a:pPr>
              <a:lnSpc>
                <a:spcPts val="3200"/>
              </a:lnSpc>
              <a:spcBef>
                <a:spcPts val="600"/>
              </a:spcBef>
              <a:buSzPct val="70000"/>
              <a:buFont typeface="Wingdings" panose="05000000000000000000" pitchFamily="2" charset="2"/>
              <a:buChar char="l"/>
              <a:defRPr/>
            </a:pPr>
            <a:endParaRPr lang="zh-CN" altLang="en-US" sz="2400" dirty="0">
              <a:latin typeface="+mn-ea"/>
            </a:endParaRPr>
          </a:p>
          <a:p>
            <a:pPr marL="0" lvl="0" indent="0" algn="l">
              <a:lnSpc>
                <a:spcPct val="130000"/>
              </a:lnSpc>
              <a:spcBef>
                <a:spcPts val="0"/>
              </a:spcBef>
              <a:spcAft>
                <a:spcPts val="800"/>
              </a:spcAft>
              <a:buSzPct val="100000"/>
              <a:buNone/>
            </a:pPr>
            <a:endParaRPr lang="zh-CN" altLang="en-US" sz="1400" dirty="0" smtClean="0">
              <a:uFillTx/>
            </a:endParaRPr>
          </a:p>
        </p:txBody>
      </p:sp>
    </p:spTree>
    <p:custDataLst>
      <p:tags r:id="rId1"/>
    </p:custDataLst>
    <p:extLst>
      <p:ext uri="{BB962C8B-B14F-4D97-AF65-F5344CB8AC3E}">
        <p14:creationId xmlns:p14="http://schemas.microsoft.com/office/powerpoint/2010/main" val="770420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54226" y="1124744"/>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smtClean="0">
                <a:latin typeface="+mn-ea"/>
              </a:rPr>
              <a:t>以上三种调试途径都可以用工具进行辅助完成，但是工具只是工具，不能替代文档和源程序的仔细分析和评估。</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当然，最常见的就是，你用遍了方法和工具还是找不出错误原因，那么就要去找同行大佬了。</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你需要找一个靠的住的大佬，并把问题向他完完全全陈述一遍，并且要一起分析</a:t>
            </a:r>
            <a:r>
              <a:rPr lang="zh-CN" altLang="en-US" sz="2400" dirty="0" smtClean="0">
                <a:solidFill>
                  <a:srgbClr val="FF0000"/>
                </a:solidFill>
                <a:latin typeface="+mn-ea"/>
              </a:rPr>
              <a:t>讨论</a:t>
            </a:r>
            <a:r>
              <a:rPr lang="zh-CN" altLang="en-US" sz="2400" dirty="0" smtClean="0">
                <a:latin typeface="+mn-ea"/>
              </a:rPr>
              <a:t>，而不是自己讲完问题就等他回答，讨论是重要的，不仅能提升你自己技术水平，也可以提升同行关系，而不是让大佬觉得你是一个</a:t>
            </a:r>
            <a:r>
              <a:rPr lang="zh-CN" altLang="en-US" sz="2400" dirty="0" smtClean="0">
                <a:solidFill>
                  <a:srgbClr val="FF0000"/>
                </a:solidFill>
                <a:latin typeface="+mn-ea"/>
              </a:rPr>
              <a:t>抱大腿</a:t>
            </a:r>
            <a:r>
              <a:rPr lang="zh-CN" altLang="en-US" sz="2400" dirty="0" smtClean="0">
                <a:latin typeface="+mn-ea"/>
              </a:rPr>
              <a:t>的，而是一个共同进步的同事。</a:t>
            </a:r>
            <a:endParaRPr lang="zh-CN" altLang="en-US" sz="2400" dirty="0">
              <a:latin typeface="+mn-ea"/>
            </a:endParaRPr>
          </a:p>
          <a:p>
            <a:pPr marL="0" lvl="0" indent="0" algn="l">
              <a:lnSpc>
                <a:spcPct val="130000"/>
              </a:lnSpc>
              <a:spcBef>
                <a:spcPts val="0"/>
              </a:spcBef>
              <a:spcAft>
                <a:spcPts val="800"/>
              </a:spcAft>
              <a:buSzPct val="100000"/>
              <a:buNone/>
            </a:pPr>
            <a:endParaRPr lang="zh-CN" altLang="en-US" sz="1400" dirty="0" smtClean="0">
              <a:uFillTx/>
            </a:endParaRPr>
          </a:p>
        </p:txBody>
      </p:sp>
      <p:sp>
        <p:nvSpPr>
          <p:cNvPr id="5" name="矩形 4"/>
          <p:cNvSpPr/>
          <p:nvPr/>
        </p:nvSpPr>
        <p:spPr>
          <a:xfrm>
            <a:off x="5364088" y="5373216"/>
            <a:ext cx="2967480"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外部求助</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512286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54226" y="496650"/>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latin typeface="+mn-ea"/>
              </a:rPr>
              <a:t>当</a:t>
            </a:r>
            <a:r>
              <a:rPr lang="zh-CN" altLang="en-US" sz="2400" dirty="0" smtClean="0">
                <a:latin typeface="+mn-ea"/>
              </a:rPr>
              <a:t>你和大佬一起找到了错误所在，就要马上开始改正它，但是在改正前得要考虑这么几个问题。</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是否同样的错误也在程序的其他地方存在？</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uFillTx/>
                <a:latin typeface="+mn-ea"/>
              </a:rPr>
              <a:t>由于是你自己一开始就这么写的，既然既定的思维定式导致出现了这个问题，那么程序的其他地方也会受到先前的思维定式而产生错误，所以应该重新回去检查问题。</a:t>
            </a:r>
            <a:endParaRPr lang="zh-CN" altLang="en-US" sz="1400" dirty="0" smtClean="0">
              <a:uFillTx/>
            </a:endParaRPr>
          </a:p>
        </p:txBody>
      </p:sp>
    </p:spTree>
    <p:custDataLst>
      <p:tags r:id="rId1"/>
    </p:custDataLst>
    <p:extLst>
      <p:ext uri="{BB962C8B-B14F-4D97-AF65-F5344CB8AC3E}">
        <p14:creationId xmlns:p14="http://schemas.microsoft.com/office/powerpoint/2010/main" val="2986596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54226" y="461753"/>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smtClean="0">
                <a:latin typeface="+mn-ea"/>
              </a:rPr>
              <a:t>将要进行的修改可能会引入的“下一个错误”是什么？</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a:uFillTx/>
                <a:latin typeface="+mn-ea"/>
              </a:rPr>
              <a:t>要</a:t>
            </a:r>
            <a:r>
              <a:rPr lang="zh-CN" altLang="en-US" sz="2400" dirty="0" smtClean="0">
                <a:uFillTx/>
                <a:latin typeface="+mn-ea"/>
              </a:rPr>
              <a:t>知道程序是一个整体，除去单元性质的模块，改变一处，可能就会引起其他部分的程序出错</a:t>
            </a:r>
            <a:r>
              <a:rPr lang="zh-CN" altLang="en-US" sz="2400" dirty="0" smtClean="0">
                <a:uFillTx/>
                <a:latin typeface="+mn-ea"/>
              </a:rPr>
              <a:t>，即引一发而动全身，所以我们得要</a:t>
            </a:r>
            <a:r>
              <a:rPr lang="zh-CN" altLang="en-US" sz="2400" dirty="0" smtClean="0">
                <a:uFillTx/>
                <a:latin typeface="+mn-ea"/>
              </a:rPr>
              <a:t>去研究好源程序，当然还有设计文档，来评估逻辑和数据的耦合程度，如果修改的是</a:t>
            </a:r>
            <a:r>
              <a:rPr lang="zh-CN" altLang="en-US" sz="2400" dirty="0" smtClean="0">
                <a:solidFill>
                  <a:srgbClr val="FF0000"/>
                </a:solidFill>
                <a:uFillTx/>
                <a:latin typeface="+mn-ea"/>
              </a:rPr>
              <a:t>高耦合段</a:t>
            </a:r>
            <a:r>
              <a:rPr lang="zh-CN" altLang="en-US" sz="2400" dirty="0" smtClean="0">
                <a:uFillTx/>
                <a:latin typeface="+mn-ea"/>
              </a:rPr>
              <a:t>中，则在修改的时候必须特别</a:t>
            </a:r>
            <a:r>
              <a:rPr lang="zh-CN" altLang="en-US" sz="2400" dirty="0" smtClean="0">
                <a:solidFill>
                  <a:srgbClr val="FF0000"/>
                </a:solidFill>
                <a:uFillTx/>
                <a:latin typeface="+mn-ea"/>
              </a:rPr>
              <a:t>小心</a:t>
            </a:r>
            <a:r>
              <a:rPr lang="zh-CN" altLang="en-US" sz="2400" dirty="0" smtClean="0">
                <a:uFillTx/>
                <a:latin typeface="+mn-ea"/>
              </a:rPr>
              <a:t>。</a:t>
            </a:r>
            <a:endParaRPr lang="en-US" altLang="zh-CN" sz="2400" dirty="0" smtClean="0">
              <a:uFillTx/>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耦合的意思是对一个软件结构内不同模块之间互连程度的度量。</a:t>
            </a:r>
            <a:endParaRPr lang="zh-CN" altLang="en-US" sz="1400" dirty="0" smtClean="0">
              <a:uFillTx/>
            </a:endParaRPr>
          </a:p>
        </p:txBody>
      </p:sp>
    </p:spTree>
    <p:custDataLst>
      <p:tags r:id="rId1"/>
    </p:custDataLst>
    <p:extLst>
      <p:ext uri="{BB962C8B-B14F-4D97-AF65-F5344CB8AC3E}">
        <p14:creationId xmlns:p14="http://schemas.microsoft.com/office/powerpoint/2010/main" val="25737996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14769" y="1960304"/>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lvl="0" rtl="0" eaLnBrk="0" fontAlgn="base" hangingPunct="0">
              <a:lnSpc>
                <a:spcPts val="3200"/>
              </a:lnSpc>
              <a:spcAft>
                <a:spcPct val="0"/>
              </a:spcAft>
              <a:buFont typeface="Wingdings" panose="05000000000000000000" pitchFamily="2" charset="2"/>
              <a:buChar char="Ø"/>
              <a:defRPr/>
            </a:pPr>
            <a:r>
              <a:rPr lang="zh-CN" altLang="zh-CN" sz="2400" b="1" spc="0" dirty="0">
                <a:solidFill>
                  <a:srgbClr val="C00000"/>
                </a:solidFill>
              </a:rPr>
              <a:t>调试</a:t>
            </a:r>
            <a:r>
              <a:rPr lang="zh-CN" altLang="zh-CN" sz="2400" spc="0" dirty="0">
                <a:solidFill>
                  <a:prstClr val="black"/>
                </a:solidFill>
              </a:rPr>
              <a:t>（也称为纠错）作为成功测试的后果出现，</a:t>
            </a:r>
            <a:r>
              <a:rPr lang="zh-CN" altLang="en-US" sz="2400" spc="0" dirty="0">
                <a:solidFill>
                  <a:prstClr val="black"/>
                </a:solidFill>
              </a:rPr>
              <a:t>即</a:t>
            </a:r>
            <a:r>
              <a:rPr lang="zh-CN" altLang="zh-CN" sz="2400" spc="0" dirty="0">
                <a:solidFill>
                  <a:prstClr val="black"/>
                </a:solidFill>
              </a:rPr>
              <a:t>调试是在测试发现错误之后排除错误的过程。</a:t>
            </a:r>
            <a:endParaRPr lang="en-US" altLang="zh-CN" sz="2400" spc="0" dirty="0">
              <a:solidFill>
                <a:prstClr val="black"/>
              </a:solidFill>
            </a:endParaRPr>
          </a:p>
          <a:p>
            <a:pPr lvl="0" rtl="0" eaLnBrk="0" fontAlgn="base" hangingPunct="0">
              <a:lnSpc>
                <a:spcPts val="3200"/>
              </a:lnSpc>
              <a:spcAft>
                <a:spcPct val="0"/>
              </a:spcAft>
              <a:buFont typeface="Wingdings" panose="05000000000000000000" pitchFamily="2" charset="2"/>
              <a:buChar char="Ø"/>
              <a:defRPr/>
            </a:pPr>
            <a:r>
              <a:rPr lang="zh-CN" altLang="zh-CN" sz="2400" spc="0" dirty="0">
                <a:solidFill>
                  <a:prstClr val="black"/>
                </a:solidFill>
              </a:rPr>
              <a:t>软件错误的外部表现和它的内在原因之间可能并没有明显的联系。</a:t>
            </a:r>
            <a:r>
              <a:rPr lang="zh-CN" altLang="zh-CN" sz="2400" b="1" spc="0" dirty="0">
                <a:solidFill>
                  <a:srgbClr val="C00000"/>
                </a:solidFill>
              </a:rPr>
              <a:t>调试</a:t>
            </a:r>
            <a:r>
              <a:rPr lang="zh-CN" altLang="zh-CN" sz="2400" spc="0" dirty="0">
                <a:solidFill>
                  <a:prstClr val="black"/>
                </a:solidFill>
              </a:rPr>
              <a:t>就是把症状和原因联系起来的尚未被人深入认识的智力过程。</a:t>
            </a:r>
            <a:endParaRPr lang="en-US" altLang="zh-CN" sz="2400" spc="0" dirty="0">
              <a:solidFill>
                <a:prstClr val="black"/>
              </a:solidFill>
              <a:latin typeface="宋体" panose="02010600030101010101" pitchFamily="2" charset="-122"/>
            </a:endParaRPr>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en-US" altLang="zh-CN" sz="2700" b="1" spc="300" dirty="0" smtClean="0">
                <a:solidFill>
                  <a:srgbClr val="000000">
                    <a:lumMod val="75000"/>
                    <a:lumOff val="25000"/>
                  </a:srgbClr>
                </a:solidFill>
                <a:uFillTx/>
                <a:latin typeface="Arial" panose="020B0604020202020204" pitchFamily="34" charset="0"/>
                <a:ea typeface="微软雅黑" panose="020B0503020204020204" charset="-122"/>
              </a:rPr>
              <a:t>7.8 </a:t>
            </a:r>
            <a:r>
              <a:rPr lang="zh-CN" altLang="en-US" sz="2700" b="1" spc="300" dirty="0" smtClean="0">
                <a:solidFill>
                  <a:srgbClr val="000000">
                    <a:lumMod val="75000"/>
                    <a:lumOff val="25000"/>
                  </a:srgbClr>
                </a:solidFill>
                <a:uFillTx/>
                <a:latin typeface="Arial" panose="020B0604020202020204" pitchFamily="34" charset="0"/>
                <a:ea typeface="微软雅黑" panose="020B0503020204020204" charset="-122"/>
              </a:rPr>
              <a:t>调试</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54226" y="332656"/>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smtClean="0">
                <a:latin typeface="+mn-ea"/>
              </a:rPr>
              <a:t>为防止今后出现类似的错误，应该做什么？</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a:uFillTx/>
                <a:latin typeface="+mn-ea"/>
              </a:rPr>
              <a:t>犯</a:t>
            </a:r>
            <a:r>
              <a:rPr lang="zh-CN" altLang="en-US" sz="2400" dirty="0" smtClean="0">
                <a:uFillTx/>
                <a:latin typeface="+mn-ea"/>
              </a:rPr>
              <a:t>错不可怕，改正就行，但是可怕的就是，你现在改了，没有</a:t>
            </a:r>
            <a:r>
              <a:rPr lang="zh-CN" altLang="en-US" sz="2400" smtClean="0">
                <a:uFillTx/>
                <a:latin typeface="+mn-ea"/>
              </a:rPr>
              <a:t>去</a:t>
            </a:r>
            <a:r>
              <a:rPr lang="zh-CN" altLang="en-US" sz="2400" smtClean="0">
                <a:uFillTx/>
                <a:latin typeface="+mn-ea"/>
              </a:rPr>
              <a:t>记住，总结经验，</a:t>
            </a:r>
            <a:r>
              <a:rPr lang="zh-CN" altLang="en-US" sz="2400" dirty="0" smtClean="0">
                <a:uFillTx/>
                <a:latin typeface="+mn-ea"/>
              </a:rPr>
              <a:t>使</a:t>
            </a:r>
            <a:r>
              <a:rPr lang="zh-CN" altLang="en-US" sz="2400" dirty="0" smtClean="0">
                <a:uFillTx/>
                <a:latin typeface="+mn-ea"/>
              </a:rPr>
              <a:t>以后程序中出现一样的错误，这是相当不行的，想必如果你之后再用以同样的问题问大佬，大</a:t>
            </a:r>
            <a:r>
              <a:rPr lang="zh-CN" altLang="en-US" sz="2400" dirty="0" smtClean="0">
                <a:uFillTx/>
                <a:latin typeface="+mn-ea"/>
              </a:rPr>
              <a:t>佬</a:t>
            </a:r>
            <a:r>
              <a:rPr lang="zh-CN" altLang="en-US" sz="2400" dirty="0" smtClean="0">
                <a:latin typeface="+mn-ea"/>
              </a:rPr>
              <a:t>的表情会是如何</a:t>
            </a:r>
            <a:r>
              <a:rPr lang="zh-CN" altLang="en-US" sz="2400" dirty="0" smtClean="0">
                <a:uFillTx/>
                <a:latin typeface="+mn-ea"/>
              </a:rPr>
              <a:t>。</a:t>
            </a:r>
            <a:endParaRPr lang="en-US" altLang="zh-CN" sz="2400" dirty="0" smtClean="0">
              <a:uFillTx/>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如圣斗士一样，同样的招数不会中</a:t>
            </a:r>
            <a:r>
              <a:rPr lang="zh-CN" altLang="en-US" sz="2400" dirty="0" smtClean="0">
                <a:solidFill>
                  <a:srgbClr val="FF0000"/>
                </a:solidFill>
                <a:latin typeface="+mn-ea"/>
              </a:rPr>
              <a:t>两次</a:t>
            </a:r>
            <a:r>
              <a:rPr lang="zh-CN" altLang="en-US" sz="2400" dirty="0" smtClean="0">
                <a:latin typeface="+mn-ea"/>
              </a:rPr>
              <a:t>，程序员也得要总结经验防止以后出现一样的问题。</a:t>
            </a:r>
            <a:endParaRPr lang="zh-CN" altLang="en-US" sz="1400" dirty="0" smtClean="0">
              <a:uFillTx/>
            </a:endParaRPr>
          </a:p>
        </p:txBody>
      </p:sp>
      <p:sp>
        <p:nvSpPr>
          <p:cNvPr id="5" name="右箭头 4"/>
          <p:cNvSpPr/>
          <p:nvPr/>
        </p:nvSpPr>
        <p:spPr>
          <a:xfrm>
            <a:off x="5687616" y="5661248"/>
            <a:ext cx="3456384" cy="1174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rPr>
              <a:t>问题</a:t>
            </a:r>
            <a:r>
              <a:rPr lang="zh-CN" altLang="en-US" sz="3600" dirty="0" smtClean="0">
                <a:solidFill>
                  <a:schemeClr val="tx1"/>
                </a:solidFill>
              </a:rPr>
              <a:t>时间</a:t>
            </a:r>
            <a:endParaRPr lang="zh-CN" altLang="en-US" sz="3600" dirty="0">
              <a:solidFill>
                <a:schemeClr val="tx1"/>
              </a:solidFill>
            </a:endParaRPr>
          </a:p>
        </p:txBody>
      </p:sp>
    </p:spTree>
    <p:custDataLst>
      <p:tags r:id="rId1"/>
    </p:custDataLst>
    <p:extLst>
      <p:ext uri="{BB962C8B-B14F-4D97-AF65-F5344CB8AC3E}">
        <p14:creationId xmlns:p14="http://schemas.microsoft.com/office/powerpoint/2010/main" val="38094117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595869" y="906332"/>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latin typeface="+mn-ea"/>
              </a:rPr>
              <a:t>软件调试的目的是</a:t>
            </a:r>
            <a:r>
              <a:rPr lang="en-US" altLang="zh-CN" sz="2400" dirty="0">
                <a:latin typeface="+mn-ea"/>
              </a:rPr>
              <a:t>______</a:t>
            </a:r>
            <a:r>
              <a:rPr lang="zh-CN" altLang="en-US" sz="2400" dirty="0">
                <a:latin typeface="+mn-ea"/>
              </a:rPr>
              <a:t>。</a:t>
            </a:r>
          </a:p>
          <a:p>
            <a:pPr>
              <a:lnSpc>
                <a:spcPts val="3200"/>
              </a:lnSpc>
              <a:spcBef>
                <a:spcPts val="600"/>
              </a:spcBef>
              <a:buSzPct val="70000"/>
              <a:buFont typeface="Wingdings" panose="05000000000000000000" pitchFamily="2" charset="2"/>
              <a:buChar char="l"/>
              <a:defRPr/>
            </a:pPr>
            <a:endParaRPr lang="zh-CN" altLang="en-US" sz="2400" dirty="0">
              <a:latin typeface="+mn-ea"/>
            </a:endParaRPr>
          </a:p>
          <a:p>
            <a:pPr>
              <a:lnSpc>
                <a:spcPts val="3200"/>
              </a:lnSpc>
              <a:spcBef>
                <a:spcPts val="600"/>
              </a:spcBef>
              <a:buSzPct val="70000"/>
              <a:buFont typeface="Wingdings" panose="05000000000000000000" pitchFamily="2" charset="2"/>
              <a:buChar char="l"/>
              <a:defRPr/>
            </a:pPr>
            <a:r>
              <a:rPr lang="en-US" altLang="zh-CN" sz="2400" dirty="0">
                <a:latin typeface="+mn-ea"/>
              </a:rPr>
              <a:t>A</a:t>
            </a:r>
            <a:r>
              <a:rPr lang="zh-CN" altLang="en-US" sz="2400" dirty="0">
                <a:latin typeface="+mn-ea"/>
              </a:rPr>
              <a:t>．发现错误 </a:t>
            </a:r>
          </a:p>
          <a:p>
            <a:pPr>
              <a:lnSpc>
                <a:spcPts val="3200"/>
              </a:lnSpc>
              <a:spcBef>
                <a:spcPts val="600"/>
              </a:spcBef>
              <a:buSzPct val="70000"/>
              <a:buFont typeface="Wingdings" panose="05000000000000000000" pitchFamily="2" charset="2"/>
              <a:buChar char="l"/>
              <a:defRPr/>
            </a:pPr>
            <a:r>
              <a:rPr lang="en-US" altLang="zh-CN" sz="2400" dirty="0">
                <a:latin typeface="+mn-ea"/>
              </a:rPr>
              <a:t>B</a:t>
            </a:r>
            <a:r>
              <a:rPr lang="zh-CN" altLang="en-US" sz="2400" dirty="0">
                <a:latin typeface="+mn-ea"/>
              </a:rPr>
              <a:t>．改正错误</a:t>
            </a:r>
          </a:p>
          <a:p>
            <a:pPr>
              <a:lnSpc>
                <a:spcPts val="3200"/>
              </a:lnSpc>
              <a:spcBef>
                <a:spcPts val="600"/>
              </a:spcBef>
              <a:buSzPct val="70000"/>
              <a:buFont typeface="Wingdings" panose="05000000000000000000" pitchFamily="2" charset="2"/>
              <a:buChar char="l"/>
              <a:defRPr/>
            </a:pPr>
            <a:r>
              <a:rPr lang="en-US" altLang="zh-CN" sz="2400" dirty="0">
                <a:latin typeface="+mn-ea"/>
              </a:rPr>
              <a:t>C</a:t>
            </a:r>
            <a:r>
              <a:rPr lang="zh-CN" altLang="en-US" sz="2400" dirty="0">
                <a:latin typeface="+mn-ea"/>
              </a:rPr>
              <a:t>．改善软件的性能 </a:t>
            </a:r>
          </a:p>
          <a:p>
            <a:pPr>
              <a:lnSpc>
                <a:spcPts val="3200"/>
              </a:lnSpc>
              <a:spcBef>
                <a:spcPts val="600"/>
              </a:spcBef>
              <a:buSzPct val="70000"/>
              <a:buFont typeface="Wingdings" panose="05000000000000000000" pitchFamily="2" charset="2"/>
              <a:buChar char="l"/>
              <a:defRPr/>
            </a:pPr>
            <a:r>
              <a:rPr lang="en-US" altLang="zh-CN" sz="2400" dirty="0">
                <a:latin typeface="+mn-ea"/>
              </a:rPr>
              <a:t>D</a:t>
            </a:r>
            <a:r>
              <a:rPr lang="zh-CN" altLang="en-US" sz="2400" dirty="0">
                <a:latin typeface="+mn-ea"/>
              </a:rPr>
              <a:t>．验证软件的</a:t>
            </a:r>
            <a:r>
              <a:rPr lang="zh-CN" altLang="en-US" sz="2400" dirty="0" smtClean="0">
                <a:latin typeface="+mn-ea"/>
              </a:rPr>
              <a:t>正确性</a:t>
            </a:r>
            <a:endParaRPr lang="zh-CN" altLang="en-US" sz="2400" dirty="0">
              <a:latin typeface="+mn-ea"/>
            </a:endParaRPr>
          </a:p>
        </p:txBody>
      </p:sp>
    </p:spTree>
    <p:custDataLst>
      <p:tags r:id="rId1"/>
    </p:custDataLst>
    <p:extLst>
      <p:ext uri="{BB962C8B-B14F-4D97-AF65-F5344CB8AC3E}">
        <p14:creationId xmlns:p14="http://schemas.microsoft.com/office/powerpoint/2010/main" val="50252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7.8.2 </a:t>
            </a:r>
            <a:r>
              <a:rPr lang="zh-CN" altLang="en-US" spc="300" dirty="0" smtClean="0">
                <a:solidFill>
                  <a:sysClr val="window" lastClr="FFFFFF"/>
                </a:solidFill>
                <a:uFillTx/>
                <a:latin typeface="微软雅黑" panose="020B0503020204020204" charset="-122"/>
                <a:ea typeface="微软雅黑" panose="020B0503020204020204" charset="-122"/>
              </a:rPr>
              <a:t>调试</a:t>
            </a:r>
            <a:r>
              <a:rPr lang="zh-CN" altLang="en-US" spc="300" dirty="0">
                <a:solidFill>
                  <a:sysClr val="window" lastClr="FFFFFF"/>
                </a:solidFill>
              </a:rPr>
              <a:t>途径</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595869" y="906332"/>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latin typeface="+mn-ea"/>
              </a:rPr>
              <a:t>正确答案</a:t>
            </a:r>
          </a:p>
          <a:p>
            <a:pPr>
              <a:lnSpc>
                <a:spcPts val="3200"/>
              </a:lnSpc>
              <a:spcBef>
                <a:spcPts val="600"/>
              </a:spcBef>
              <a:buSzPct val="70000"/>
              <a:buFont typeface="Wingdings" panose="05000000000000000000" pitchFamily="2" charset="2"/>
              <a:buChar char="l"/>
              <a:defRPr/>
            </a:pPr>
            <a:r>
              <a:rPr lang="en-US" altLang="zh-CN" sz="2400" dirty="0">
                <a:latin typeface="+mn-ea"/>
              </a:rPr>
              <a:t>B</a:t>
            </a:r>
          </a:p>
          <a:p>
            <a:pPr>
              <a:lnSpc>
                <a:spcPts val="3200"/>
              </a:lnSpc>
              <a:spcBef>
                <a:spcPts val="600"/>
              </a:spcBef>
              <a:buSzPct val="70000"/>
              <a:buFont typeface="Wingdings" panose="05000000000000000000" pitchFamily="2" charset="2"/>
              <a:buChar char="l"/>
              <a:defRPr/>
            </a:pPr>
            <a:r>
              <a:rPr lang="zh-CN" altLang="en-US" sz="2400" dirty="0">
                <a:latin typeface="+mn-ea"/>
              </a:rPr>
              <a:t>答案解析</a:t>
            </a:r>
          </a:p>
          <a:p>
            <a:pPr>
              <a:lnSpc>
                <a:spcPts val="3200"/>
              </a:lnSpc>
              <a:spcBef>
                <a:spcPts val="600"/>
              </a:spcBef>
              <a:buSzPct val="70000"/>
              <a:buFont typeface="Wingdings" panose="05000000000000000000" pitchFamily="2" charset="2"/>
              <a:buChar char="l"/>
              <a:defRPr/>
            </a:pPr>
            <a:r>
              <a:rPr lang="zh-CN" altLang="en-US" sz="2400" dirty="0">
                <a:latin typeface="+mn-ea"/>
              </a:rPr>
              <a:t>本题考查软件工程调试。调试与测试是两个不同的过程，有着根本的区别：调试是一个随机的、不可重复的过程，它用于隔离和确认问题发生的原因，然后修改软件来纠正问题；测试是一个有计划的、可以重复的过程，它的目的是为了发现软件中的问题。因此，软件调试的目的是为了改正软件中的错误。本题的正确答案是选项</a:t>
            </a:r>
            <a:r>
              <a:rPr lang="en-US" altLang="zh-CN" sz="2400" dirty="0">
                <a:latin typeface="+mn-ea"/>
              </a:rPr>
              <a:t>B</a:t>
            </a:r>
            <a:r>
              <a:rPr lang="zh-CN" altLang="en-US" sz="2400" dirty="0">
                <a:latin typeface="+mn-ea"/>
              </a:rPr>
              <a:t>。</a:t>
            </a:r>
          </a:p>
        </p:txBody>
      </p:sp>
    </p:spTree>
    <p:custDataLst>
      <p:tags r:id="rId1"/>
    </p:custDataLst>
    <p:extLst>
      <p:ext uri="{BB962C8B-B14F-4D97-AF65-F5344CB8AC3E}">
        <p14:creationId xmlns:p14="http://schemas.microsoft.com/office/powerpoint/2010/main" val="1411851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14769" y="1960304"/>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lvl="0" rtl="0" eaLnBrk="0" fontAlgn="base" hangingPunct="0">
              <a:lnSpc>
                <a:spcPts val="3200"/>
              </a:lnSpc>
              <a:spcAft>
                <a:spcPct val="0"/>
              </a:spcAft>
              <a:buFont typeface="Wingdings" panose="05000000000000000000" pitchFamily="2" charset="2"/>
              <a:buChar char="Ø"/>
              <a:defRPr/>
            </a:pPr>
            <a:r>
              <a:rPr lang="zh-CN" altLang="en-US" sz="2400" spc="0" dirty="0" smtClean="0">
                <a:latin typeface="宋体" panose="02010600030101010101" pitchFamily="2" charset="-122"/>
              </a:rPr>
              <a:t>测试阶段的根本目标是消除错误，保证软件的可靠性。那么应该要做多少测试才能达到要求的可靠程度呢？</a:t>
            </a:r>
            <a:endParaRPr lang="en-US" altLang="zh-CN" sz="2400" spc="0" dirty="0">
              <a:latin typeface="宋体" panose="02010600030101010101" pitchFamily="2" charset="-122"/>
            </a:endParaRPr>
          </a:p>
          <a:p>
            <a:pPr lvl="0" rtl="0" eaLnBrk="0" fontAlgn="base" hangingPunct="0">
              <a:lnSpc>
                <a:spcPts val="3200"/>
              </a:lnSpc>
              <a:spcAft>
                <a:spcPct val="0"/>
              </a:spcAft>
              <a:defRPr/>
            </a:pPr>
            <a:r>
              <a:rPr lang="zh-CN" altLang="en-US" sz="2400" spc="0" dirty="0" smtClean="0">
                <a:latin typeface="宋体" panose="02010600030101010101" pitchFamily="2" charset="-122"/>
              </a:rPr>
              <a:t>一直放多少粒的沙子才能堆成一个沙堆呢</a:t>
            </a:r>
            <a:r>
              <a:rPr lang="en-US" altLang="zh-CN" sz="2400" spc="0" dirty="0" smtClean="0">
                <a:latin typeface="宋体" panose="02010600030101010101" pitchFamily="2" charset="-122"/>
              </a:rPr>
              <a:t>?</a:t>
            </a:r>
          </a:p>
          <a:p>
            <a:pPr lvl="0" rtl="0" eaLnBrk="0" fontAlgn="base" hangingPunct="0">
              <a:lnSpc>
                <a:spcPts val="3200"/>
              </a:lnSpc>
              <a:spcAft>
                <a:spcPct val="0"/>
              </a:spcAft>
              <a:buFont typeface="Wingdings" panose="05000000000000000000" pitchFamily="2" charset="2"/>
              <a:buChar char="Ø"/>
              <a:defRPr/>
            </a:pPr>
            <a:r>
              <a:rPr lang="zh-CN" altLang="en-US" sz="2400" spc="0" dirty="0" smtClean="0">
                <a:latin typeface="宋体" panose="02010600030101010101" pitchFamily="2" charset="-122"/>
              </a:rPr>
              <a:t>本节就是要着手讨论这个问题。</a:t>
            </a:r>
            <a:endParaRPr lang="en-US" altLang="zh-CN" sz="2400" spc="0" dirty="0">
              <a:latin typeface="宋体" panose="02010600030101010101" pitchFamily="2" charset="-122"/>
            </a:endParaRPr>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en-US" altLang="zh-CN" sz="2700" b="1" spc="300" dirty="0" smtClean="0">
                <a:solidFill>
                  <a:srgbClr val="000000">
                    <a:lumMod val="75000"/>
                    <a:lumOff val="25000"/>
                  </a:srgbClr>
                </a:solidFill>
                <a:uFillTx/>
                <a:latin typeface="Arial" panose="020B0604020202020204" pitchFamily="34" charset="0"/>
                <a:ea typeface="微软雅黑" panose="020B0503020204020204" charset="-122"/>
              </a:rPr>
              <a:t>7.9 </a:t>
            </a:r>
            <a:r>
              <a:rPr lang="zh-CN" altLang="en-US" sz="2700" b="1" spc="300" dirty="0" smtClean="0">
                <a:solidFill>
                  <a:srgbClr val="000000">
                    <a:lumMod val="75000"/>
                    <a:lumOff val="25000"/>
                  </a:srgbClr>
                </a:solidFill>
                <a:ea typeface="微软雅黑" panose="020B0503020204020204" charset="-122"/>
              </a:rPr>
              <a:t>软件可靠性</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1"/>
    </p:custDataLst>
    <p:extLst>
      <p:ext uri="{BB962C8B-B14F-4D97-AF65-F5344CB8AC3E}">
        <p14:creationId xmlns:p14="http://schemas.microsoft.com/office/powerpoint/2010/main" val="1014302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custDataLst>
              <p:tags r:id="rId2"/>
            </p:custDataLst>
          </p:nvPr>
        </p:nvPicPr>
        <p:blipFill>
          <a:blip r:embed="rId17"/>
          <a:srcRect/>
          <a:stretch>
            <a:fillRect/>
          </a:stretch>
        </p:blipFill>
        <p:spPr>
          <a:xfrm>
            <a:off x="0" y="857250"/>
            <a:ext cx="9144000" cy="2956739"/>
          </a:xfrm>
          <a:custGeom>
            <a:avLst/>
            <a:gdLst>
              <a:gd name="connsiteX0" fmla="*/ 0 w 12192000"/>
              <a:gd name="connsiteY0" fmla="*/ 0 h 3942319"/>
              <a:gd name="connsiteX1" fmla="*/ 12192000 w 12192000"/>
              <a:gd name="connsiteY1" fmla="*/ 0 h 3942319"/>
              <a:gd name="connsiteX2" fmla="*/ 12192000 w 12192000"/>
              <a:gd name="connsiteY2" fmla="*/ 3942319 h 3942319"/>
              <a:gd name="connsiteX3" fmla="*/ 0 w 12192000"/>
              <a:gd name="connsiteY3" fmla="*/ 3942319 h 3942319"/>
            </a:gdLst>
            <a:ahLst/>
            <a:cxnLst>
              <a:cxn ang="0">
                <a:pos x="connsiteX0" y="connsiteY0"/>
              </a:cxn>
              <a:cxn ang="0">
                <a:pos x="connsiteX1" y="connsiteY1"/>
              </a:cxn>
              <a:cxn ang="0">
                <a:pos x="connsiteX2" y="connsiteY2"/>
              </a:cxn>
              <a:cxn ang="0">
                <a:pos x="connsiteX3" y="connsiteY3"/>
              </a:cxn>
            </a:cxnLst>
            <a:rect l="l" t="t" r="r" b="b"/>
            <a:pathLst>
              <a:path w="12192000" h="3942319">
                <a:moveTo>
                  <a:pt x="0" y="0"/>
                </a:moveTo>
                <a:lnTo>
                  <a:pt x="12192000" y="0"/>
                </a:lnTo>
                <a:lnTo>
                  <a:pt x="12192000" y="3942319"/>
                </a:lnTo>
                <a:lnTo>
                  <a:pt x="0" y="3942319"/>
                </a:lnTo>
                <a:close/>
              </a:path>
            </a:pathLst>
          </a:custGeom>
        </p:spPr>
      </p:pic>
      <p:sp>
        <p:nvSpPr>
          <p:cNvPr id="4" name="矩形 3"/>
          <p:cNvSpPr/>
          <p:nvPr>
            <p:custDataLst>
              <p:tags r:id="rId3"/>
            </p:custDataLst>
          </p:nvPr>
        </p:nvSpPr>
        <p:spPr>
          <a:xfrm>
            <a:off x="0" y="893901"/>
            <a:ext cx="9144000" cy="2956739"/>
          </a:xfrm>
          <a:prstGeom prst="rect">
            <a:avLst/>
          </a:prstGeom>
          <a:solidFill>
            <a:srgbClr val="00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31" name="文本框 30"/>
          <p:cNvSpPr txBox="1"/>
          <p:nvPr>
            <p:custDataLst>
              <p:tags r:id="rId4"/>
            </p:custDataLst>
          </p:nvPr>
        </p:nvSpPr>
        <p:spPr>
          <a:xfrm>
            <a:off x="611560" y="1988840"/>
            <a:ext cx="7924863" cy="472440"/>
          </a:xfrm>
          <a:prstGeom prst="rect">
            <a:avLst/>
          </a:prstGeom>
          <a:noFill/>
        </p:spPr>
        <p:txBody>
          <a:bodyPr wrap="square" lIns="76200" tIns="28575" rIns="47625" bIns="28575" rtlCol="0">
            <a:noAutofit/>
          </a:bodyPr>
          <a:lstStyle/>
          <a:p>
            <a:pPr algn="ctr"/>
            <a:endParaRPr lang="zh-CN" altLang="en-US" sz="5400" b="1" spc="300" dirty="0">
              <a:solidFill>
                <a:srgbClr val="FFFFFF"/>
              </a:solidFill>
              <a:latin typeface="Arial" panose="020B0604020202020204" pitchFamily="34" charset="0"/>
              <a:ea typeface="微软雅黑" panose="020B0503020204020204" charset="-122"/>
            </a:endParaRPr>
          </a:p>
        </p:txBody>
      </p:sp>
      <p:sp>
        <p:nvSpPr>
          <p:cNvPr id="2" name="矩形 1"/>
          <p:cNvSpPr/>
          <p:nvPr>
            <p:custDataLst>
              <p:tags r:id="rId5"/>
            </p:custDataLst>
          </p:nvPr>
        </p:nvSpPr>
        <p:spPr>
          <a:xfrm>
            <a:off x="248818" y="3823106"/>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5" name="矩形 34"/>
          <p:cNvSpPr/>
          <p:nvPr>
            <p:custDataLst>
              <p:tags r:id="rId6"/>
            </p:custDataLst>
          </p:nvPr>
        </p:nvSpPr>
        <p:spPr>
          <a:xfrm>
            <a:off x="60966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 name="矩形 2"/>
          <p:cNvSpPr/>
          <p:nvPr>
            <p:custDataLst>
              <p:tags r:id="rId7"/>
            </p:custDataLst>
          </p:nvPr>
        </p:nvSpPr>
        <p:spPr>
          <a:xfrm>
            <a:off x="3048300" y="3850506"/>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7" name="文本框 16"/>
          <p:cNvSpPr txBox="1"/>
          <p:nvPr>
            <p:custDataLst>
              <p:tags r:id="rId8"/>
            </p:custDataLst>
          </p:nvPr>
        </p:nvSpPr>
        <p:spPr>
          <a:xfrm>
            <a:off x="5057532" y="4137833"/>
            <a:ext cx="2965003" cy="2234100"/>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en-US" altLang="zh-CN" sz="3200" b="1" dirty="0" smtClean="0">
                <a:solidFill>
                  <a:srgbClr val="000000">
                    <a:lumMod val="75000"/>
                    <a:lumOff val="25000"/>
                  </a:srgbClr>
                </a:solidFill>
                <a:uFillTx/>
                <a:latin typeface="Arial" panose="020B0604020202020204" pitchFamily="34" charset="0"/>
              </a:rPr>
              <a:t>7.9.2</a:t>
            </a:r>
          </a:p>
          <a:p>
            <a:pPr marL="0" indent="0" algn="ctr">
              <a:lnSpc>
                <a:spcPct val="100000"/>
              </a:lnSpc>
              <a:spcBef>
                <a:spcPts val="0"/>
              </a:spcBef>
              <a:spcAft>
                <a:spcPts val="0"/>
              </a:spcAft>
              <a:buSzPct val="100000"/>
            </a:pPr>
            <a:r>
              <a:rPr lang="zh-CN" altLang="en-US" sz="3200" b="1" dirty="0" smtClean="0">
                <a:solidFill>
                  <a:srgbClr val="000000">
                    <a:lumMod val="75000"/>
                    <a:lumOff val="25000"/>
                  </a:srgbClr>
                </a:solidFill>
                <a:uFillTx/>
                <a:latin typeface="Arial" panose="020B0604020202020204" pitchFamily="34" charset="0"/>
              </a:rPr>
              <a:t>估算</a:t>
            </a:r>
            <a:endParaRPr lang="en-US" altLang="zh-CN" sz="3200" b="1" dirty="0" smtClean="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r>
              <a:rPr lang="zh-CN" altLang="en-US" sz="3200" b="1" dirty="0" smtClean="0">
                <a:solidFill>
                  <a:srgbClr val="000000">
                    <a:lumMod val="75000"/>
                    <a:lumOff val="25000"/>
                  </a:srgbClr>
                </a:solidFill>
                <a:uFillTx/>
                <a:latin typeface="Arial" panose="020B0604020202020204" pitchFamily="34" charset="0"/>
              </a:rPr>
              <a:t>平均无故障</a:t>
            </a:r>
            <a:endParaRPr lang="en-US" altLang="zh-CN" sz="3200" b="1" dirty="0" smtClean="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r>
              <a:rPr lang="zh-CN" altLang="en-US" sz="3200" b="1" dirty="0" smtClean="0">
                <a:solidFill>
                  <a:srgbClr val="000000">
                    <a:lumMod val="75000"/>
                    <a:lumOff val="25000"/>
                  </a:srgbClr>
                </a:solidFill>
                <a:uFillTx/>
                <a:latin typeface="Arial" panose="020B0604020202020204" pitchFamily="34" charset="0"/>
              </a:rPr>
              <a:t>时间的方法</a:t>
            </a:r>
            <a:endParaRPr lang="zh-CN" altLang="en-US" sz="3200" b="1" dirty="0">
              <a:solidFill>
                <a:srgbClr val="000000">
                  <a:lumMod val="75000"/>
                  <a:lumOff val="25000"/>
                </a:srgbClr>
              </a:solidFill>
              <a:uFillTx/>
              <a:latin typeface="Arial" panose="020B0604020202020204" pitchFamily="34" charset="0"/>
            </a:endParaRPr>
          </a:p>
        </p:txBody>
      </p:sp>
      <p:sp>
        <p:nvSpPr>
          <p:cNvPr id="20" name="文本框 19"/>
          <p:cNvSpPr txBox="1"/>
          <p:nvPr>
            <p:custDataLst>
              <p:tags r:id="rId9"/>
            </p:custDataLst>
          </p:nvPr>
        </p:nvSpPr>
        <p:spPr>
          <a:xfrm>
            <a:off x="1039069" y="4281402"/>
            <a:ext cx="2138680" cy="109283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en-US" altLang="zh-CN" sz="3200" b="1" dirty="0" smtClean="0">
                <a:solidFill>
                  <a:srgbClr val="000000">
                    <a:lumMod val="75000"/>
                    <a:lumOff val="25000"/>
                  </a:srgbClr>
                </a:solidFill>
                <a:uFillTx/>
                <a:latin typeface="Arial" panose="020B0604020202020204" pitchFamily="34" charset="0"/>
              </a:rPr>
              <a:t>7.9.1</a:t>
            </a:r>
          </a:p>
          <a:p>
            <a:pPr marL="0" indent="0" algn="ctr">
              <a:lnSpc>
                <a:spcPct val="100000"/>
              </a:lnSpc>
              <a:spcBef>
                <a:spcPts val="0"/>
              </a:spcBef>
              <a:spcAft>
                <a:spcPts val="0"/>
              </a:spcAft>
              <a:buSzPct val="100000"/>
            </a:pPr>
            <a:r>
              <a:rPr lang="zh-CN" altLang="en-US" sz="3200" b="1" dirty="0" smtClean="0">
                <a:solidFill>
                  <a:srgbClr val="000000">
                    <a:lumMod val="75000"/>
                    <a:lumOff val="25000"/>
                  </a:srgbClr>
                </a:solidFill>
                <a:uFillTx/>
                <a:latin typeface="Arial" panose="020B0604020202020204" pitchFamily="34" charset="0"/>
              </a:rPr>
              <a:t>基本概念</a:t>
            </a:r>
            <a:endParaRPr lang="zh-CN" altLang="en-US" sz="3200" b="1" dirty="0">
              <a:solidFill>
                <a:srgbClr val="000000">
                  <a:lumMod val="75000"/>
                  <a:lumOff val="25000"/>
                </a:srgbClr>
              </a:solidFill>
              <a:uFillTx/>
              <a:latin typeface="Arial" panose="020B0604020202020204" pitchFamily="34" charset="0"/>
            </a:endParaRPr>
          </a:p>
        </p:txBody>
      </p:sp>
      <p:sp>
        <p:nvSpPr>
          <p:cNvPr id="36" name="椭圆 35"/>
          <p:cNvSpPr/>
          <p:nvPr>
            <p:custDataLst>
              <p:tags r:id="rId10"/>
            </p:custDataLst>
          </p:nvPr>
        </p:nvSpPr>
        <p:spPr>
          <a:xfrm>
            <a:off x="1810017" y="3553105"/>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7" name="矩形 6"/>
          <p:cNvSpPr/>
          <p:nvPr>
            <p:custDataLst>
              <p:tags r:id="rId11"/>
            </p:custDataLst>
          </p:nvPr>
        </p:nvSpPr>
        <p:spPr>
          <a:xfrm flipH="1">
            <a:off x="1855849" y="3631221"/>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lumMod val="95000"/>
                  </a:srgbClr>
                </a:solidFill>
                <a:latin typeface="Century Gothic" panose="020B0502020202020204" pitchFamily="34" charset="0"/>
              </a:rPr>
              <a:t>01</a:t>
            </a:r>
            <a:endParaRPr kumimoji="1" lang="zh-CN" altLang="en-US" sz="2100" b="1" dirty="0">
              <a:solidFill>
                <a:srgbClr val="FFFFFF">
                  <a:lumMod val="95000"/>
                </a:srgbClr>
              </a:solidFill>
              <a:latin typeface="Century Gothic" panose="020B0502020202020204" pitchFamily="34" charset="0"/>
            </a:endParaRPr>
          </a:p>
        </p:txBody>
      </p:sp>
      <p:sp>
        <p:nvSpPr>
          <p:cNvPr id="47" name="矩形 46"/>
          <p:cNvSpPr/>
          <p:nvPr>
            <p:custDataLst>
              <p:tags r:id="rId12"/>
            </p:custDataLst>
          </p:nvPr>
        </p:nvSpPr>
        <p:spPr>
          <a:xfrm flipH="1">
            <a:off x="4319890" y="3585924"/>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endParaRPr kumimoji="1" lang="zh-CN" altLang="en-US" sz="2100" b="1" dirty="0">
              <a:solidFill>
                <a:srgbClr val="FFFFFF"/>
              </a:solidFill>
              <a:latin typeface="Century Gothic" panose="020B0502020202020204" pitchFamily="34" charset="0"/>
            </a:endParaRPr>
          </a:p>
        </p:txBody>
      </p:sp>
      <p:sp>
        <p:nvSpPr>
          <p:cNvPr id="9" name="椭圆 8"/>
          <p:cNvSpPr/>
          <p:nvPr>
            <p:custDataLst>
              <p:tags r:id="rId13"/>
            </p:custDataLst>
          </p:nvPr>
        </p:nvSpPr>
        <p:spPr>
          <a:xfrm>
            <a:off x="6252757" y="3503869"/>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10" name="矩形 9"/>
          <p:cNvSpPr/>
          <p:nvPr>
            <p:custDataLst>
              <p:tags r:id="rId14"/>
            </p:custDataLst>
          </p:nvPr>
        </p:nvSpPr>
        <p:spPr>
          <a:xfrm flipH="1">
            <a:off x="6275673" y="3584871"/>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smtClean="0">
                <a:solidFill>
                  <a:srgbClr val="FFFFFF">
                    <a:lumMod val="95000"/>
                  </a:srgbClr>
                </a:solidFill>
                <a:latin typeface="Century Gothic" panose="020B0502020202020204" pitchFamily="34" charset="0"/>
              </a:rPr>
              <a:t>02</a:t>
            </a:r>
            <a:endParaRPr kumimoji="1" lang="zh-CN" altLang="en-US" sz="2100" b="1" dirty="0">
              <a:solidFill>
                <a:srgbClr val="FFFFFF">
                  <a:lumMod val="95000"/>
                </a:srgbClr>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4241428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dirty="0" smtClean="0">
                <a:cs typeface="+mj-cs"/>
              </a:rPr>
              <a:t>基本概念</a:t>
            </a:r>
            <a:endParaRPr lang="zh-CN" altLang="en-US" sz="5400" dirty="0">
              <a:cs typeface="+mj-cs"/>
            </a:endParaRPr>
          </a:p>
        </p:txBody>
      </p:sp>
      <p:sp>
        <p:nvSpPr>
          <p:cNvPr id="7" name="文本框 6"/>
          <p:cNvSpPr txBox="1"/>
          <p:nvPr>
            <p:custDataLst>
              <p:tags r:id="rId3"/>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6000" dirty="0" smtClean="0">
                <a:cs typeface="+mn-cs"/>
              </a:rPr>
              <a:t>7.9.1</a:t>
            </a:r>
            <a:endParaRPr lang="en-US" altLang="zh-CN" sz="6000" dirty="0">
              <a:cs typeface="+mn-cs"/>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7.9.1 </a:t>
            </a:r>
            <a:r>
              <a:rPr lang="zh-CN" altLang="en-US" spc="300" dirty="0" smtClean="0">
                <a:solidFill>
                  <a:sysClr val="window" lastClr="FFFFFF"/>
                </a:solidFill>
              </a:rPr>
              <a:t>基本概念</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179512" y="1124744"/>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spcBef>
                <a:spcPts val="600"/>
              </a:spcBef>
              <a:buSzPct val="70000"/>
              <a:buNone/>
              <a:defRPr/>
            </a:pPr>
            <a:r>
              <a:rPr lang="en-US" altLang="zh-CN" sz="2400" dirty="0" smtClean="0">
                <a:latin typeface="+mn-ea"/>
              </a:rPr>
              <a:t>1.</a:t>
            </a:r>
            <a:r>
              <a:rPr lang="zh-CN" altLang="en-US" sz="2400" dirty="0" smtClean="0">
                <a:latin typeface="+mn-ea"/>
              </a:rPr>
              <a:t>软件可靠性的定义</a:t>
            </a:r>
            <a:r>
              <a:rPr lang="zh-CN" altLang="en-US" sz="2400" dirty="0" smtClean="0">
                <a:latin typeface="+mn-ea"/>
              </a:rPr>
              <a:t>     </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solidFill>
                  <a:srgbClr val="FF0000"/>
                </a:solidFill>
                <a:latin typeface="+mn-ea"/>
              </a:rPr>
              <a:t>    软件可靠性</a:t>
            </a:r>
            <a:r>
              <a:rPr lang="zh-CN" altLang="en-US" sz="2400" dirty="0">
                <a:latin typeface="+mn-ea"/>
              </a:rPr>
              <a:t>是程序在给定的时间间隔内，按照规格说明书的规定成功地运行的概率。软件可靠性随着给定的时间间隔的加大而减少。</a:t>
            </a:r>
          </a:p>
          <a:p>
            <a:pPr>
              <a:lnSpc>
                <a:spcPts val="3200"/>
              </a:lnSpc>
              <a:spcBef>
                <a:spcPts val="600"/>
              </a:spcBef>
              <a:buSzPct val="70000"/>
              <a:buFont typeface="Wingdings" panose="05000000000000000000" pitchFamily="2" charset="2"/>
              <a:buChar char="l"/>
              <a:defRPr/>
            </a:pPr>
            <a:r>
              <a:rPr lang="zh-CN" altLang="en-US" sz="2400" dirty="0">
                <a:latin typeface="+mn-ea"/>
              </a:rPr>
              <a:t>    一般说来，对于任何其故障是可以修复的系统，都应该同时使用可靠性和可用性衡量它的优劣程度</a:t>
            </a:r>
            <a:r>
              <a:rPr lang="zh-CN" altLang="en-US" sz="2400" dirty="0" smtClean="0">
                <a:latin typeface="+mn-ea"/>
              </a:rPr>
              <a:t>。</a:t>
            </a:r>
            <a:endParaRPr lang="en-US" altLang="zh-CN" sz="2400" dirty="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术语“错误”的含义是由开发人员造成的软件差错。</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术语“故障”的含义是由错误引起的软件的不正确行为。</a:t>
            </a:r>
            <a:endParaRPr lang="zh-CN" altLang="en-US" sz="2400" dirty="0">
              <a:latin typeface="+mn-ea"/>
            </a:endParaRPr>
          </a:p>
        </p:txBody>
      </p:sp>
    </p:spTree>
    <p:custDataLst>
      <p:tags r:id="rId1"/>
    </p:custDataLst>
    <p:extLst>
      <p:ext uri="{BB962C8B-B14F-4D97-AF65-F5344CB8AC3E}">
        <p14:creationId xmlns:p14="http://schemas.microsoft.com/office/powerpoint/2010/main" val="36429498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7.9.1 </a:t>
            </a:r>
            <a:r>
              <a:rPr lang="zh-CN" altLang="en-US" spc="300" dirty="0" smtClean="0">
                <a:solidFill>
                  <a:sysClr val="window" lastClr="FFFFFF"/>
                </a:solidFill>
              </a:rPr>
              <a:t>基本概念</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51520" y="1628800"/>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spcBef>
                <a:spcPts val="600"/>
              </a:spcBef>
              <a:buSzPct val="70000"/>
              <a:buNone/>
              <a:defRPr/>
            </a:pPr>
            <a:r>
              <a:rPr lang="en-US" altLang="zh-CN" sz="2000" dirty="0" smtClean="0">
                <a:solidFill>
                  <a:schemeClr val="tx1"/>
                </a:solidFill>
                <a:latin typeface="+mn-ea"/>
              </a:rPr>
              <a:t>2.</a:t>
            </a:r>
            <a:r>
              <a:rPr lang="zh-CN" altLang="en-US" sz="2000" dirty="0" smtClean="0">
                <a:solidFill>
                  <a:schemeClr val="tx1"/>
                </a:solidFill>
                <a:latin typeface="+mn-ea"/>
              </a:rPr>
              <a:t>软件的可用性</a:t>
            </a:r>
            <a:endParaRPr lang="en-US" altLang="zh-CN" sz="2000" dirty="0" smtClean="0">
              <a:solidFill>
                <a:schemeClr val="tx1"/>
              </a:solidFill>
              <a:latin typeface="+mn-ea"/>
            </a:endParaRPr>
          </a:p>
          <a:p>
            <a:pPr marL="0" indent="0">
              <a:lnSpc>
                <a:spcPts val="3200"/>
              </a:lnSpc>
              <a:spcBef>
                <a:spcPts val="600"/>
              </a:spcBef>
              <a:buSzPct val="70000"/>
              <a:buNone/>
              <a:defRPr/>
            </a:pPr>
            <a:r>
              <a:rPr lang="zh-CN" altLang="en-US" sz="2000" dirty="0" smtClean="0">
                <a:solidFill>
                  <a:schemeClr val="tx1"/>
                </a:solidFill>
                <a:latin typeface="+mn-ea"/>
              </a:rPr>
              <a:t>通常用户会很关注软件系统可以使用的程度。一般来说，对于任何故障是可以修复的系统，都应该同时使用可靠性和可用性衡量它的优劣程度。</a:t>
            </a:r>
            <a:endParaRPr lang="en-US" altLang="zh-CN" sz="2000" dirty="0" smtClean="0">
              <a:solidFill>
                <a:schemeClr val="tx1"/>
              </a:solidFill>
              <a:latin typeface="+mn-ea"/>
            </a:endParaRPr>
          </a:p>
          <a:p>
            <a:pPr>
              <a:lnSpc>
                <a:spcPts val="3200"/>
              </a:lnSpc>
              <a:spcBef>
                <a:spcPts val="600"/>
              </a:spcBef>
              <a:buSzPct val="70000"/>
              <a:buFont typeface="Wingdings" panose="05000000000000000000" pitchFamily="2" charset="2"/>
              <a:buChar char="l"/>
              <a:defRPr/>
            </a:pPr>
            <a:r>
              <a:rPr lang="zh-CN" altLang="en-US" sz="2000" dirty="0" smtClean="0">
                <a:solidFill>
                  <a:srgbClr val="FF0000"/>
                </a:solidFill>
                <a:latin typeface="+mn-ea"/>
              </a:rPr>
              <a:t>    软件</a:t>
            </a:r>
            <a:r>
              <a:rPr lang="zh-CN" altLang="en-US" sz="2000" dirty="0">
                <a:solidFill>
                  <a:srgbClr val="FF0000"/>
                </a:solidFill>
                <a:latin typeface="+mn-ea"/>
              </a:rPr>
              <a:t>可用性</a:t>
            </a:r>
            <a:r>
              <a:rPr lang="zh-CN" altLang="en-US" sz="2000" dirty="0">
                <a:latin typeface="+mn-ea"/>
              </a:rPr>
              <a:t>是程序在给定的时间点，按照规格说明书的规定，成功地运行的概率。</a:t>
            </a:r>
          </a:p>
          <a:p>
            <a:pPr>
              <a:lnSpc>
                <a:spcPts val="3200"/>
              </a:lnSpc>
              <a:spcBef>
                <a:spcPts val="600"/>
              </a:spcBef>
              <a:buSzPct val="70000"/>
              <a:buFont typeface="Wingdings" panose="05000000000000000000" pitchFamily="2" charset="2"/>
              <a:buChar char="l"/>
              <a:defRPr/>
            </a:pPr>
            <a:r>
              <a:rPr lang="zh-CN" altLang="en-US" sz="2000" dirty="0">
                <a:latin typeface="+mn-ea"/>
              </a:rPr>
              <a:t>    可靠性和可用性之间的主要差别是，可靠性意味着在</a:t>
            </a:r>
            <a:r>
              <a:rPr lang="en-US" altLang="zh-CN" sz="2000" dirty="0">
                <a:latin typeface="+mn-ea"/>
              </a:rPr>
              <a:t>0</a:t>
            </a:r>
            <a:r>
              <a:rPr lang="zh-CN" altLang="en-US" sz="2000" dirty="0">
                <a:latin typeface="+mn-ea"/>
              </a:rPr>
              <a:t>到</a:t>
            </a:r>
            <a:r>
              <a:rPr lang="en-US" altLang="zh-CN" sz="2000" dirty="0">
                <a:latin typeface="+mn-ea"/>
              </a:rPr>
              <a:t>t</a:t>
            </a:r>
            <a:r>
              <a:rPr lang="zh-CN" altLang="en-US" sz="2000" dirty="0">
                <a:latin typeface="+mn-ea"/>
              </a:rPr>
              <a:t>这段时间间隔内系统没有失效，而可用性只意味着在时刻</a:t>
            </a:r>
            <a:r>
              <a:rPr lang="en-US" altLang="zh-CN" sz="2000" dirty="0">
                <a:latin typeface="+mn-ea"/>
              </a:rPr>
              <a:t>t</a:t>
            </a:r>
            <a:r>
              <a:rPr lang="zh-CN" altLang="en-US" sz="2000" dirty="0">
                <a:latin typeface="+mn-ea"/>
              </a:rPr>
              <a:t>，系统是正常运行的</a:t>
            </a:r>
            <a:r>
              <a:rPr lang="zh-CN" altLang="en-US" sz="2000" dirty="0" smtClean="0">
                <a:latin typeface="+mn-ea"/>
              </a:rPr>
              <a:t>。</a:t>
            </a:r>
            <a:endParaRPr lang="en-US" altLang="zh-CN" sz="2000" dirty="0" smtClean="0">
              <a:latin typeface="+mn-ea"/>
            </a:endParaRPr>
          </a:p>
          <a:p>
            <a:pPr>
              <a:lnSpc>
                <a:spcPts val="3200"/>
              </a:lnSpc>
              <a:spcBef>
                <a:spcPts val="600"/>
              </a:spcBef>
              <a:buSzPct val="70000"/>
              <a:buFont typeface="Wingdings" panose="05000000000000000000" pitchFamily="2" charset="2"/>
              <a:buChar char="l"/>
              <a:defRPr/>
            </a:pPr>
            <a:r>
              <a:rPr lang="zh-CN" altLang="en-US" sz="2000" dirty="0" smtClean="0">
                <a:latin typeface="+mn-ea"/>
              </a:rPr>
              <a:t>如果在时刻</a:t>
            </a:r>
            <a:r>
              <a:rPr lang="en-US" altLang="zh-CN" sz="2000" dirty="0" smtClean="0">
                <a:latin typeface="+mn-ea"/>
              </a:rPr>
              <a:t>t</a:t>
            </a:r>
            <a:r>
              <a:rPr lang="zh-CN" altLang="en-US" sz="2000" dirty="0" smtClean="0">
                <a:latin typeface="+mn-ea"/>
              </a:rPr>
              <a:t>系统是可用的，则有下述种种可能存在</a:t>
            </a:r>
            <a:r>
              <a:rPr lang="en-US" altLang="zh-CN" sz="2000" dirty="0" smtClean="0">
                <a:latin typeface="+mn-ea"/>
              </a:rPr>
              <a:t>:</a:t>
            </a:r>
            <a:r>
              <a:rPr lang="zh-CN" altLang="en-US" sz="2000" dirty="0" smtClean="0">
                <a:latin typeface="+mn-ea"/>
              </a:rPr>
              <a:t>在</a:t>
            </a:r>
            <a:r>
              <a:rPr lang="en-US" altLang="zh-CN" sz="2000" dirty="0" smtClean="0">
                <a:latin typeface="+mn-ea"/>
              </a:rPr>
              <a:t>0</a:t>
            </a:r>
            <a:r>
              <a:rPr lang="zh-CN" altLang="en-US" sz="2000" dirty="0" smtClean="0">
                <a:latin typeface="+mn-ea"/>
              </a:rPr>
              <a:t>到</a:t>
            </a:r>
            <a:r>
              <a:rPr lang="en-US" altLang="zh-CN" sz="2000" dirty="0" smtClean="0">
                <a:latin typeface="+mn-ea"/>
              </a:rPr>
              <a:t>t</a:t>
            </a:r>
            <a:r>
              <a:rPr lang="zh-CN" altLang="en-US" sz="2000" dirty="0" smtClean="0">
                <a:latin typeface="+mn-ea"/>
              </a:rPr>
              <a:t>这段时间内，系统一直没失效；在这段时间内失效了一次，但是修复了；在这段时间内失效了两次，也修复了两次</a:t>
            </a:r>
            <a:r>
              <a:rPr lang="en-US" altLang="zh-CN" sz="2000" dirty="0" smtClean="0">
                <a:latin typeface="+mn-ea"/>
              </a:rPr>
              <a:t>;……</a:t>
            </a:r>
            <a:endParaRPr lang="zh-CN" altLang="en-US" sz="2000" dirty="0">
              <a:latin typeface="+mn-ea"/>
            </a:endParaRPr>
          </a:p>
          <a:p>
            <a:pPr>
              <a:lnSpc>
                <a:spcPts val="3200"/>
              </a:lnSpc>
              <a:spcBef>
                <a:spcPts val="600"/>
              </a:spcBef>
              <a:buSzPct val="70000"/>
              <a:buFont typeface="Wingdings" panose="05000000000000000000" pitchFamily="2" charset="2"/>
              <a:buChar char="l"/>
              <a:defRPr/>
            </a:pPr>
            <a:endParaRPr lang="zh-CN" altLang="en-US" sz="2400" dirty="0">
              <a:latin typeface="+mn-ea"/>
            </a:endParaRPr>
          </a:p>
        </p:txBody>
      </p:sp>
    </p:spTree>
    <p:custDataLst>
      <p:tags r:id="rId1"/>
    </p:custDataLst>
    <p:extLst>
      <p:ext uri="{BB962C8B-B14F-4D97-AF65-F5344CB8AC3E}">
        <p14:creationId xmlns:p14="http://schemas.microsoft.com/office/powerpoint/2010/main" val="27222298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7.9.1 </a:t>
            </a:r>
            <a:r>
              <a:rPr lang="zh-CN" altLang="en-US" spc="300" dirty="0" smtClean="0">
                <a:solidFill>
                  <a:sysClr val="window" lastClr="FFFFFF"/>
                </a:solidFill>
              </a:rPr>
              <a:t>基本概念</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45636" y="-732946"/>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latin typeface="+mn-ea"/>
              </a:rPr>
              <a:t>如果在一段时间内，软件系统故障停机时间分别为</a:t>
            </a:r>
            <a:r>
              <a:rPr lang="en-US" altLang="zh-CN" sz="2400" dirty="0">
                <a:latin typeface="+mn-ea"/>
              </a:rPr>
              <a:t>td1</a:t>
            </a:r>
            <a:r>
              <a:rPr lang="zh-CN" altLang="en-US" sz="2400" dirty="0">
                <a:latin typeface="+mn-ea"/>
              </a:rPr>
              <a:t>，</a:t>
            </a:r>
            <a:r>
              <a:rPr lang="en-US" altLang="zh-CN" sz="2400" dirty="0">
                <a:latin typeface="+mn-ea"/>
              </a:rPr>
              <a:t>td2</a:t>
            </a:r>
            <a:r>
              <a:rPr lang="zh-CN" altLang="en-US" sz="2400" dirty="0">
                <a:latin typeface="+mn-ea"/>
              </a:rPr>
              <a:t>，</a:t>
            </a:r>
            <a:r>
              <a:rPr lang="en-US" altLang="zh-CN" sz="2400" dirty="0">
                <a:latin typeface="+mn-ea"/>
              </a:rPr>
              <a:t>…</a:t>
            </a:r>
            <a:r>
              <a:rPr lang="zh-CN" altLang="en-US" sz="2400" dirty="0">
                <a:latin typeface="+mn-ea"/>
              </a:rPr>
              <a:t>，正常运行时间分别为</a:t>
            </a:r>
            <a:r>
              <a:rPr lang="en-US" altLang="zh-CN" sz="2400" dirty="0">
                <a:latin typeface="+mn-ea"/>
              </a:rPr>
              <a:t>tu1,tu2</a:t>
            </a:r>
            <a:r>
              <a:rPr lang="zh-CN" altLang="en-US" sz="2400" dirty="0">
                <a:latin typeface="+mn-ea"/>
              </a:rPr>
              <a:t>，</a:t>
            </a:r>
            <a:r>
              <a:rPr lang="en-US" altLang="zh-CN" sz="2400" dirty="0">
                <a:latin typeface="+mn-ea"/>
              </a:rPr>
              <a:t>…</a:t>
            </a:r>
            <a:r>
              <a:rPr lang="zh-CN" altLang="en-US" sz="2400" dirty="0">
                <a:latin typeface="+mn-ea"/>
              </a:rPr>
              <a:t>，则系统的稳态可用性为：</a:t>
            </a:r>
          </a:p>
        </p:txBody>
      </p:sp>
      <p:sp>
        <p:nvSpPr>
          <p:cNvPr id="5" name="文本框 4"/>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rotWithShape="0">
            <a:blip r:embed="rId7"/>
            <a:stretch>
              <a:fillRect b="-9091"/>
            </a:stretch>
          </a:blipFill>
        </p:spPr>
        <p:txBody>
          <a:bodyPr/>
          <a:lstStyle/>
          <a:p>
            <a:r>
              <a:rPr lang="zh-CN" altLang="en-US">
                <a:noFill/>
              </a:rPr>
              <a:t> </a:t>
            </a:r>
          </a:p>
        </p:txBody>
      </p:sp>
      <p:sp>
        <p:nvSpPr>
          <p:cNvPr id="6" name="文本框 2"/>
          <p:cNvSpPr txBox="1">
            <a:spLocks noChangeArrowheads="1"/>
          </p:cNvSpPr>
          <p:nvPr/>
        </p:nvSpPr>
        <p:spPr bwMode="auto">
          <a:xfrm>
            <a:off x="474845" y="3065466"/>
            <a:ext cx="7993062"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200" dirty="0"/>
              <a:t>其中</a:t>
            </a:r>
            <a:r>
              <a:rPr lang="zh-CN" altLang="en-US" sz="2200" dirty="0"/>
              <a:t>，</a:t>
            </a:r>
            <a:r>
              <a:rPr lang="en-US" altLang="zh-CN" sz="2200" i="1" dirty="0" err="1">
                <a:latin typeface="Times New Roman" panose="02020603050405020304" pitchFamily="18" charset="0"/>
                <a:cs typeface="Times New Roman" panose="02020603050405020304" pitchFamily="18" charset="0"/>
              </a:rPr>
              <a:t>T</a:t>
            </a:r>
            <a:r>
              <a:rPr lang="en-US" altLang="zh-CN" sz="2200" i="1" baseline="-25000" dirty="0" err="1">
                <a:latin typeface="Times New Roman" panose="02020603050405020304" pitchFamily="18" charset="0"/>
                <a:cs typeface="Times New Roman" panose="02020603050405020304" pitchFamily="18" charset="0"/>
              </a:rPr>
              <a:t>up</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a:t>
            </a:r>
            <a:r>
              <a:rPr lang="en-US" altLang="zh-CN" sz="2200" i="1" dirty="0" err="1">
                <a:latin typeface="Times New Roman" panose="02020603050405020304" pitchFamily="18" charset="0"/>
                <a:cs typeface="Times New Roman" panose="02020603050405020304" pitchFamily="18" charset="0"/>
              </a:rPr>
              <a:t>t</a:t>
            </a:r>
            <a:r>
              <a:rPr lang="en-US" altLang="zh-CN" sz="2200" i="1" baseline="-25000" dirty="0" err="1">
                <a:latin typeface="Times New Roman" panose="02020603050405020304" pitchFamily="18" charset="0"/>
                <a:cs typeface="Times New Roman" panose="02020603050405020304" pitchFamily="18" charset="0"/>
              </a:rPr>
              <a:t>ui</a:t>
            </a:r>
            <a:r>
              <a:rPr lang="zh-CN" altLang="en-US" sz="2200" i="1" dirty="0">
                <a:latin typeface="Times New Roman" panose="02020603050405020304" pitchFamily="18" charset="0"/>
                <a:cs typeface="Times New Roman" panose="02020603050405020304" pitchFamily="18" charset="0"/>
              </a:rPr>
              <a:t>，</a:t>
            </a:r>
            <a:r>
              <a:rPr lang="en-US" altLang="zh-CN" sz="2200" i="1" dirty="0" err="1">
                <a:latin typeface="Times New Roman" panose="02020603050405020304" pitchFamily="18" charset="0"/>
                <a:cs typeface="Times New Roman" panose="02020603050405020304" pitchFamily="18" charset="0"/>
              </a:rPr>
              <a:t>T</a:t>
            </a:r>
            <a:r>
              <a:rPr lang="en-US" altLang="zh-CN" sz="2200" i="1" baseline="-25000" dirty="0" err="1">
                <a:latin typeface="Times New Roman" panose="02020603050405020304" pitchFamily="18" charset="0"/>
                <a:cs typeface="Times New Roman" panose="02020603050405020304" pitchFamily="18" charset="0"/>
              </a:rPr>
              <a:t>down</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a:t>
            </a:r>
            <a:r>
              <a:rPr lang="en-US" altLang="zh-CN" sz="2200" i="1" dirty="0" err="1">
                <a:latin typeface="Times New Roman" panose="02020603050405020304" pitchFamily="18" charset="0"/>
                <a:cs typeface="Times New Roman" panose="02020603050405020304" pitchFamily="18" charset="0"/>
              </a:rPr>
              <a:t>t</a:t>
            </a:r>
            <a:r>
              <a:rPr lang="en-US" altLang="zh-CN" sz="2200" i="1" baseline="-25000" dirty="0" err="1">
                <a:latin typeface="Times New Roman" panose="02020603050405020304" pitchFamily="18" charset="0"/>
                <a:cs typeface="Times New Roman" panose="02020603050405020304" pitchFamily="18" charset="0"/>
              </a:rPr>
              <a:t>di</a:t>
            </a:r>
            <a:endParaRPr lang="en-US" altLang="zh-CN" sz="2200" i="1" baseline="-25000" dirty="0">
              <a:latin typeface="Times New Roman" panose="02020603050405020304" pitchFamily="18" charset="0"/>
              <a:cs typeface="Times New Roman" panose="02020603050405020304" pitchFamily="18" charset="0"/>
            </a:endParaRPr>
          </a:p>
          <a:p>
            <a:pPr eaLnBrk="1" hangingPunct="1">
              <a:spcBef>
                <a:spcPts val="600"/>
              </a:spcBef>
            </a:pPr>
            <a:r>
              <a:rPr lang="en-US" altLang="zh-CN" sz="2200" dirty="0"/>
              <a:t>       </a:t>
            </a:r>
            <a:r>
              <a:rPr lang="zh-CN" altLang="zh-CN" sz="2200" dirty="0"/>
              <a:t>如果引入系统平均无故障时间</a:t>
            </a:r>
            <a:r>
              <a:rPr lang="en-US" altLang="zh-CN" sz="2200" dirty="0">
                <a:latin typeface="Times New Roman" panose="02020603050405020304" pitchFamily="18" charset="0"/>
                <a:cs typeface="Times New Roman" panose="02020603050405020304" pitchFamily="18" charset="0"/>
              </a:rPr>
              <a:t>MTTF</a:t>
            </a:r>
            <a:r>
              <a:rPr lang="zh-CN" altLang="zh-CN" sz="2200" dirty="0"/>
              <a:t>和平均维修时间</a:t>
            </a:r>
            <a:r>
              <a:rPr lang="en-US" altLang="zh-CN" sz="2200" dirty="0">
                <a:latin typeface="Times New Roman" panose="02020603050405020304" pitchFamily="18" charset="0"/>
                <a:cs typeface="Times New Roman" panose="02020603050405020304" pitchFamily="18" charset="0"/>
              </a:rPr>
              <a:t>MTTR</a:t>
            </a:r>
            <a:r>
              <a:rPr lang="zh-CN" altLang="zh-CN" sz="2200" dirty="0"/>
              <a:t>的概念，则</a:t>
            </a:r>
            <a:r>
              <a:rPr lang="zh-CN" altLang="en-US" sz="2200" dirty="0"/>
              <a:t>上式变为：</a:t>
            </a:r>
            <a:endParaRPr lang="zh-CN" altLang="en-US" sz="2200" i="1" dirty="0">
              <a:latin typeface="Times New Roman" panose="02020603050405020304" pitchFamily="18" charset="0"/>
              <a:cs typeface="Times New Roman" panose="02020603050405020304" pitchFamily="18" charset="0"/>
            </a:endParaRPr>
          </a:p>
        </p:txBody>
      </p:sp>
      <p:sp>
        <p:nvSpPr>
          <p:cNvPr id="7" name="文本框 6"/>
          <p:cNvSpPr txBox="1">
            <a:spLocks noRot="1" noChangeAspect="1" noMove="1" noResize="1" noEditPoints="1" noAdjustHandles="1" noChangeArrowheads="1" noChangeShapeType="1" noTextEdit="1"/>
          </p:cNvSpPr>
          <p:nvPr/>
        </p:nvSpPr>
        <p:spPr>
          <a:xfrm>
            <a:off x="3366136" y="4005064"/>
            <a:ext cx="2934056" cy="639534"/>
          </a:xfrm>
          <a:prstGeom prst="rect">
            <a:avLst/>
          </a:prstGeom>
          <a:blipFill rotWithShape="0">
            <a:blip r:embed="rId8"/>
            <a:stretch>
              <a:fillRect/>
            </a:stretch>
          </a:blipFill>
        </p:spPr>
        <p:txBody>
          <a:bodyPr/>
          <a:lstStyle/>
          <a:p>
            <a:r>
              <a:rPr lang="zh-CN" altLang="en-US">
                <a:noFill/>
              </a:rPr>
              <a:t> </a:t>
            </a:r>
          </a:p>
        </p:txBody>
      </p:sp>
      <p:sp>
        <p:nvSpPr>
          <p:cNvPr id="8" name="矩形 7"/>
          <p:cNvSpPr/>
          <p:nvPr/>
        </p:nvSpPr>
        <p:spPr>
          <a:xfrm>
            <a:off x="413588" y="4978742"/>
            <a:ext cx="8368619" cy="1938992"/>
          </a:xfrm>
          <a:prstGeom prst="rect">
            <a:avLst/>
          </a:prstGeom>
        </p:spPr>
        <p:txBody>
          <a:bodyPr wrap="square">
            <a:spAutoFit/>
          </a:bodyPr>
          <a:lstStyle/>
          <a:p>
            <a:r>
              <a:rPr lang="en-US" altLang="zh-CN" dirty="0"/>
              <a:t> </a:t>
            </a:r>
            <a:r>
              <a:rPr lang="zh-CN" altLang="zh-CN" sz="2400" dirty="0"/>
              <a:t>平均维修时间</a:t>
            </a:r>
            <a:r>
              <a:rPr lang="en-US" altLang="zh-CN" sz="2400" dirty="0">
                <a:latin typeface="Times New Roman" panose="02020603050405020304" pitchFamily="18" charset="0"/>
                <a:cs typeface="Times New Roman" panose="02020603050405020304" pitchFamily="18" charset="0"/>
              </a:rPr>
              <a:t>MTTR</a:t>
            </a:r>
            <a:r>
              <a:rPr lang="zh-CN" altLang="zh-CN" sz="2400" dirty="0"/>
              <a:t>是修复一个故障平均需要的时间，它取决于维护人员的技术水平和对系统的熟悉程度，也和系统的可维护性有重要关系。平均无故障时间</a:t>
            </a:r>
            <a:r>
              <a:rPr lang="en-US" altLang="zh-CN" sz="2400" dirty="0">
                <a:latin typeface="Times New Roman" panose="02020603050405020304" pitchFamily="18" charset="0"/>
                <a:cs typeface="Times New Roman" panose="02020603050405020304" pitchFamily="18" charset="0"/>
              </a:rPr>
              <a:t>MTTF</a:t>
            </a:r>
            <a:r>
              <a:rPr lang="zh-CN" altLang="zh-CN" sz="2400" dirty="0"/>
              <a:t>是系统按规格说明书规定成功地运行的平均时间，它主要取决于系统中潜伏的错误的数目</a:t>
            </a:r>
            <a:r>
              <a:rPr lang="zh-CN" altLang="en-US" sz="2400" dirty="0"/>
              <a:t>。</a:t>
            </a:r>
          </a:p>
        </p:txBody>
      </p:sp>
    </p:spTree>
    <p:custDataLst>
      <p:tags r:id="rId1"/>
    </p:custDataLst>
    <p:extLst>
      <p:ext uri="{BB962C8B-B14F-4D97-AF65-F5344CB8AC3E}">
        <p14:creationId xmlns:p14="http://schemas.microsoft.com/office/powerpoint/2010/main" val="1517775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0" y="4918595"/>
            <a:ext cx="9036495"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4400" dirty="0">
                <a:latin typeface="+mn-ea"/>
              </a:rPr>
              <a:t>估算平均无故障时间的方法</a:t>
            </a:r>
            <a:endParaRPr lang="zh-CN" altLang="en-US" sz="4400" dirty="0">
              <a:cs typeface="+mj-cs"/>
            </a:endParaRPr>
          </a:p>
        </p:txBody>
      </p:sp>
      <p:sp>
        <p:nvSpPr>
          <p:cNvPr id="7" name="文本框 6"/>
          <p:cNvSpPr txBox="1"/>
          <p:nvPr>
            <p:custDataLst>
              <p:tags r:id="rId3"/>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6000" dirty="0" smtClean="0">
                <a:cs typeface="+mn-cs"/>
              </a:rPr>
              <a:t>7.9.2</a:t>
            </a:r>
            <a:endParaRPr lang="en-US" altLang="zh-CN" sz="6000" dirty="0">
              <a:cs typeface="+mn-cs"/>
            </a:endParaRPr>
          </a:p>
        </p:txBody>
      </p:sp>
    </p:spTree>
    <p:custDataLst>
      <p:tags r:id="rId1"/>
    </p:custDataLst>
    <p:extLst>
      <p:ext uri="{BB962C8B-B14F-4D97-AF65-F5344CB8AC3E}">
        <p14:creationId xmlns:p14="http://schemas.microsoft.com/office/powerpoint/2010/main" val="737073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custDataLst>
              <p:tags r:id="rId2"/>
            </p:custDataLst>
          </p:nvPr>
        </p:nvPicPr>
        <p:blipFill>
          <a:blip r:embed="rId18"/>
          <a:srcRect/>
          <a:stretch>
            <a:fillRect/>
          </a:stretch>
        </p:blipFill>
        <p:spPr>
          <a:xfrm>
            <a:off x="0" y="857250"/>
            <a:ext cx="9144000" cy="2956739"/>
          </a:xfrm>
          <a:custGeom>
            <a:avLst/>
            <a:gdLst>
              <a:gd name="connsiteX0" fmla="*/ 0 w 12192000"/>
              <a:gd name="connsiteY0" fmla="*/ 0 h 3942319"/>
              <a:gd name="connsiteX1" fmla="*/ 12192000 w 12192000"/>
              <a:gd name="connsiteY1" fmla="*/ 0 h 3942319"/>
              <a:gd name="connsiteX2" fmla="*/ 12192000 w 12192000"/>
              <a:gd name="connsiteY2" fmla="*/ 3942319 h 3942319"/>
              <a:gd name="connsiteX3" fmla="*/ 0 w 12192000"/>
              <a:gd name="connsiteY3" fmla="*/ 3942319 h 3942319"/>
            </a:gdLst>
            <a:ahLst/>
            <a:cxnLst>
              <a:cxn ang="0">
                <a:pos x="connsiteX0" y="connsiteY0"/>
              </a:cxn>
              <a:cxn ang="0">
                <a:pos x="connsiteX1" y="connsiteY1"/>
              </a:cxn>
              <a:cxn ang="0">
                <a:pos x="connsiteX2" y="connsiteY2"/>
              </a:cxn>
              <a:cxn ang="0">
                <a:pos x="connsiteX3" y="connsiteY3"/>
              </a:cxn>
            </a:cxnLst>
            <a:rect l="l" t="t" r="r" b="b"/>
            <a:pathLst>
              <a:path w="12192000" h="3942319">
                <a:moveTo>
                  <a:pt x="0" y="0"/>
                </a:moveTo>
                <a:lnTo>
                  <a:pt x="12192000" y="0"/>
                </a:lnTo>
                <a:lnTo>
                  <a:pt x="12192000" y="3942319"/>
                </a:lnTo>
                <a:lnTo>
                  <a:pt x="0" y="3942319"/>
                </a:lnTo>
                <a:close/>
              </a:path>
            </a:pathLst>
          </a:custGeom>
        </p:spPr>
      </p:pic>
      <p:sp>
        <p:nvSpPr>
          <p:cNvPr id="4" name="矩形 3"/>
          <p:cNvSpPr/>
          <p:nvPr>
            <p:custDataLst>
              <p:tags r:id="rId3"/>
            </p:custDataLst>
          </p:nvPr>
        </p:nvSpPr>
        <p:spPr>
          <a:xfrm>
            <a:off x="0" y="893901"/>
            <a:ext cx="9144000" cy="2956739"/>
          </a:xfrm>
          <a:prstGeom prst="rect">
            <a:avLst/>
          </a:prstGeom>
          <a:solidFill>
            <a:srgbClr val="00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31" name="文本框 30"/>
          <p:cNvSpPr txBox="1"/>
          <p:nvPr>
            <p:custDataLst>
              <p:tags r:id="rId4"/>
            </p:custDataLst>
          </p:nvPr>
        </p:nvSpPr>
        <p:spPr>
          <a:xfrm>
            <a:off x="611560" y="1988840"/>
            <a:ext cx="7924863" cy="472440"/>
          </a:xfrm>
          <a:prstGeom prst="rect">
            <a:avLst/>
          </a:prstGeom>
          <a:noFill/>
        </p:spPr>
        <p:txBody>
          <a:bodyPr wrap="square" lIns="76200" tIns="28575" rIns="47625" bIns="28575" rtlCol="0">
            <a:noAutofit/>
          </a:bodyPr>
          <a:lstStyle/>
          <a:p>
            <a:pPr algn="ctr"/>
            <a:r>
              <a:rPr lang="en-US" altLang="zh-CN" sz="5400" b="1" spc="300" dirty="0" smtClean="0">
                <a:solidFill>
                  <a:srgbClr val="FFFFFF"/>
                </a:solidFill>
                <a:latin typeface="Arial" panose="020B0604020202020204" pitchFamily="34" charset="0"/>
                <a:ea typeface="微软雅黑" panose="020B0503020204020204" charset="-122"/>
              </a:rPr>
              <a:t>7.8 </a:t>
            </a:r>
            <a:r>
              <a:rPr lang="zh-CN" altLang="en-US" sz="5400" b="1" spc="300" dirty="0" smtClean="0">
                <a:solidFill>
                  <a:srgbClr val="FFFFFF"/>
                </a:solidFill>
                <a:latin typeface="Arial" panose="020B0604020202020204" pitchFamily="34" charset="0"/>
                <a:ea typeface="微软雅黑" panose="020B0503020204020204" charset="-122"/>
              </a:rPr>
              <a:t>调试</a:t>
            </a:r>
            <a:endParaRPr lang="zh-CN" altLang="en-US" sz="5400" b="1" spc="300" dirty="0">
              <a:solidFill>
                <a:srgbClr val="FFFFFF"/>
              </a:solidFill>
              <a:latin typeface="Arial" panose="020B0604020202020204" pitchFamily="34" charset="0"/>
              <a:ea typeface="微软雅黑" panose="020B0503020204020204" charset="-122"/>
            </a:endParaRPr>
          </a:p>
        </p:txBody>
      </p:sp>
      <p:sp>
        <p:nvSpPr>
          <p:cNvPr id="2" name="矩形 1"/>
          <p:cNvSpPr/>
          <p:nvPr>
            <p:custDataLst>
              <p:tags r:id="rId5"/>
            </p:custDataLst>
          </p:nvPr>
        </p:nvSpPr>
        <p:spPr>
          <a:xfrm>
            <a:off x="248818" y="3823106"/>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5" name="矩形 34"/>
          <p:cNvSpPr/>
          <p:nvPr>
            <p:custDataLst>
              <p:tags r:id="rId6"/>
            </p:custDataLst>
          </p:nvPr>
        </p:nvSpPr>
        <p:spPr>
          <a:xfrm>
            <a:off x="60966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 name="矩形 2"/>
          <p:cNvSpPr/>
          <p:nvPr>
            <p:custDataLst>
              <p:tags r:id="rId7"/>
            </p:custDataLst>
          </p:nvPr>
        </p:nvSpPr>
        <p:spPr>
          <a:xfrm>
            <a:off x="30483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7" name="文本框 16"/>
          <p:cNvSpPr txBox="1"/>
          <p:nvPr>
            <p:custDataLst>
              <p:tags r:id="rId8"/>
            </p:custDataLst>
          </p:nvPr>
        </p:nvSpPr>
        <p:spPr>
          <a:xfrm>
            <a:off x="4775981" y="4340243"/>
            <a:ext cx="2138680" cy="1073150"/>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en-US" altLang="zh-CN" sz="3200" b="1" dirty="0" smtClean="0">
                <a:solidFill>
                  <a:srgbClr val="000000">
                    <a:lumMod val="75000"/>
                    <a:lumOff val="25000"/>
                  </a:srgbClr>
                </a:solidFill>
                <a:uFillTx/>
                <a:latin typeface="Arial" panose="020B0604020202020204" pitchFamily="34" charset="0"/>
              </a:rPr>
              <a:t>7.8.2</a:t>
            </a:r>
          </a:p>
          <a:p>
            <a:pPr marL="0" indent="0" algn="ctr">
              <a:lnSpc>
                <a:spcPct val="100000"/>
              </a:lnSpc>
              <a:spcBef>
                <a:spcPts val="0"/>
              </a:spcBef>
              <a:spcAft>
                <a:spcPts val="0"/>
              </a:spcAft>
              <a:buSzPct val="100000"/>
            </a:pPr>
            <a:r>
              <a:rPr lang="zh-CN" altLang="en-US" sz="3200" b="1" dirty="0" smtClean="0">
                <a:solidFill>
                  <a:srgbClr val="000000">
                    <a:lumMod val="75000"/>
                    <a:lumOff val="25000"/>
                  </a:srgbClr>
                </a:solidFill>
                <a:latin typeface="Arial" panose="020B0604020202020204" pitchFamily="34" charset="0"/>
              </a:rPr>
              <a:t>调试途径</a:t>
            </a:r>
            <a:endParaRPr lang="zh-CN" altLang="en-US" sz="15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endParaRPr lang="zh-CN" altLang="en-US" sz="4000" b="1" dirty="0">
              <a:solidFill>
                <a:srgbClr val="000000">
                  <a:lumMod val="75000"/>
                  <a:lumOff val="25000"/>
                </a:srgbClr>
              </a:solidFill>
              <a:uFillTx/>
              <a:latin typeface="Arial" panose="020B0604020202020204" pitchFamily="34" charset="0"/>
            </a:endParaRPr>
          </a:p>
        </p:txBody>
      </p:sp>
      <p:sp>
        <p:nvSpPr>
          <p:cNvPr id="20" name="文本框 19"/>
          <p:cNvSpPr txBox="1"/>
          <p:nvPr>
            <p:custDataLst>
              <p:tags r:id="rId9"/>
            </p:custDataLst>
          </p:nvPr>
        </p:nvSpPr>
        <p:spPr>
          <a:xfrm>
            <a:off x="1772968" y="4342626"/>
            <a:ext cx="2138680" cy="109283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en-US" altLang="zh-CN" sz="3200" b="1" dirty="0" smtClean="0">
                <a:solidFill>
                  <a:srgbClr val="000000">
                    <a:lumMod val="75000"/>
                    <a:lumOff val="25000"/>
                  </a:srgbClr>
                </a:solidFill>
                <a:uFillTx/>
                <a:latin typeface="Arial" panose="020B0604020202020204" pitchFamily="34" charset="0"/>
              </a:rPr>
              <a:t>7.8.1</a:t>
            </a:r>
          </a:p>
          <a:p>
            <a:pPr marL="0" indent="0" algn="ctr">
              <a:lnSpc>
                <a:spcPct val="100000"/>
              </a:lnSpc>
              <a:spcBef>
                <a:spcPts val="0"/>
              </a:spcBef>
              <a:spcAft>
                <a:spcPts val="0"/>
              </a:spcAft>
              <a:buSzPct val="100000"/>
            </a:pPr>
            <a:r>
              <a:rPr lang="zh-CN" altLang="en-US" sz="3200" b="1" dirty="0" smtClean="0">
                <a:solidFill>
                  <a:srgbClr val="000000">
                    <a:lumMod val="75000"/>
                    <a:lumOff val="25000"/>
                  </a:srgbClr>
                </a:solidFill>
                <a:uFillTx/>
                <a:latin typeface="Arial" panose="020B0604020202020204" pitchFamily="34" charset="0"/>
              </a:rPr>
              <a:t>调试过程</a:t>
            </a:r>
            <a:endParaRPr lang="zh-CN" altLang="en-US" sz="3200" b="1" dirty="0">
              <a:solidFill>
                <a:srgbClr val="000000">
                  <a:lumMod val="75000"/>
                  <a:lumOff val="25000"/>
                </a:srgbClr>
              </a:solidFill>
              <a:uFillTx/>
              <a:latin typeface="Arial" panose="020B0604020202020204" pitchFamily="34" charset="0"/>
            </a:endParaRPr>
          </a:p>
        </p:txBody>
      </p:sp>
      <p:cxnSp>
        <p:nvCxnSpPr>
          <p:cNvPr id="5" name="直接连接符 4"/>
          <p:cNvCxnSpPr/>
          <p:nvPr>
            <p:custDataLst>
              <p:tags r:id="rId10"/>
            </p:custDataLst>
          </p:nvPr>
        </p:nvCxnSpPr>
        <p:spPr>
          <a:xfrm>
            <a:off x="30483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cxnSp>
        <p:nvCxnSpPr>
          <p:cNvPr id="6" name="直接连接符 5"/>
          <p:cNvCxnSpPr/>
          <p:nvPr>
            <p:custDataLst>
              <p:tags r:id="rId11"/>
            </p:custDataLst>
          </p:nvPr>
        </p:nvCxnSpPr>
        <p:spPr>
          <a:xfrm>
            <a:off x="60966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sp>
        <p:nvSpPr>
          <p:cNvPr id="36" name="椭圆 35"/>
          <p:cNvSpPr/>
          <p:nvPr>
            <p:custDataLst>
              <p:tags r:id="rId12"/>
            </p:custDataLst>
          </p:nvPr>
        </p:nvSpPr>
        <p:spPr>
          <a:xfrm>
            <a:off x="2566406" y="3516687"/>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7" name="矩形 6"/>
          <p:cNvSpPr/>
          <p:nvPr>
            <p:custDataLst>
              <p:tags r:id="rId13"/>
            </p:custDataLst>
          </p:nvPr>
        </p:nvSpPr>
        <p:spPr>
          <a:xfrm flipH="1">
            <a:off x="2589322" y="3593573"/>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lumMod val="95000"/>
                  </a:srgbClr>
                </a:solidFill>
                <a:latin typeface="Century Gothic" panose="020B0502020202020204" pitchFamily="34" charset="0"/>
              </a:rPr>
              <a:t>01</a:t>
            </a:r>
            <a:endParaRPr kumimoji="1" lang="zh-CN" altLang="en-US" sz="2100" b="1" dirty="0">
              <a:solidFill>
                <a:srgbClr val="FFFFFF">
                  <a:lumMod val="95000"/>
                </a:srgbClr>
              </a:solidFill>
              <a:latin typeface="Century Gothic" panose="020B0502020202020204" pitchFamily="34" charset="0"/>
            </a:endParaRPr>
          </a:p>
        </p:txBody>
      </p:sp>
      <p:sp>
        <p:nvSpPr>
          <p:cNvPr id="47" name="矩形 46"/>
          <p:cNvSpPr/>
          <p:nvPr>
            <p:custDataLst>
              <p:tags r:id="rId14"/>
            </p:custDataLst>
          </p:nvPr>
        </p:nvSpPr>
        <p:spPr>
          <a:xfrm flipH="1">
            <a:off x="4319890" y="3585924"/>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endParaRPr kumimoji="1" lang="zh-CN" altLang="en-US" sz="2100" b="1" dirty="0">
              <a:solidFill>
                <a:srgbClr val="FFFFFF"/>
              </a:solidFill>
              <a:latin typeface="Century Gothic" panose="020B0502020202020204" pitchFamily="34" charset="0"/>
            </a:endParaRPr>
          </a:p>
        </p:txBody>
      </p:sp>
      <p:sp>
        <p:nvSpPr>
          <p:cNvPr id="9" name="椭圆 8"/>
          <p:cNvSpPr/>
          <p:nvPr>
            <p:custDataLst>
              <p:tags r:id="rId15"/>
            </p:custDataLst>
          </p:nvPr>
        </p:nvSpPr>
        <p:spPr>
          <a:xfrm>
            <a:off x="5569204" y="3515264"/>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10" name="矩形 9"/>
          <p:cNvSpPr/>
          <p:nvPr>
            <p:custDataLst>
              <p:tags r:id="rId16"/>
            </p:custDataLst>
          </p:nvPr>
        </p:nvSpPr>
        <p:spPr>
          <a:xfrm flipH="1">
            <a:off x="5594042" y="3573157"/>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smtClean="0">
                <a:solidFill>
                  <a:srgbClr val="FFFFFF">
                    <a:lumMod val="95000"/>
                  </a:srgbClr>
                </a:solidFill>
                <a:latin typeface="Century Gothic" panose="020B0502020202020204" pitchFamily="34" charset="0"/>
              </a:rPr>
              <a:t>02</a:t>
            </a:r>
            <a:endParaRPr kumimoji="1" lang="zh-CN" altLang="en-US" sz="2100" b="1" dirty="0">
              <a:solidFill>
                <a:srgbClr val="FFFFFF">
                  <a:lumMod val="95000"/>
                </a:srgbClr>
              </a:solidFill>
              <a:latin typeface="Century Gothic" panose="020B0502020202020204" pitchFamily="34" charset="0"/>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7.9.2 </a:t>
            </a:r>
            <a:r>
              <a:rPr lang="zh-CN" altLang="en-US" spc="300" dirty="0" smtClean="0">
                <a:solidFill>
                  <a:sysClr val="window" lastClr="FFFFFF"/>
                </a:solidFill>
                <a:uFillTx/>
                <a:latin typeface="微软雅黑" panose="020B0503020204020204" charset="-122"/>
                <a:ea typeface="微软雅黑" panose="020B0503020204020204" charset="-122"/>
              </a:rPr>
              <a:t>估算平均无故障时间的方法</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51520" y="1258377"/>
            <a:ext cx="8892480"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spcBef>
                <a:spcPts val="600"/>
              </a:spcBef>
              <a:buSzPct val="70000"/>
              <a:buNone/>
              <a:defRPr/>
            </a:pPr>
            <a:r>
              <a:rPr lang="zh-CN" altLang="en-US" sz="2400" dirty="0" smtClean="0">
                <a:latin typeface="+mn-ea"/>
              </a:rPr>
              <a:t>软件的平均无故障时间</a:t>
            </a:r>
            <a:r>
              <a:rPr lang="en-US" altLang="zh-CN" sz="2400" dirty="0" smtClean="0">
                <a:latin typeface="+mn-ea"/>
              </a:rPr>
              <a:t>MTTF</a:t>
            </a:r>
            <a:r>
              <a:rPr lang="zh-CN" altLang="en-US" sz="2400" dirty="0" smtClean="0">
                <a:latin typeface="+mn-ea"/>
              </a:rPr>
              <a:t>是一个重要的质量指标，往往作为对软件的一项要求，由用户提出来。为了估算</a:t>
            </a:r>
            <a:r>
              <a:rPr lang="en-US" altLang="zh-CN" sz="2400" dirty="0" smtClean="0">
                <a:latin typeface="+mn-ea"/>
              </a:rPr>
              <a:t>MMTF</a:t>
            </a:r>
            <a:r>
              <a:rPr lang="zh-CN" altLang="en-US" sz="2400" dirty="0" smtClean="0">
                <a:latin typeface="+mn-ea"/>
              </a:rPr>
              <a:t>，我们需要引入一些有关的量。</a:t>
            </a:r>
            <a:endParaRPr lang="en-US" altLang="zh-CN" sz="2400" dirty="0">
              <a:latin typeface="+mn-ea"/>
            </a:endParaRPr>
          </a:p>
          <a:p>
            <a:pPr marL="0" indent="0">
              <a:lnSpc>
                <a:spcPts val="3200"/>
              </a:lnSpc>
              <a:spcBef>
                <a:spcPts val="600"/>
              </a:spcBef>
              <a:buSzPct val="70000"/>
              <a:buNone/>
              <a:defRPr/>
            </a:pPr>
            <a:r>
              <a:rPr lang="en-US" altLang="zh-CN" sz="2400" dirty="0" smtClean="0">
                <a:latin typeface="+mn-ea"/>
              </a:rPr>
              <a:t>1.</a:t>
            </a:r>
            <a:r>
              <a:rPr lang="zh-CN" altLang="en-US" sz="2400" dirty="0" smtClean="0">
                <a:latin typeface="+mn-ea"/>
              </a:rPr>
              <a:t>符号</a:t>
            </a:r>
            <a:endParaRPr lang="zh-CN" altLang="en-US" sz="2400" dirty="0">
              <a:latin typeface="+mn-ea"/>
            </a:endParaRPr>
          </a:p>
          <a:p>
            <a:pPr marL="0" indent="0">
              <a:lnSpc>
                <a:spcPts val="3200"/>
              </a:lnSpc>
              <a:spcBef>
                <a:spcPts val="600"/>
              </a:spcBef>
              <a:buSzPct val="70000"/>
              <a:buNone/>
              <a:defRPr/>
            </a:pPr>
            <a:r>
              <a:rPr lang="zh-CN" altLang="en-US" sz="2400" dirty="0" smtClean="0">
                <a:latin typeface="+mn-ea"/>
              </a:rPr>
              <a:t> 在</a:t>
            </a:r>
            <a:r>
              <a:rPr lang="zh-CN" altLang="en-US" sz="2400" dirty="0">
                <a:latin typeface="+mn-ea"/>
              </a:rPr>
              <a:t>估算</a:t>
            </a:r>
            <a:r>
              <a:rPr lang="en-US" altLang="zh-CN" sz="2400" dirty="0">
                <a:latin typeface="+mn-ea"/>
              </a:rPr>
              <a:t>MTTF</a:t>
            </a:r>
            <a:r>
              <a:rPr lang="zh-CN" altLang="en-US" sz="2400" dirty="0">
                <a:latin typeface="+mn-ea"/>
              </a:rPr>
              <a:t>的过程中使用下述符号表示有关的数量。</a:t>
            </a:r>
          </a:p>
          <a:p>
            <a:pPr marL="0" indent="0">
              <a:lnSpc>
                <a:spcPts val="3200"/>
              </a:lnSpc>
              <a:spcBef>
                <a:spcPts val="600"/>
              </a:spcBef>
              <a:buSzPct val="70000"/>
              <a:buNone/>
              <a:defRPr/>
            </a:pPr>
            <a:r>
              <a:rPr lang="en-US" altLang="zh-CN" sz="2400" dirty="0" smtClean="0">
                <a:latin typeface="+mn-ea"/>
              </a:rPr>
              <a:t> ET</a:t>
            </a:r>
            <a:r>
              <a:rPr lang="en-US" altLang="zh-CN" sz="2400" dirty="0">
                <a:latin typeface="+mn-ea"/>
              </a:rPr>
              <a:t>——</a:t>
            </a:r>
            <a:r>
              <a:rPr lang="zh-CN" altLang="en-US" sz="2400" dirty="0">
                <a:latin typeface="+mn-ea"/>
              </a:rPr>
              <a:t>测试之前程序中错误总数；</a:t>
            </a:r>
          </a:p>
          <a:p>
            <a:pPr marL="0" indent="0">
              <a:lnSpc>
                <a:spcPts val="3200"/>
              </a:lnSpc>
              <a:spcBef>
                <a:spcPts val="600"/>
              </a:spcBef>
              <a:buSzPct val="70000"/>
              <a:buNone/>
              <a:defRPr/>
            </a:pPr>
            <a:r>
              <a:rPr lang="en-US" altLang="zh-CN" sz="2400" dirty="0" smtClean="0">
                <a:latin typeface="+mn-ea"/>
              </a:rPr>
              <a:t> IT</a:t>
            </a:r>
            <a:r>
              <a:rPr lang="en-US" altLang="zh-CN" sz="2400" dirty="0">
                <a:latin typeface="+mn-ea"/>
              </a:rPr>
              <a:t>——</a:t>
            </a:r>
            <a:r>
              <a:rPr lang="zh-CN" altLang="en-US" sz="2400" dirty="0">
                <a:latin typeface="+mn-ea"/>
              </a:rPr>
              <a:t>程序长度</a:t>
            </a:r>
            <a:r>
              <a:rPr lang="en-US" altLang="zh-CN" sz="2400" dirty="0">
                <a:latin typeface="+mn-ea"/>
              </a:rPr>
              <a:t>(</a:t>
            </a:r>
            <a:r>
              <a:rPr lang="zh-CN" altLang="en-US" sz="2400" dirty="0">
                <a:latin typeface="+mn-ea"/>
              </a:rPr>
              <a:t>机器指令总数</a:t>
            </a:r>
            <a:r>
              <a:rPr lang="en-US" altLang="zh-CN" sz="2400" dirty="0">
                <a:latin typeface="+mn-ea"/>
              </a:rPr>
              <a:t>)</a:t>
            </a:r>
            <a:r>
              <a:rPr lang="zh-CN" altLang="en-US" sz="2400" dirty="0">
                <a:latin typeface="+mn-ea"/>
              </a:rPr>
              <a:t>；</a:t>
            </a:r>
          </a:p>
          <a:p>
            <a:pPr marL="0" indent="0">
              <a:lnSpc>
                <a:spcPts val="3200"/>
              </a:lnSpc>
              <a:spcBef>
                <a:spcPts val="600"/>
              </a:spcBef>
              <a:buSzPct val="70000"/>
              <a:buNone/>
              <a:defRPr/>
            </a:pPr>
            <a:r>
              <a:rPr lang="en-US" altLang="zh-CN" sz="2400" dirty="0" smtClean="0">
                <a:latin typeface="+mn-ea"/>
              </a:rPr>
              <a:t> τ</a:t>
            </a:r>
            <a:r>
              <a:rPr lang="en-US" altLang="zh-CN" sz="2400" dirty="0">
                <a:latin typeface="+mn-ea"/>
              </a:rPr>
              <a:t>——</a:t>
            </a:r>
            <a:r>
              <a:rPr lang="zh-CN" altLang="en-US" sz="2400" dirty="0">
                <a:latin typeface="+mn-ea"/>
              </a:rPr>
              <a:t>测试</a:t>
            </a:r>
            <a:r>
              <a:rPr lang="en-US" altLang="zh-CN" sz="2400" dirty="0">
                <a:latin typeface="+mn-ea"/>
              </a:rPr>
              <a:t>(</a:t>
            </a:r>
            <a:r>
              <a:rPr lang="zh-CN" altLang="en-US" sz="2400" dirty="0">
                <a:latin typeface="+mn-ea"/>
              </a:rPr>
              <a:t>包括调试</a:t>
            </a:r>
            <a:r>
              <a:rPr lang="en-US" altLang="zh-CN" sz="2400" dirty="0">
                <a:latin typeface="+mn-ea"/>
              </a:rPr>
              <a:t>)</a:t>
            </a:r>
            <a:r>
              <a:rPr lang="zh-CN" altLang="en-US" sz="2400" dirty="0">
                <a:latin typeface="+mn-ea"/>
              </a:rPr>
              <a:t>时间；</a:t>
            </a:r>
          </a:p>
          <a:p>
            <a:pPr marL="0" indent="0">
              <a:lnSpc>
                <a:spcPts val="3200"/>
              </a:lnSpc>
              <a:spcBef>
                <a:spcPts val="600"/>
              </a:spcBef>
              <a:buSzPct val="70000"/>
              <a:buNone/>
              <a:defRPr/>
            </a:pPr>
            <a:r>
              <a:rPr lang="en-US" altLang="zh-CN" sz="2400" dirty="0" smtClean="0">
                <a:latin typeface="+mn-ea"/>
              </a:rPr>
              <a:t> Ed(τ</a:t>
            </a:r>
            <a:r>
              <a:rPr lang="en-US" altLang="zh-CN" sz="2400" dirty="0">
                <a:latin typeface="+mn-ea"/>
              </a:rPr>
              <a:t>)——</a:t>
            </a:r>
            <a:r>
              <a:rPr lang="zh-CN" altLang="en-US" sz="2400" dirty="0">
                <a:latin typeface="+mn-ea"/>
              </a:rPr>
              <a:t>在</a:t>
            </a:r>
            <a:r>
              <a:rPr lang="en-US" altLang="zh-CN" sz="2400" dirty="0">
                <a:latin typeface="+mn-ea"/>
              </a:rPr>
              <a:t>0</a:t>
            </a:r>
            <a:r>
              <a:rPr lang="zh-CN" altLang="en-US" sz="2400" dirty="0">
                <a:latin typeface="+mn-ea"/>
              </a:rPr>
              <a:t>至</a:t>
            </a:r>
            <a:r>
              <a:rPr lang="en-US" altLang="zh-CN" sz="2400" dirty="0">
                <a:latin typeface="+mn-ea"/>
              </a:rPr>
              <a:t>τ</a:t>
            </a:r>
            <a:r>
              <a:rPr lang="zh-CN" altLang="en-US" sz="2400" dirty="0">
                <a:latin typeface="+mn-ea"/>
              </a:rPr>
              <a:t>期间发现的错误数；</a:t>
            </a:r>
          </a:p>
          <a:p>
            <a:pPr marL="0" indent="0">
              <a:lnSpc>
                <a:spcPts val="3200"/>
              </a:lnSpc>
              <a:spcBef>
                <a:spcPts val="600"/>
              </a:spcBef>
              <a:buSzPct val="70000"/>
              <a:buNone/>
              <a:defRPr/>
            </a:pPr>
            <a:r>
              <a:rPr lang="en-US" altLang="zh-CN" sz="2400" dirty="0" smtClean="0">
                <a:latin typeface="+mn-ea"/>
              </a:rPr>
              <a:t> </a:t>
            </a:r>
            <a:r>
              <a:rPr lang="en-US" altLang="zh-CN" sz="2400" dirty="0" err="1" smtClean="0">
                <a:latin typeface="+mn-ea"/>
              </a:rPr>
              <a:t>Ec</a:t>
            </a:r>
            <a:r>
              <a:rPr lang="en-US" altLang="zh-CN" sz="2400" dirty="0" smtClean="0">
                <a:latin typeface="+mn-ea"/>
              </a:rPr>
              <a:t>(τ</a:t>
            </a:r>
            <a:r>
              <a:rPr lang="en-US" altLang="zh-CN" sz="2400" dirty="0">
                <a:latin typeface="+mn-ea"/>
              </a:rPr>
              <a:t>)——</a:t>
            </a:r>
            <a:r>
              <a:rPr lang="zh-CN" altLang="en-US" sz="2400" dirty="0">
                <a:latin typeface="+mn-ea"/>
              </a:rPr>
              <a:t>在</a:t>
            </a:r>
            <a:r>
              <a:rPr lang="en-US" altLang="zh-CN" sz="2400" dirty="0">
                <a:latin typeface="+mn-ea"/>
              </a:rPr>
              <a:t>0</a:t>
            </a:r>
            <a:r>
              <a:rPr lang="zh-CN" altLang="en-US" sz="2400" dirty="0">
                <a:latin typeface="+mn-ea"/>
              </a:rPr>
              <a:t>至</a:t>
            </a:r>
            <a:r>
              <a:rPr lang="en-US" altLang="zh-CN" sz="2400" dirty="0">
                <a:latin typeface="+mn-ea"/>
              </a:rPr>
              <a:t>τ</a:t>
            </a:r>
            <a:r>
              <a:rPr lang="zh-CN" altLang="en-US" sz="2400" dirty="0">
                <a:latin typeface="+mn-ea"/>
              </a:rPr>
              <a:t>期间改正的错误数</a:t>
            </a:r>
            <a:r>
              <a:rPr lang="zh-CN" altLang="en-US" sz="2400" dirty="0" smtClean="0">
                <a:latin typeface="+mn-ea"/>
              </a:rPr>
              <a:t>。</a:t>
            </a:r>
            <a:endParaRPr lang="zh-CN" altLang="en-US" sz="2400" dirty="0">
              <a:latin typeface="+mn-ea"/>
            </a:endParaRPr>
          </a:p>
        </p:txBody>
      </p:sp>
    </p:spTree>
    <p:custDataLst>
      <p:tags r:id="rId1"/>
    </p:custDataLst>
    <p:extLst>
      <p:ext uri="{BB962C8B-B14F-4D97-AF65-F5344CB8AC3E}">
        <p14:creationId xmlns:p14="http://schemas.microsoft.com/office/powerpoint/2010/main" val="2695042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7.9.2 </a:t>
            </a:r>
            <a:r>
              <a:rPr lang="zh-CN" altLang="en-US" spc="300" dirty="0" smtClean="0">
                <a:solidFill>
                  <a:sysClr val="window" lastClr="FFFFFF"/>
                </a:solidFill>
                <a:uFillTx/>
                <a:latin typeface="微软雅黑" panose="020B0503020204020204" charset="-122"/>
                <a:ea typeface="微软雅黑" panose="020B0503020204020204" charset="-122"/>
              </a:rPr>
              <a:t>估算平均无故障时间的方法</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0" y="2204864"/>
            <a:ext cx="9157594"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latin typeface="+mn-ea"/>
              </a:rPr>
              <a:t>基本假定</a:t>
            </a:r>
          </a:p>
          <a:p>
            <a:pPr marL="0" indent="0">
              <a:lnSpc>
                <a:spcPts val="3200"/>
              </a:lnSpc>
              <a:spcBef>
                <a:spcPts val="600"/>
              </a:spcBef>
              <a:buSzPct val="70000"/>
              <a:buNone/>
              <a:defRPr/>
            </a:pPr>
            <a:r>
              <a:rPr lang="en-US" altLang="zh-CN" sz="2400" dirty="0">
                <a:latin typeface="+mn-ea"/>
              </a:rPr>
              <a:t>(1</a:t>
            </a:r>
            <a:r>
              <a:rPr lang="en-US" altLang="zh-CN" sz="2400" dirty="0" smtClean="0">
                <a:latin typeface="+mn-ea"/>
              </a:rPr>
              <a:t>)</a:t>
            </a:r>
            <a:r>
              <a:rPr lang="zh-CN" altLang="en-US" sz="2400" dirty="0" smtClean="0">
                <a:latin typeface="+mn-ea"/>
              </a:rPr>
              <a:t>在</a:t>
            </a:r>
            <a:r>
              <a:rPr lang="zh-CN" altLang="en-US" sz="2400" dirty="0">
                <a:latin typeface="+mn-ea"/>
              </a:rPr>
              <a:t>类似的程序中，单位长度里的错误数</a:t>
            </a:r>
            <a:r>
              <a:rPr lang="en-US" altLang="zh-CN" sz="2400" dirty="0">
                <a:latin typeface="+mn-ea"/>
              </a:rPr>
              <a:t>ET/IT</a:t>
            </a:r>
            <a:r>
              <a:rPr lang="zh-CN" altLang="en-US" sz="2400" dirty="0">
                <a:latin typeface="+mn-ea"/>
              </a:rPr>
              <a:t>近似为常数。美国的一些统计数字表明，通常</a:t>
            </a:r>
          </a:p>
          <a:p>
            <a:pPr marL="0" indent="0">
              <a:lnSpc>
                <a:spcPts val="3200"/>
              </a:lnSpc>
              <a:spcBef>
                <a:spcPts val="600"/>
              </a:spcBef>
              <a:buSzPct val="70000"/>
              <a:buNone/>
              <a:defRPr/>
            </a:pPr>
            <a:r>
              <a:rPr lang="en-US" altLang="zh-CN" sz="2400" dirty="0" smtClean="0">
                <a:latin typeface="+mn-ea"/>
              </a:rPr>
              <a:t>             0.5×10-2</a:t>
            </a:r>
            <a:r>
              <a:rPr lang="en-US" altLang="zh-CN" sz="2400" dirty="0">
                <a:latin typeface="+mn-ea"/>
              </a:rPr>
              <a:t>≤ET/IT≤</a:t>
            </a:r>
            <a:r>
              <a:rPr lang="en-US" altLang="zh-CN" sz="2400" dirty="0" smtClean="0">
                <a:latin typeface="+mn-ea"/>
              </a:rPr>
              <a:t>2×10-2</a:t>
            </a:r>
          </a:p>
          <a:p>
            <a:pPr marL="0" indent="0">
              <a:lnSpc>
                <a:spcPts val="3200"/>
              </a:lnSpc>
              <a:spcBef>
                <a:spcPts val="600"/>
              </a:spcBef>
              <a:buSzPct val="70000"/>
              <a:buNone/>
              <a:defRPr/>
            </a:pPr>
            <a:r>
              <a:rPr lang="zh-CN" altLang="en-US" sz="2400" dirty="0" smtClean="0">
                <a:latin typeface="+mn-ea"/>
              </a:rPr>
              <a:t>也就是说测试之前，每一千条指令中大约有</a:t>
            </a:r>
            <a:r>
              <a:rPr lang="en-US" altLang="zh-CN" sz="2400" dirty="0" smtClean="0">
                <a:latin typeface="+mn-ea"/>
              </a:rPr>
              <a:t>5~20</a:t>
            </a:r>
            <a:r>
              <a:rPr lang="zh-CN" altLang="en-US" sz="2400" dirty="0" smtClean="0">
                <a:latin typeface="+mn-ea"/>
              </a:rPr>
              <a:t>个错误</a:t>
            </a:r>
            <a:endParaRPr lang="en-US" altLang="zh-CN" sz="2400" dirty="0" smtClean="0">
              <a:latin typeface="+mn-ea"/>
            </a:endParaRPr>
          </a:p>
          <a:p>
            <a:pPr marL="0" indent="0">
              <a:lnSpc>
                <a:spcPts val="3200"/>
              </a:lnSpc>
              <a:spcBef>
                <a:spcPts val="600"/>
              </a:spcBef>
              <a:buSzPct val="70000"/>
              <a:buNone/>
              <a:defRPr/>
            </a:pPr>
            <a:r>
              <a:rPr lang="en-US" altLang="zh-CN" sz="2400" dirty="0">
                <a:latin typeface="+mn-ea"/>
              </a:rPr>
              <a:t>(2</a:t>
            </a:r>
            <a:r>
              <a:rPr lang="en-US" altLang="zh-CN" sz="2400" dirty="0" smtClean="0">
                <a:latin typeface="+mn-ea"/>
              </a:rPr>
              <a:t>)</a:t>
            </a:r>
            <a:r>
              <a:rPr lang="zh-CN" altLang="en-US" sz="2400" dirty="0" smtClean="0">
                <a:latin typeface="+mn-ea"/>
              </a:rPr>
              <a:t>失效率</a:t>
            </a:r>
            <a:r>
              <a:rPr lang="zh-CN" altLang="en-US" sz="2400" dirty="0">
                <a:latin typeface="+mn-ea"/>
              </a:rPr>
              <a:t>正比于软件中剩余的</a:t>
            </a:r>
            <a:r>
              <a:rPr lang="en-US" altLang="zh-CN" sz="2400" dirty="0">
                <a:latin typeface="+mn-ea"/>
              </a:rPr>
              <a:t>(</a:t>
            </a:r>
            <a:r>
              <a:rPr lang="zh-CN" altLang="en-US" sz="2400" dirty="0">
                <a:latin typeface="+mn-ea"/>
              </a:rPr>
              <a:t>潜藏的</a:t>
            </a:r>
            <a:r>
              <a:rPr lang="en-US" altLang="zh-CN" sz="2400" dirty="0">
                <a:latin typeface="+mn-ea"/>
              </a:rPr>
              <a:t>)</a:t>
            </a:r>
            <a:r>
              <a:rPr lang="zh-CN" altLang="en-US" sz="2400" dirty="0">
                <a:latin typeface="+mn-ea"/>
              </a:rPr>
              <a:t>错误数，而平均无故障时间</a:t>
            </a:r>
            <a:r>
              <a:rPr lang="en-US" altLang="zh-CN" sz="2400" dirty="0">
                <a:latin typeface="+mn-ea"/>
              </a:rPr>
              <a:t>MTTF</a:t>
            </a:r>
            <a:r>
              <a:rPr lang="zh-CN" altLang="en-US" sz="2400" dirty="0">
                <a:latin typeface="+mn-ea"/>
              </a:rPr>
              <a:t>与剩余的错误数成反比</a:t>
            </a:r>
            <a:r>
              <a:rPr lang="zh-CN" altLang="en-US" sz="2400" dirty="0" smtClean="0">
                <a:latin typeface="+mn-ea"/>
              </a:rPr>
              <a:t>。</a:t>
            </a: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p:txBody>
      </p:sp>
    </p:spTree>
    <p:custDataLst>
      <p:tags r:id="rId1"/>
    </p:custDataLst>
    <p:extLst>
      <p:ext uri="{BB962C8B-B14F-4D97-AF65-F5344CB8AC3E}">
        <p14:creationId xmlns:p14="http://schemas.microsoft.com/office/powerpoint/2010/main" val="226886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7.9.2 </a:t>
            </a:r>
            <a:r>
              <a:rPr lang="zh-CN" altLang="en-US" spc="300" dirty="0" smtClean="0">
                <a:solidFill>
                  <a:sysClr val="window" lastClr="FFFFFF"/>
                </a:solidFill>
                <a:uFillTx/>
                <a:latin typeface="微软雅黑" panose="020B0503020204020204" charset="-122"/>
                <a:ea typeface="微软雅黑" panose="020B0503020204020204" charset="-122"/>
              </a:rPr>
              <a:t>估算平均无故障时间的方法</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124133" y="2204864"/>
            <a:ext cx="9157594"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spcBef>
                <a:spcPts val="600"/>
              </a:spcBef>
              <a:buSzPct val="70000"/>
              <a:buNone/>
              <a:defRPr/>
            </a:pPr>
            <a:r>
              <a:rPr lang="en-US" altLang="zh-CN" sz="2400" dirty="0">
                <a:latin typeface="+mn-ea"/>
              </a:rPr>
              <a:t>(3)</a:t>
            </a:r>
            <a:r>
              <a:rPr lang="zh-CN" altLang="en-US" sz="2400" dirty="0">
                <a:latin typeface="+mn-ea"/>
              </a:rPr>
              <a:t>假设发现的每一个错误都立即正确地改正了</a:t>
            </a:r>
            <a:r>
              <a:rPr lang="en-US" altLang="zh-CN" sz="2400" dirty="0">
                <a:latin typeface="+mn-ea"/>
              </a:rPr>
              <a:t>(</a:t>
            </a:r>
            <a:r>
              <a:rPr lang="zh-CN" altLang="en-US" sz="2400" dirty="0">
                <a:latin typeface="+mn-ea"/>
              </a:rPr>
              <a:t>即调试过程</a:t>
            </a:r>
            <a:r>
              <a:rPr lang="zh-CN" altLang="en-US" sz="2400" dirty="0" smtClean="0">
                <a:latin typeface="+mn-ea"/>
              </a:rPr>
              <a:t>没有引入</a:t>
            </a:r>
            <a:r>
              <a:rPr lang="zh-CN" altLang="en-US" sz="2400" dirty="0">
                <a:latin typeface="+mn-ea"/>
              </a:rPr>
              <a:t>新的错误</a:t>
            </a:r>
            <a:r>
              <a:rPr lang="en-US" altLang="zh-CN" sz="2400" dirty="0">
                <a:latin typeface="+mn-ea"/>
              </a:rPr>
              <a:t>)</a:t>
            </a:r>
            <a:r>
              <a:rPr lang="zh-CN" altLang="en-US" sz="2400" dirty="0">
                <a:latin typeface="+mn-ea"/>
              </a:rPr>
              <a:t>。</a:t>
            </a:r>
            <a:r>
              <a:rPr lang="zh-CN" altLang="zh-CN" sz="2200" dirty="0"/>
              <a:t>因此</a:t>
            </a:r>
            <a:r>
              <a:rPr lang="zh-CN" altLang="en-US" sz="2200" dirty="0" smtClean="0"/>
              <a:t>，</a:t>
            </a:r>
            <a:endParaRPr lang="en-US" altLang="zh-CN" sz="2200" dirty="0" smtClean="0"/>
          </a:p>
          <a:p>
            <a:pPr marL="0" indent="0">
              <a:lnSpc>
                <a:spcPts val="3200"/>
              </a:lnSpc>
              <a:spcBef>
                <a:spcPts val="600"/>
              </a:spcBef>
              <a:buSzPct val="70000"/>
              <a:buNone/>
              <a:defRPr/>
            </a:pPr>
            <a:r>
              <a:rPr lang="en-US" altLang="zh-CN" sz="2200" i="1" dirty="0" smtClean="0">
                <a:latin typeface="Times New Roman" panose="02020603050405020304" pitchFamily="18" charset="0"/>
                <a:cs typeface="Times New Roman" panose="02020603050405020304" pitchFamily="18" charset="0"/>
              </a:rPr>
              <a:t>                                      </a:t>
            </a:r>
            <a:r>
              <a:rPr lang="en-US" altLang="zh-CN" sz="2200" i="1" dirty="0" err="1" smtClean="0">
                <a:latin typeface="Times New Roman" panose="02020603050405020304" pitchFamily="18" charset="0"/>
                <a:cs typeface="Times New Roman" panose="02020603050405020304" pitchFamily="18" charset="0"/>
              </a:rPr>
              <a:t>E</a:t>
            </a:r>
            <a:r>
              <a:rPr lang="en-US" altLang="zh-CN" sz="2200" i="1" baseline="-25000" dirty="0" err="1" smtClean="0">
                <a:latin typeface="Times New Roman" panose="02020603050405020304" pitchFamily="18" charset="0"/>
                <a:cs typeface="Times New Roman" panose="02020603050405020304" pitchFamily="18" charset="0"/>
              </a:rPr>
              <a:t>c</a:t>
            </a:r>
            <a:r>
              <a:rPr lang="en-US" altLang="zh-CN" sz="2200" i="1" dirty="0" smtClean="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τ</a:t>
            </a:r>
            <a:r>
              <a:rPr lang="en-US" altLang="zh-CN" sz="2200" i="1" dirty="0">
                <a:latin typeface="Times New Roman" panose="02020603050405020304" pitchFamily="18" charset="0"/>
                <a:cs typeface="Times New Roman" panose="02020603050405020304" pitchFamily="18" charset="0"/>
              </a:rPr>
              <a:t>)=E</a:t>
            </a:r>
            <a:r>
              <a:rPr lang="en-US" altLang="zh-CN" sz="2200" i="1" baseline="-25000" dirty="0">
                <a:latin typeface="Times New Roman" panose="02020603050405020304" pitchFamily="18" charset="0"/>
                <a:cs typeface="Times New Roman" panose="02020603050405020304" pitchFamily="18" charset="0"/>
              </a:rPr>
              <a:t>d</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τ</a:t>
            </a:r>
            <a:r>
              <a:rPr lang="en-US" altLang="zh-CN" sz="2200" i="1"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pPr marL="0" indent="0">
              <a:lnSpc>
                <a:spcPts val="3200"/>
              </a:lnSpc>
              <a:spcBef>
                <a:spcPts val="600"/>
              </a:spcBef>
              <a:buSzPct val="70000"/>
              <a:buNone/>
              <a:defRPr/>
            </a:pPr>
            <a:r>
              <a:rPr lang="zh-CN" altLang="zh-CN" sz="2200" dirty="0" smtClean="0"/>
              <a:t>剩余</a:t>
            </a:r>
            <a:r>
              <a:rPr lang="zh-CN" altLang="zh-CN" sz="2200" dirty="0"/>
              <a:t>的错误数</a:t>
            </a:r>
            <a:r>
              <a:rPr lang="zh-CN" altLang="zh-CN" sz="2200" dirty="0" smtClean="0"/>
              <a:t>为</a:t>
            </a:r>
            <a:endParaRPr lang="en-US" altLang="zh-CN" sz="2200" dirty="0" smtClean="0"/>
          </a:p>
          <a:p>
            <a:pPr marL="0" indent="0">
              <a:lnSpc>
                <a:spcPts val="3200"/>
              </a:lnSpc>
              <a:spcBef>
                <a:spcPts val="600"/>
              </a:spcBef>
              <a:buSzPct val="70000"/>
              <a:buNone/>
              <a:defRPr/>
            </a:pPr>
            <a:r>
              <a:rPr lang="en-US" altLang="zh-CN" sz="2200" i="1" dirty="0" smtClean="0">
                <a:latin typeface="Times New Roman" panose="02020603050405020304" pitchFamily="18" charset="0"/>
                <a:cs typeface="Times New Roman" panose="02020603050405020304" pitchFamily="18" charset="0"/>
              </a:rPr>
              <a:t>                                    </a:t>
            </a:r>
            <a:r>
              <a:rPr lang="en-US" altLang="zh-CN" sz="2200" i="1" dirty="0" err="1" smtClean="0">
                <a:latin typeface="Times New Roman" panose="02020603050405020304" pitchFamily="18" charset="0"/>
                <a:cs typeface="Times New Roman" panose="02020603050405020304" pitchFamily="18" charset="0"/>
              </a:rPr>
              <a:t>E</a:t>
            </a:r>
            <a:r>
              <a:rPr lang="en-US" altLang="zh-CN" sz="2200" i="1" baseline="-25000" dirty="0" err="1" smtClean="0">
                <a:latin typeface="Times New Roman" panose="02020603050405020304" pitchFamily="18" charset="0"/>
                <a:cs typeface="Times New Roman" panose="02020603050405020304" pitchFamily="18" charset="0"/>
              </a:rPr>
              <a:t>r</a:t>
            </a:r>
            <a:r>
              <a:rPr lang="en-US" altLang="zh-CN" sz="2200" i="1" dirty="0" smtClean="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τ</a:t>
            </a:r>
            <a:r>
              <a:rPr lang="en-US" altLang="zh-CN" sz="2200" i="1" dirty="0">
                <a:latin typeface="Times New Roman" panose="02020603050405020304" pitchFamily="18" charset="0"/>
                <a:cs typeface="Times New Roman" panose="02020603050405020304" pitchFamily="18" charset="0"/>
              </a:rPr>
              <a:t>)=E</a:t>
            </a:r>
            <a:r>
              <a:rPr lang="en-US" altLang="zh-CN" sz="2200" i="1" baseline="-25000" dirty="0">
                <a:latin typeface="Times New Roman" panose="02020603050405020304" pitchFamily="18" charset="0"/>
                <a:cs typeface="Times New Roman" panose="02020603050405020304" pitchFamily="18" charset="0"/>
              </a:rPr>
              <a:t>T  </a:t>
            </a:r>
            <a:r>
              <a:rPr lang="en-US" altLang="zh-CN" sz="2200" i="1" dirty="0">
                <a:latin typeface="Times New Roman" panose="02020603050405020304" pitchFamily="18" charset="0"/>
                <a:cs typeface="Times New Roman" panose="02020603050405020304" pitchFamily="18" charset="0"/>
              </a:rPr>
              <a:t>-</a:t>
            </a:r>
            <a:r>
              <a:rPr lang="en-US" altLang="zh-CN" sz="2200" i="1" dirty="0" err="1">
                <a:latin typeface="Times New Roman" panose="02020603050405020304" pitchFamily="18" charset="0"/>
                <a:cs typeface="Times New Roman" panose="02020603050405020304" pitchFamily="18" charset="0"/>
              </a:rPr>
              <a:t>E</a:t>
            </a:r>
            <a:r>
              <a:rPr lang="en-US" altLang="zh-CN" sz="2200" i="1" baseline="-25000" dirty="0" err="1">
                <a:latin typeface="Times New Roman" panose="02020603050405020304" pitchFamily="18" charset="0"/>
                <a:cs typeface="Times New Roman" panose="02020603050405020304" pitchFamily="18" charset="0"/>
              </a:rPr>
              <a:t>c</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τ</a:t>
            </a:r>
            <a:r>
              <a:rPr lang="en-US" altLang="zh-CN" sz="2200" i="1" dirty="0" smtClean="0">
                <a:latin typeface="Times New Roman" panose="02020603050405020304" pitchFamily="18" charset="0"/>
                <a:cs typeface="Times New Roman" panose="02020603050405020304" pitchFamily="18" charset="0"/>
              </a:rPr>
              <a:t>)</a:t>
            </a:r>
            <a:endParaRPr lang="en-US" altLang="zh-CN" sz="2200" dirty="0" smtClean="0"/>
          </a:p>
          <a:p>
            <a:pPr marL="0" indent="0">
              <a:lnSpc>
                <a:spcPts val="3200"/>
              </a:lnSpc>
              <a:spcBef>
                <a:spcPts val="600"/>
              </a:spcBef>
              <a:buSzPct val="70000"/>
              <a:buNone/>
              <a:defRPr/>
            </a:pPr>
            <a:r>
              <a:rPr lang="zh-CN" altLang="zh-CN" sz="2200" dirty="0" smtClean="0"/>
              <a:t>单位</a:t>
            </a:r>
            <a:r>
              <a:rPr lang="zh-CN" altLang="zh-CN" sz="2200" dirty="0"/>
              <a:t>长度程序中剩余的错误数</a:t>
            </a:r>
            <a:r>
              <a:rPr lang="zh-CN" altLang="zh-CN" sz="2200" dirty="0" smtClean="0"/>
              <a:t>为</a:t>
            </a:r>
            <a:endParaRPr lang="en-US" altLang="zh-CN" sz="2200" dirty="0" smtClean="0"/>
          </a:p>
          <a:p>
            <a:pPr marL="0" indent="0">
              <a:lnSpc>
                <a:spcPts val="3200"/>
              </a:lnSpc>
              <a:spcBef>
                <a:spcPts val="600"/>
              </a:spcBef>
              <a:buSzPct val="70000"/>
              <a:buNone/>
              <a:defRPr/>
            </a:pPr>
            <a:r>
              <a:rPr lang="en-US" altLang="zh-CN" sz="2200" i="1" dirty="0">
                <a:latin typeface="Times New Roman" panose="02020603050405020304" pitchFamily="18" charset="0"/>
                <a:cs typeface="Times New Roman" panose="02020603050405020304" pitchFamily="18" charset="0"/>
              </a:rPr>
              <a:t> </a:t>
            </a:r>
            <a:r>
              <a:rPr lang="en-US" altLang="zh-CN" sz="2200" i="1" dirty="0" smtClean="0">
                <a:latin typeface="Times New Roman" panose="02020603050405020304" pitchFamily="18" charset="0"/>
                <a:cs typeface="Times New Roman" panose="02020603050405020304" pitchFamily="18" charset="0"/>
              </a:rPr>
              <a:t>                               </a:t>
            </a:r>
            <a:r>
              <a:rPr lang="zh-CN" altLang="zh-CN" sz="2200" i="1" dirty="0" smtClean="0">
                <a:latin typeface="Times New Roman" panose="02020603050405020304" pitchFamily="18" charset="0"/>
                <a:cs typeface="Times New Roman" panose="02020603050405020304" pitchFamily="18" charset="0"/>
              </a:rPr>
              <a:t>ε</a:t>
            </a:r>
            <a:r>
              <a:rPr lang="en-US" altLang="zh-CN" sz="2200" i="1" baseline="-25000" dirty="0">
                <a:latin typeface="Times New Roman" panose="02020603050405020304" pitchFamily="18" charset="0"/>
                <a:cs typeface="Times New Roman" panose="02020603050405020304" pitchFamily="18" charset="0"/>
              </a:rPr>
              <a:t>r</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τ</a:t>
            </a:r>
            <a:r>
              <a:rPr lang="en-US" altLang="zh-CN" sz="2200" i="1" dirty="0">
                <a:latin typeface="Times New Roman" panose="02020603050405020304" pitchFamily="18" charset="0"/>
                <a:cs typeface="Times New Roman" panose="02020603050405020304" pitchFamily="18" charset="0"/>
              </a:rPr>
              <a:t>)=E</a:t>
            </a:r>
            <a:r>
              <a:rPr lang="en-US" altLang="zh-CN" sz="2200" i="1" baseline="-25000" dirty="0">
                <a:latin typeface="Times New Roman" panose="02020603050405020304" pitchFamily="18" charset="0"/>
                <a:cs typeface="Times New Roman" panose="02020603050405020304" pitchFamily="18" charset="0"/>
              </a:rPr>
              <a:t>T</a:t>
            </a:r>
            <a:r>
              <a:rPr lang="en-US" altLang="zh-CN" sz="2200" i="1" dirty="0">
                <a:latin typeface="Times New Roman" panose="02020603050405020304" pitchFamily="18" charset="0"/>
                <a:cs typeface="Times New Roman" panose="02020603050405020304" pitchFamily="18" charset="0"/>
              </a:rPr>
              <a:t>/I</a:t>
            </a:r>
            <a:r>
              <a:rPr lang="en-US" altLang="zh-CN" sz="2200" i="1" baseline="-25000" dirty="0">
                <a:latin typeface="Times New Roman" panose="02020603050405020304" pitchFamily="18" charset="0"/>
                <a:cs typeface="Times New Roman" panose="02020603050405020304" pitchFamily="18" charset="0"/>
              </a:rPr>
              <a:t>T  </a:t>
            </a:r>
            <a:r>
              <a:rPr lang="en-US" altLang="zh-CN" sz="2200" i="1" dirty="0">
                <a:latin typeface="Times New Roman" panose="02020603050405020304" pitchFamily="18" charset="0"/>
                <a:cs typeface="Times New Roman" panose="02020603050405020304" pitchFamily="18" charset="0"/>
              </a:rPr>
              <a:t>-  </a:t>
            </a:r>
            <a:r>
              <a:rPr lang="en-US" altLang="zh-CN" sz="2200" i="1" dirty="0" err="1">
                <a:latin typeface="Times New Roman" panose="02020603050405020304" pitchFamily="18" charset="0"/>
                <a:cs typeface="Times New Roman" panose="02020603050405020304" pitchFamily="18" charset="0"/>
              </a:rPr>
              <a:t>E</a:t>
            </a:r>
            <a:r>
              <a:rPr lang="en-US" altLang="zh-CN" sz="2200" i="1" baseline="-25000" dirty="0" err="1">
                <a:latin typeface="Times New Roman" panose="02020603050405020304" pitchFamily="18" charset="0"/>
                <a:cs typeface="Times New Roman" panose="02020603050405020304" pitchFamily="18" charset="0"/>
              </a:rPr>
              <a:t>c</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τ</a:t>
            </a:r>
            <a:r>
              <a:rPr lang="en-US" altLang="zh-CN" sz="2200" i="1" dirty="0">
                <a:latin typeface="Times New Roman" panose="02020603050405020304" pitchFamily="18" charset="0"/>
                <a:cs typeface="Times New Roman" panose="02020603050405020304" pitchFamily="18" charset="0"/>
              </a:rPr>
              <a:t>)/I</a:t>
            </a:r>
            <a:r>
              <a:rPr lang="en-US" altLang="zh-CN" sz="2200" i="1" baseline="-25000" dirty="0">
                <a:latin typeface="Times New Roman" panose="02020603050405020304" pitchFamily="18" charset="0"/>
                <a:cs typeface="Times New Roman" panose="02020603050405020304" pitchFamily="18" charset="0"/>
              </a:rPr>
              <a:t>T</a:t>
            </a:r>
            <a:r>
              <a:rPr lang="zh-CN" altLang="en-US" sz="2200" dirty="0"/>
              <a:t>。</a:t>
            </a:r>
            <a:endParaRPr lang="en-US" altLang="zh-CN" sz="2200" dirty="0"/>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p:txBody>
      </p:sp>
    </p:spTree>
    <p:custDataLst>
      <p:tags r:id="rId1"/>
    </p:custDataLst>
    <p:extLst>
      <p:ext uri="{BB962C8B-B14F-4D97-AF65-F5344CB8AC3E}">
        <p14:creationId xmlns:p14="http://schemas.microsoft.com/office/powerpoint/2010/main" val="1220863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7.9.2 </a:t>
            </a:r>
            <a:r>
              <a:rPr lang="zh-CN" altLang="en-US" spc="300" dirty="0" smtClean="0">
                <a:solidFill>
                  <a:sysClr val="window" lastClr="FFFFFF"/>
                </a:solidFill>
                <a:uFillTx/>
                <a:latin typeface="微软雅黑" panose="020B0503020204020204" charset="-122"/>
                <a:ea typeface="微软雅黑" panose="020B0503020204020204" charset="-122"/>
              </a:rPr>
              <a:t>估算平均无故障时间的方法</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64044" y="2708920"/>
            <a:ext cx="8823585"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latin typeface="+mn-ea"/>
              </a:rPr>
              <a:t>估算平均无故障时间</a:t>
            </a:r>
          </a:p>
          <a:p>
            <a:pPr marL="0" indent="0">
              <a:lnSpc>
                <a:spcPts val="3200"/>
              </a:lnSpc>
              <a:spcBef>
                <a:spcPts val="600"/>
              </a:spcBef>
              <a:buSzPct val="70000"/>
              <a:buNone/>
              <a:defRPr/>
            </a:pPr>
            <a:r>
              <a:rPr lang="zh-CN" altLang="en-US" sz="2400" dirty="0" smtClean="0">
                <a:latin typeface="+mn-ea"/>
              </a:rPr>
              <a:t>   经验</a:t>
            </a:r>
            <a:r>
              <a:rPr lang="zh-CN" altLang="en-US" sz="2400" dirty="0">
                <a:latin typeface="+mn-ea"/>
              </a:rPr>
              <a:t>表明，平均无故障时间与单位长度程序中剩余的错误数成反比，即：</a:t>
            </a:r>
          </a:p>
          <a:p>
            <a:pPr marL="0" indent="0">
              <a:lnSpc>
                <a:spcPts val="3200"/>
              </a:lnSpc>
              <a:spcBef>
                <a:spcPts val="600"/>
              </a:spcBef>
              <a:buSzPct val="70000"/>
              <a:buNone/>
              <a:defRPr/>
            </a:pPr>
            <a:r>
              <a:rPr lang="zh-CN" altLang="en-US" sz="2400" dirty="0">
                <a:latin typeface="+mn-ea"/>
              </a:rPr>
              <a:t>        </a:t>
            </a:r>
            <a:endParaRPr lang="en-US" altLang="zh-CN" sz="2400" dirty="0" smtClean="0">
              <a:latin typeface="+mn-ea"/>
            </a:endParaRPr>
          </a:p>
          <a:p>
            <a:pPr marL="0" indent="0">
              <a:lnSpc>
                <a:spcPts val="3200"/>
              </a:lnSpc>
              <a:spcBef>
                <a:spcPts val="600"/>
              </a:spcBef>
              <a:buSzPct val="70000"/>
              <a:buNone/>
              <a:defRPr/>
            </a:pPr>
            <a:r>
              <a:rPr lang="zh-CN" altLang="en-US" sz="2400" dirty="0" smtClean="0">
                <a:latin typeface="+mn-ea"/>
              </a:rPr>
              <a:t>      </a:t>
            </a:r>
            <a:r>
              <a:rPr lang="zh-CN" altLang="en-US" sz="2400" dirty="0">
                <a:latin typeface="+mn-ea"/>
              </a:rPr>
              <a:t>其中，</a:t>
            </a:r>
            <a:r>
              <a:rPr lang="en-US" altLang="zh-CN" sz="2400" dirty="0">
                <a:latin typeface="+mn-ea"/>
              </a:rPr>
              <a:t>K</a:t>
            </a:r>
            <a:r>
              <a:rPr lang="zh-CN" altLang="en-US" sz="2400" dirty="0">
                <a:latin typeface="+mn-ea"/>
              </a:rPr>
              <a:t>为常数，它的值应该根据经验选取。美国的一些统计数字表明，</a:t>
            </a:r>
            <a:r>
              <a:rPr lang="en-US" altLang="zh-CN" sz="2400" dirty="0">
                <a:latin typeface="+mn-ea"/>
              </a:rPr>
              <a:t>K</a:t>
            </a:r>
            <a:r>
              <a:rPr lang="zh-CN" altLang="en-US" sz="2400" dirty="0">
                <a:latin typeface="+mn-ea"/>
              </a:rPr>
              <a:t>的典型值是</a:t>
            </a:r>
            <a:r>
              <a:rPr lang="en-US" altLang="zh-CN" sz="2400" dirty="0">
                <a:latin typeface="+mn-ea"/>
              </a:rPr>
              <a:t>200</a:t>
            </a:r>
            <a:r>
              <a:rPr lang="zh-CN" altLang="en-US" sz="2400" dirty="0" smtClean="0">
                <a:latin typeface="+mn-ea"/>
              </a:rPr>
              <a:t>。</a:t>
            </a:r>
            <a:endParaRPr lang="en-US" altLang="zh-CN" sz="2400" dirty="0" smtClean="0">
              <a:latin typeface="+mn-ea"/>
            </a:endParaRPr>
          </a:p>
          <a:p>
            <a:pPr marL="0" indent="0">
              <a:lnSpc>
                <a:spcPts val="3200"/>
              </a:lnSpc>
              <a:spcBef>
                <a:spcPts val="600"/>
              </a:spcBef>
              <a:buSzPct val="70000"/>
              <a:buNone/>
              <a:defRPr/>
            </a:pPr>
            <a:r>
              <a:rPr lang="zh-CN" altLang="en-US" sz="2400" dirty="0" smtClean="0">
                <a:latin typeface="+mn-ea"/>
              </a:rPr>
              <a:t>那么平均无故障时间的公式，可以用来干什么呢？</a:t>
            </a:r>
            <a:endParaRPr lang="zh-CN" altLang="en-US" sz="2400" dirty="0" smtClean="0">
              <a:latin typeface="+mn-ea"/>
            </a:endParaRPr>
          </a:p>
          <a:p>
            <a:pPr marL="0" indent="0">
              <a:lnSpc>
                <a:spcPts val="3200"/>
              </a:lnSpc>
              <a:spcBef>
                <a:spcPts val="600"/>
              </a:spcBef>
              <a:buSzPct val="70000"/>
              <a:buNone/>
              <a:defRPr/>
            </a:pPr>
            <a:r>
              <a:rPr lang="zh-CN" altLang="en-US" sz="2400" dirty="0" smtClean="0"/>
              <a:t>可以用来评价软件测试进展情况</a:t>
            </a:r>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p:txBody>
      </p:sp>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5736" y="3429000"/>
            <a:ext cx="4560203" cy="701101"/>
          </a:xfrm>
          <a:prstGeom prst="rect">
            <a:avLst/>
          </a:prstGeom>
        </p:spPr>
      </p:pic>
    </p:spTree>
    <p:custDataLst>
      <p:tags r:id="rId1"/>
    </p:custDataLst>
    <p:extLst>
      <p:ext uri="{BB962C8B-B14F-4D97-AF65-F5344CB8AC3E}">
        <p14:creationId xmlns:p14="http://schemas.microsoft.com/office/powerpoint/2010/main" val="1538130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7.9.2 </a:t>
            </a:r>
            <a:r>
              <a:rPr lang="zh-CN" altLang="en-US" spc="300" dirty="0" smtClean="0">
                <a:solidFill>
                  <a:sysClr val="window" lastClr="FFFFFF"/>
                </a:solidFill>
                <a:uFillTx/>
                <a:latin typeface="微软雅黑" panose="020B0503020204020204" charset="-122"/>
                <a:ea typeface="微软雅黑" panose="020B0503020204020204" charset="-122"/>
              </a:rPr>
              <a:t>估算平均无故障时间的方法</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0" y="2132856"/>
            <a:ext cx="94330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zh-CN" altLang="en-US" sz="2400" dirty="0" smtClean="0">
                <a:latin typeface="+mn-ea"/>
              </a:rPr>
              <a:t>估计错误总数的方法</a:t>
            </a:r>
            <a:endParaRPr lang="en-US" altLang="zh-CN" sz="2400" dirty="0" smtClean="0">
              <a:latin typeface="+mn-ea"/>
            </a:endParaRPr>
          </a:p>
          <a:p>
            <a:pPr>
              <a:lnSpc>
                <a:spcPts val="3200"/>
              </a:lnSpc>
              <a:spcBef>
                <a:spcPts val="600"/>
              </a:spcBef>
              <a:buSzPct val="70000"/>
              <a:buFont typeface="Wingdings" panose="05000000000000000000" pitchFamily="2" charset="2"/>
              <a:buChar char="l"/>
              <a:defRPr/>
            </a:pPr>
            <a:r>
              <a:rPr lang="en-US" altLang="zh-CN" sz="2400" dirty="0" smtClean="0">
                <a:latin typeface="+mn-ea"/>
              </a:rPr>
              <a:t>(</a:t>
            </a:r>
            <a:r>
              <a:rPr lang="en-US" altLang="zh-CN" sz="2400" dirty="0">
                <a:latin typeface="+mn-ea"/>
              </a:rPr>
              <a:t>1) </a:t>
            </a:r>
            <a:r>
              <a:rPr lang="zh-CN" altLang="en-US" sz="2400" dirty="0">
                <a:latin typeface="+mn-ea"/>
              </a:rPr>
              <a:t>植入错误法</a:t>
            </a:r>
          </a:p>
          <a:p>
            <a:pPr marL="0" indent="0">
              <a:lnSpc>
                <a:spcPts val="3200"/>
              </a:lnSpc>
              <a:spcBef>
                <a:spcPts val="600"/>
              </a:spcBef>
              <a:buSzPct val="70000"/>
              <a:buNone/>
              <a:defRPr/>
            </a:pPr>
            <a:r>
              <a:rPr lang="zh-CN" altLang="en-US" sz="2400" dirty="0">
                <a:latin typeface="+mn-ea"/>
              </a:rPr>
              <a:t> </a:t>
            </a:r>
            <a:r>
              <a:rPr lang="zh-CN" altLang="en-US" sz="2400" dirty="0" smtClean="0">
                <a:latin typeface="+mn-ea"/>
              </a:rPr>
              <a:t> </a:t>
            </a:r>
            <a:r>
              <a:rPr lang="zh-CN" altLang="en-US" sz="2400" dirty="0">
                <a:latin typeface="+mn-ea"/>
              </a:rPr>
              <a:t>在测试之前由专人在程序中随机地植入一些错误，测试之后，根据测试小组发现的错误中原有的和植入的两种错误的比例，来估计程序中原有错误的总数</a:t>
            </a:r>
            <a:r>
              <a:rPr lang="en-US" altLang="zh-CN" sz="2400" dirty="0" smtClean="0">
                <a:latin typeface="+mn-ea"/>
              </a:rPr>
              <a:t>ET</a:t>
            </a:r>
            <a:r>
              <a:rPr lang="zh-CN" altLang="en-US" sz="2400" dirty="0" smtClean="0">
                <a:latin typeface="+mn-ea"/>
              </a:rPr>
              <a:t>。</a:t>
            </a:r>
          </a:p>
          <a:p>
            <a:pPr marL="0" indent="0">
              <a:lnSpc>
                <a:spcPts val="3200"/>
              </a:lnSpc>
              <a:spcBef>
                <a:spcPts val="600"/>
              </a:spcBef>
              <a:buSzPct val="70000"/>
              <a:buNone/>
              <a:defRPr/>
            </a:pPr>
            <a:r>
              <a:rPr lang="zh-CN" altLang="en-US" sz="2400" dirty="0" smtClean="0">
                <a:latin typeface="+mn-ea"/>
              </a:rPr>
              <a:t>    假设人为地植入的错误数为</a:t>
            </a:r>
            <a:r>
              <a:rPr lang="en-US" altLang="zh-CN" sz="2400" dirty="0" smtClean="0">
                <a:latin typeface="+mn-ea"/>
              </a:rPr>
              <a:t>Ns</a:t>
            </a:r>
            <a:r>
              <a:rPr lang="zh-CN" altLang="en-US" sz="2400" dirty="0" smtClean="0">
                <a:latin typeface="+mn-ea"/>
              </a:rPr>
              <a:t>，经过一段时间的测试之后发现</a:t>
            </a:r>
            <a:r>
              <a:rPr lang="en-US" altLang="zh-CN" sz="2400" dirty="0" smtClean="0">
                <a:latin typeface="+mn-ea"/>
              </a:rPr>
              <a:t>ns</a:t>
            </a:r>
            <a:r>
              <a:rPr lang="zh-CN" altLang="en-US" sz="2400" dirty="0" smtClean="0">
                <a:latin typeface="+mn-ea"/>
              </a:rPr>
              <a:t>个植入的错误，此外还发现了</a:t>
            </a:r>
            <a:r>
              <a:rPr lang="en-US" altLang="zh-CN" sz="2400" dirty="0" smtClean="0">
                <a:latin typeface="+mn-ea"/>
              </a:rPr>
              <a:t>n</a:t>
            </a:r>
            <a:r>
              <a:rPr lang="zh-CN" altLang="en-US" sz="2400" dirty="0" smtClean="0">
                <a:latin typeface="+mn-ea"/>
              </a:rPr>
              <a:t>个原有的错误。如果可以认为测试方案发现植入错误和发现原有错误的能力相同，则能够估计出程序中原有错误的总数为</a:t>
            </a:r>
          </a:p>
          <a:p>
            <a:pPr marL="0" indent="0">
              <a:lnSpc>
                <a:spcPts val="3200"/>
              </a:lnSpc>
              <a:spcBef>
                <a:spcPts val="600"/>
              </a:spcBef>
              <a:buSzPct val="70000"/>
              <a:buNone/>
              <a:defRPr/>
            </a:pPr>
            <a:r>
              <a:rPr lang="zh-CN" altLang="en-US" sz="2400" dirty="0" smtClean="0">
                <a:latin typeface="+mn-ea"/>
              </a:rPr>
              <a:t> </a:t>
            </a:r>
            <a:r>
              <a:rPr lang="zh-CN" altLang="en-US" sz="2400" dirty="0">
                <a:latin typeface="+mn-ea"/>
              </a:rPr>
              <a:t>其中</a:t>
            </a:r>
            <a:r>
              <a:rPr lang="en-US" altLang="zh-CN" sz="2400" dirty="0">
                <a:latin typeface="+mn-ea"/>
              </a:rPr>
              <a:t>,   </a:t>
            </a:r>
            <a:r>
              <a:rPr lang="zh-CN" altLang="en-US" sz="2400" dirty="0">
                <a:latin typeface="+mn-ea"/>
              </a:rPr>
              <a:t>即是错误总数</a:t>
            </a:r>
            <a:r>
              <a:rPr lang="en-US" altLang="zh-CN" sz="2400" dirty="0">
                <a:latin typeface="+mn-ea"/>
              </a:rPr>
              <a:t>ET</a:t>
            </a:r>
            <a:r>
              <a:rPr lang="zh-CN" altLang="en-US" sz="2400" dirty="0">
                <a:latin typeface="+mn-ea"/>
              </a:rPr>
              <a:t>的估计值。</a:t>
            </a:r>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p:txBody>
      </p:sp>
      <p:pic>
        <p:nvPicPr>
          <p:cNvPr id="7" name="图片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5770785"/>
            <a:ext cx="2476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116449" y="5085184"/>
            <a:ext cx="1200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49241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7.9.2 </a:t>
            </a:r>
            <a:r>
              <a:rPr lang="zh-CN" altLang="en-US" spc="300" dirty="0" smtClean="0">
                <a:solidFill>
                  <a:sysClr val="window" lastClr="FFFFFF"/>
                </a:solidFill>
                <a:uFillTx/>
                <a:latin typeface="微软雅黑" panose="020B0503020204020204" charset="-122"/>
                <a:ea typeface="微软雅黑" panose="020B0503020204020204" charset="-122"/>
              </a:rPr>
              <a:t>估算平均无故障时间的方法</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13594" y="2636912"/>
            <a:ext cx="94330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latin typeface="+mn-ea"/>
              </a:rPr>
              <a:t>估计错误总数的方法</a:t>
            </a:r>
            <a:endParaRPr lang="en-US" altLang="zh-CN" sz="2400" dirty="0">
              <a:latin typeface="+mn-ea"/>
            </a:endParaRPr>
          </a:p>
          <a:p>
            <a:pPr marL="0" indent="0">
              <a:lnSpc>
                <a:spcPts val="3000"/>
              </a:lnSpc>
              <a:buNone/>
              <a:defRPr/>
            </a:pPr>
            <a:r>
              <a:rPr lang="en-US" altLang="zh-CN" sz="2400" b="1" dirty="0" smtClean="0">
                <a:latin typeface="+mn-ea"/>
              </a:rPr>
              <a:t>(</a:t>
            </a:r>
            <a:r>
              <a:rPr lang="en-US" altLang="zh-CN" sz="2400" b="1" dirty="0">
                <a:latin typeface="+mn-ea"/>
              </a:rPr>
              <a:t>2) </a:t>
            </a:r>
            <a:r>
              <a:rPr lang="zh-CN" altLang="en-US" sz="2400" b="1" dirty="0">
                <a:latin typeface="+mn-ea"/>
              </a:rPr>
              <a:t>分别测试法</a:t>
            </a:r>
            <a:endParaRPr lang="en-US" altLang="zh-CN" sz="2400" b="1" dirty="0">
              <a:latin typeface="+mn-ea"/>
            </a:endParaRPr>
          </a:p>
          <a:p>
            <a:pPr marL="0" indent="0">
              <a:lnSpc>
                <a:spcPts val="3000"/>
              </a:lnSpc>
              <a:buNone/>
              <a:defRPr/>
            </a:pPr>
            <a:r>
              <a:rPr lang="en-US" altLang="zh-CN" sz="2400" dirty="0" smtClean="0">
                <a:latin typeface="+mn-ea"/>
              </a:rPr>
              <a:t>  </a:t>
            </a:r>
            <a:r>
              <a:rPr lang="zh-CN" altLang="zh-CN" sz="2400" dirty="0" smtClean="0">
                <a:latin typeface="+mn-ea"/>
              </a:rPr>
              <a:t>为了</a:t>
            </a:r>
            <a:r>
              <a:rPr lang="zh-CN" altLang="zh-CN" sz="2400" dirty="0">
                <a:latin typeface="+mn-ea"/>
              </a:rPr>
              <a:t>随机地给一部分错误加标记，</a:t>
            </a:r>
            <a:r>
              <a:rPr lang="zh-CN" altLang="zh-CN" sz="2400" b="1" dirty="0">
                <a:solidFill>
                  <a:srgbClr val="C00000"/>
                </a:solidFill>
                <a:latin typeface="+mn-ea"/>
              </a:rPr>
              <a:t>分别测试法</a:t>
            </a:r>
            <a:r>
              <a:rPr lang="zh-CN" altLang="zh-CN" sz="2400" dirty="0">
                <a:latin typeface="+mn-ea"/>
              </a:rPr>
              <a:t>使用两个测试员</a:t>
            </a:r>
            <a:r>
              <a:rPr lang="en-US" altLang="zh-CN" sz="2400" dirty="0">
                <a:latin typeface="+mn-ea"/>
              </a:rPr>
              <a:t>(</a:t>
            </a:r>
            <a:r>
              <a:rPr lang="zh-CN" altLang="zh-CN" sz="2400" dirty="0">
                <a:latin typeface="+mn-ea"/>
              </a:rPr>
              <a:t>或测试小组</a:t>
            </a:r>
            <a:r>
              <a:rPr lang="en-US" altLang="zh-CN" sz="2400" dirty="0">
                <a:latin typeface="+mn-ea"/>
              </a:rPr>
              <a:t>)</a:t>
            </a:r>
            <a:r>
              <a:rPr lang="zh-CN" altLang="zh-CN" sz="2400" dirty="0">
                <a:latin typeface="+mn-ea"/>
              </a:rPr>
              <a:t>，彼此独立地测试同一个程序的两个副本，把其中一个测试员发现的错误作为有标记的错误。</a:t>
            </a:r>
            <a:r>
              <a:rPr lang="zh-CN" altLang="zh-CN" sz="2400" b="1" dirty="0">
                <a:latin typeface="+mn-ea"/>
              </a:rPr>
              <a:t>具体做法</a:t>
            </a:r>
            <a:r>
              <a:rPr lang="zh-CN" altLang="zh-CN" sz="2400" dirty="0">
                <a:latin typeface="+mn-ea"/>
              </a:rPr>
              <a:t>是，在测试过程的早期阶段，由测试员甲和测试员乙分别测试同一个程序的两个副本，由另一名分析员分析他们的测试结果。用</a:t>
            </a:r>
            <a:r>
              <a:rPr lang="zh-CN" altLang="zh-CN" sz="2400" b="1" i="1" dirty="0">
                <a:latin typeface="+mn-ea"/>
                <a:cs typeface="Times New Roman" panose="02020603050405020304" pitchFamily="18" charset="0"/>
              </a:rPr>
              <a:t>τ</a:t>
            </a:r>
            <a:r>
              <a:rPr lang="zh-CN" altLang="zh-CN" sz="2400" dirty="0">
                <a:latin typeface="+mn-ea"/>
              </a:rPr>
              <a:t>表示测试时间，假设</a:t>
            </a:r>
          </a:p>
          <a:p>
            <a:pPr marL="972000">
              <a:lnSpc>
                <a:spcPts val="3000"/>
              </a:lnSpc>
              <a:buSzPct val="70000"/>
              <a:buFont typeface="Wingdings" panose="05000000000000000000" pitchFamily="2" charset="2"/>
              <a:buChar char="l"/>
              <a:defRPr/>
            </a:pPr>
            <a:r>
              <a:rPr lang="zh-CN" altLang="zh-CN" sz="2400" b="1" i="1" dirty="0">
                <a:latin typeface="+mn-ea"/>
                <a:cs typeface="Times New Roman" panose="02020603050405020304" pitchFamily="18" charset="0"/>
              </a:rPr>
              <a:t>τ</a:t>
            </a:r>
            <a:r>
              <a:rPr lang="en-US" altLang="zh-CN" sz="2400" dirty="0">
                <a:latin typeface="+mn-ea"/>
              </a:rPr>
              <a:t>=0</a:t>
            </a:r>
            <a:r>
              <a:rPr lang="zh-CN" altLang="zh-CN" sz="2400" dirty="0">
                <a:latin typeface="+mn-ea"/>
              </a:rPr>
              <a:t>时错误总数为</a:t>
            </a:r>
            <a:r>
              <a:rPr lang="en-US" altLang="zh-CN" sz="2400" i="1" dirty="0">
                <a:latin typeface="+mn-ea"/>
                <a:cs typeface="Times New Roman" panose="02020603050405020304" pitchFamily="18" charset="0"/>
              </a:rPr>
              <a:t>B</a:t>
            </a:r>
            <a:r>
              <a:rPr lang="en-US" altLang="zh-CN" sz="2400" baseline="-25000" dirty="0">
                <a:latin typeface="+mn-ea"/>
              </a:rPr>
              <a:t>0</a:t>
            </a:r>
            <a:r>
              <a:rPr lang="en-US" altLang="zh-CN" sz="2400" dirty="0">
                <a:latin typeface="+mn-ea"/>
              </a:rPr>
              <a:t>;</a:t>
            </a:r>
            <a:endParaRPr lang="zh-CN" altLang="zh-CN" sz="2400" dirty="0">
              <a:latin typeface="+mn-ea"/>
            </a:endParaRPr>
          </a:p>
          <a:p>
            <a:pPr marL="972000">
              <a:lnSpc>
                <a:spcPts val="3000"/>
              </a:lnSpc>
              <a:buSzPct val="70000"/>
              <a:buFont typeface="Wingdings" panose="05000000000000000000" pitchFamily="2" charset="2"/>
              <a:buChar char="l"/>
              <a:defRPr/>
            </a:pPr>
            <a:r>
              <a:rPr lang="zh-CN" altLang="zh-CN" sz="2400" b="1" i="1" dirty="0">
                <a:latin typeface="+mn-ea"/>
                <a:cs typeface="Times New Roman" panose="02020603050405020304" pitchFamily="18" charset="0"/>
              </a:rPr>
              <a:t>τ</a:t>
            </a:r>
            <a:r>
              <a:rPr lang="en-US" altLang="zh-CN" sz="2400" dirty="0">
                <a:latin typeface="+mn-ea"/>
              </a:rPr>
              <a:t>=</a:t>
            </a:r>
            <a:r>
              <a:rPr lang="zh-CN" altLang="zh-CN" sz="2400" b="1" i="1" dirty="0">
                <a:latin typeface="+mn-ea"/>
                <a:cs typeface="Times New Roman" panose="02020603050405020304" pitchFamily="18" charset="0"/>
              </a:rPr>
              <a:t>τ</a:t>
            </a:r>
            <a:r>
              <a:rPr lang="en-US" altLang="zh-CN" sz="2400" baseline="-25000" dirty="0">
                <a:latin typeface="+mn-ea"/>
              </a:rPr>
              <a:t>1</a:t>
            </a:r>
            <a:r>
              <a:rPr lang="zh-CN" altLang="zh-CN" sz="2400" dirty="0">
                <a:latin typeface="+mn-ea"/>
              </a:rPr>
              <a:t>时测试员甲发现的错误数为</a:t>
            </a:r>
            <a:r>
              <a:rPr lang="en-US" altLang="zh-CN" sz="2400" i="1" dirty="0">
                <a:latin typeface="+mn-ea"/>
                <a:cs typeface="Times New Roman" panose="02020603050405020304" pitchFamily="18" charset="0"/>
              </a:rPr>
              <a:t>B</a:t>
            </a:r>
            <a:r>
              <a:rPr lang="en-US" altLang="zh-CN" sz="2400" baseline="-25000" dirty="0">
                <a:latin typeface="+mn-ea"/>
              </a:rPr>
              <a:t>1</a:t>
            </a:r>
            <a:r>
              <a:rPr lang="en-US" altLang="zh-CN" sz="2400" dirty="0">
                <a:latin typeface="+mn-ea"/>
              </a:rPr>
              <a:t>;</a:t>
            </a:r>
            <a:endParaRPr lang="zh-CN" altLang="zh-CN" sz="2400" dirty="0">
              <a:latin typeface="+mn-ea"/>
            </a:endParaRPr>
          </a:p>
          <a:p>
            <a:pPr marL="972000">
              <a:lnSpc>
                <a:spcPts val="3000"/>
              </a:lnSpc>
              <a:buSzPct val="70000"/>
              <a:buFont typeface="Wingdings" panose="05000000000000000000" pitchFamily="2" charset="2"/>
              <a:buChar char="l"/>
              <a:defRPr/>
            </a:pPr>
            <a:r>
              <a:rPr lang="zh-CN" altLang="zh-CN" sz="2400" b="1" i="1" dirty="0">
                <a:latin typeface="+mn-ea"/>
                <a:cs typeface="Times New Roman" panose="02020603050405020304" pitchFamily="18" charset="0"/>
              </a:rPr>
              <a:t>τ</a:t>
            </a:r>
            <a:r>
              <a:rPr lang="en-US" altLang="zh-CN" sz="2400" dirty="0">
                <a:latin typeface="+mn-ea"/>
              </a:rPr>
              <a:t>=</a:t>
            </a:r>
            <a:r>
              <a:rPr lang="zh-CN" altLang="zh-CN" sz="2400" b="1" i="1" dirty="0">
                <a:latin typeface="+mn-ea"/>
                <a:cs typeface="Times New Roman" panose="02020603050405020304" pitchFamily="18" charset="0"/>
              </a:rPr>
              <a:t>τ</a:t>
            </a:r>
            <a:r>
              <a:rPr lang="en-US" altLang="zh-CN" sz="2400" baseline="-25000" dirty="0">
                <a:latin typeface="+mn-ea"/>
              </a:rPr>
              <a:t>1</a:t>
            </a:r>
            <a:r>
              <a:rPr lang="zh-CN" altLang="zh-CN" sz="2400" dirty="0">
                <a:latin typeface="+mn-ea"/>
              </a:rPr>
              <a:t>时测试员乙发现的错误数为</a:t>
            </a:r>
            <a:r>
              <a:rPr lang="en-US" altLang="zh-CN" sz="2400" i="1" dirty="0">
                <a:latin typeface="+mn-ea"/>
                <a:cs typeface="Times New Roman" panose="02020603050405020304" pitchFamily="18" charset="0"/>
              </a:rPr>
              <a:t>B</a:t>
            </a:r>
            <a:r>
              <a:rPr lang="en-US" altLang="zh-CN" sz="2400" baseline="-25000" dirty="0">
                <a:latin typeface="+mn-ea"/>
              </a:rPr>
              <a:t>2</a:t>
            </a:r>
            <a:r>
              <a:rPr lang="en-US" altLang="zh-CN" sz="2400" dirty="0">
                <a:latin typeface="+mn-ea"/>
              </a:rPr>
              <a:t>;</a:t>
            </a:r>
            <a:endParaRPr lang="zh-CN" altLang="zh-CN" sz="2400" dirty="0">
              <a:latin typeface="+mn-ea"/>
            </a:endParaRPr>
          </a:p>
          <a:p>
            <a:pPr marL="972000">
              <a:lnSpc>
                <a:spcPts val="3000"/>
              </a:lnSpc>
              <a:buSzPct val="70000"/>
              <a:buFont typeface="Wingdings" panose="05000000000000000000" pitchFamily="2" charset="2"/>
              <a:buChar char="l"/>
              <a:defRPr/>
            </a:pPr>
            <a:r>
              <a:rPr lang="zh-CN" altLang="zh-CN" sz="2400" b="1" i="1" dirty="0">
                <a:latin typeface="+mn-ea"/>
                <a:cs typeface="Times New Roman" panose="02020603050405020304" pitchFamily="18" charset="0"/>
              </a:rPr>
              <a:t>τ</a:t>
            </a:r>
            <a:r>
              <a:rPr lang="en-US" altLang="zh-CN" sz="2400" dirty="0">
                <a:latin typeface="+mn-ea"/>
              </a:rPr>
              <a:t>=</a:t>
            </a:r>
            <a:r>
              <a:rPr lang="zh-CN" altLang="zh-CN" sz="2400" b="1" i="1" dirty="0">
                <a:latin typeface="+mn-ea"/>
                <a:cs typeface="Times New Roman" panose="02020603050405020304" pitchFamily="18" charset="0"/>
              </a:rPr>
              <a:t>τ</a:t>
            </a:r>
            <a:r>
              <a:rPr lang="en-US" altLang="zh-CN" sz="2400" baseline="-25000" dirty="0">
                <a:latin typeface="+mn-ea"/>
              </a:rPr>
              <a:t>1</a:t>
            </a:r>
            <a:r>
              <a:rPr lang="zh-CN" altLang="zh-CN" sz="2400" dirty="0">
                <a:latin typeface="+mn-ea"/>
              </a:rPr>
              <a:t>时两个测试员发现的相同错误数为</a:t>
            </a:r>
            <a:r>
              <a:rPr lang="en-US" altLang="zh-CN" sz="2400" i="1" dirty="0" err="1">
                <a:latin typeface="+mn-ea"/>
                <a:cs typeface="Times New Roman" panose="02020603050405020304" pitchFamily="18" charset="0"/>
              </a:rPr>
              <a:t>b</a:t>
            </a:r>
            <a:r>
              <a:rPr lang="en-US" altLang="zh-CN" sz="2400" i="1" baseline="-25000" dirty="0" err="1">
                <a:latin typeface="+mn-ea"/>
                <a:cs typeface="Times New Roman" panose="02020603050405020304" pitchFamily="18" charset="0"/>
              </a:rPr>
              <a:t>c</a:t>
            </a:r>
            <a:r>
              <a:rPr lang="zh-CN" altLang="zh-CN" sz="2400" dirty="0">
                <a:latin typeface="+mn-ea"/>
              </a:rPr>
              <a:t>。</a:t>
            </a:r>
            <a:endParaRPr lang="en-US" altLang="zh-CN" sz="2400" b="1" dirty="0">
              <a:latin typeface="+mn-ea"/>
            </a:endParaRPr>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a:p>
            <a:pPr marL="0" indent="0">
              <a:lnSpc>
                <a:spcPts val="3200"/>
              </a:lnSpc>
              <a:spcBef>
                <a:spcPts val="600"/>
              </a:spcBef>
              <a:buSzPct val="70000"/>
              <a:buNone/>
              <a:defRPr/>
            </a:pPr>
            <a:endParaRPr lang="en-US" altLang="zh-CN" sz="2400" dirty="0" smtClean="0">
              <a:latin typeface="+mn-ea"/>
            </a:endParaRPr>
          </a:p>
          <a:p>
            <a:pPr marL="0" indent="0">
              <a:lnSpc>
                <a:spcPts val="3200"/>
              </a:lnSpc>
              <a:spcBef>
                <a:spcPts val="600"/>
              </a:spcBef>
              <a:buSzPct val="70000"/>
              <a:buNone/>
              <a:defRPr/>
            </a:pPr>
            <a:endParaRPr lang="en-US" altLang="zh-CN" sz="2400" dirty="0">
              <a:latin typeface="+mn-ea"/>
            </a:endParaRPr>
          </a:p>
        </p:txBody>
      </p:sp>
    </p:spTree>
    <p:custDataLst>
      <p:tags r:id="rId1"/>
    </p:custDataLst>
    <p:extLst>
      <p:ext uri="{BB962C8B-B14F-4D97-AF65-F5344CB8AC3E}">
        <p14:creationId xmlns:p14="http://schemas.microsoft.com/office/powerpoint/2010/main" val="7203684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7.9.2 </a:t>
            </a:r>
            <a:r>
              <a:rPr lang="zh-CN" altLang="en-US" spc="300" dirty="0" smtClean="0">
                <a:solidFill>
                  <a:sysClr val="window" lastClr="FFFFFF"/>
                </a:solidFill>
                <a:uFillTx/>
                <a:latin typeface="微软雅黑" panose="020B0503020204020204" charset="-122"/>
                <a:ea typeface="微软雅黑" panose="020B0503020204020204" charset="-122"/>
              </a:rPr>
              <a:t>估算平均无故障时间的方法</a:t>
            </a:r>
            <a:endParaRPr lang="zh-CN" altLang="zh-CN" spc="300" dirty="0">
              <a:solidFill>
                <a:sysClr val="window" lastClr="FFFFFF"/>
              </a:solidFill>
              <a:uFillTx/>
              <a:latin typeface="微软雅黑" panose="020B0503020204020204" charset="-122"/>
              <a:ea typeface="微软雅黑" panose="020B0503020204020204" charset="-122"/>
            </a:endParaRPr>
          </a:p>
        </p:txBody>
      </p:sp>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248" t="16067" r="248" b="695"/>
          <a:stretch/>
        </p:blipFill>
        <p:spPr>
          <a:xfrm>
            <a:off x="493422" y="1556792"/>
            <a:ext cx="8157155" cy="3983578"/>
          </a:xfrm>
          <a:prstGeom prst="rect">
            <a:avLst/>
          </a:prstGeom>
        </p:spPr>
      </p:pic>
      <p:sp>
        <p:nvSpPr>
          <p:cNvPr id="3" name="右箭头 2"/>
          <p:cNvSpPr/>
          <p:nvPr/>
        </p:nvSpPr>
        <p:spPr>
          <a:xfrm>
            <a:off x="6516216" y="6165304"/>
            <a:ext cx="237626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问题</a:t>
            </a:r>
            <a:r>
              <a:rPr lang="zh-CN" altLang="en-US" sz="2400" dirty="0" smtClean="0">
                <a:solidFill>
                  <a:schemeClr val="tx1"/>
                </a:solidFill>
              </a:rPr>
              <a:t>时间</a:t>
            </a:r>
            <a:endParaRPr lang="zh-CN" altLang="en-US" sz="2400" dirty="0">
              <a:solidFill>
                <a:schemeClr val="tx1"/>
              </a:solidFill>
            </a:endParaRPr>
          </a:p>
        </p:txBody>
      </p:sp>
    </p:spTree>
    <p:custDataLst>
      <p:tags r:id="rId1"/>
    </p:custDataLst>
    <p:extLst>
      <p:ext uri="{BB962C8B-B14F-4D97-AF65-F5344CB8AC3E}">
        <p14:creationId xmlns:p14="http://schemas.microsoft.com/office/powerpoint/2010/main" val="5076841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7.9.2 </a:t>
            </a:r>
            <a:r>
              <a:rPr lang="zh-CN" altLang="en-US" spc="300" dirty="0" smtClean="0">
                <a:solidFill>
                  <a:sysClr val="window" lastClr="FFFFFF"/>
                </a:solidFill>
                <a:uFillTx/>
                <a:latin typeface="微软雅黑" panose="020B0503020204020204" charset="-122"/>
                <a:ea typeface="微软雅黑" panose="020B0503020204020204" charset="-122"/>
              </a:rPr>
              <a:t>估算平均无故障时间的方法</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51520" y="717219"/>
            <a:ext cx="94330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latin typeface="+mn-ea"/>
              </a:rPr>
              <a:t>软件可靠性测试的目的是</a:t>
            </a:r>
            <a:r>
              <a:rPr lang="en-US" altLang="zh-CN" sz="2400" dirty="0">
                <a:latin typeface="+mn-ea"/>
              </a:rPr>
              <a:t>______</a:t>
            </a:r>
            <a:r>
              <a:rPr lang="zh-CN" altLang="en-US" sz="2400" dirty="0">
                <a:latin typeface="+mn-ea"/>
              </a:rPr>
              <a:t>。</a:t>
            </a:r>
          </a:p>
          <a:p>
            <a:pPr>
              <a:lnSpc>
                <a:spcPts val="3200"/>
              </a:lnSpc>
              <a:spcBef>
                <a:spcPts val="600"/>
              </a:spcBef>
              <a:buSzPct val="70000"/>
              <a:buFont typeface="Wingdings" panose="05000000000000000000" pitchFamily="2" charset="2"/>
              <a:buChar char="l"/>
              <a:defRPr/>
            </a:pPr>
            <a:endParaRPr lang="zh-CN" altLang="en-US" sz="2400" dirty="0">
              <a:latin typeface="+mn-ea"/>
            </a:endParaRPr>
          </a:p>
          <a:p>
            <a:pPr marL="0" indent="0">
              <a:lnSpc>
                <a:spcPts val="3200"/>
              </a:lnSpc>
              <a:spcBef>
                <a:spcPts val="600"/>
              </a:spcBef>
              <a:buSzPct val="70000"/>
              <a:buNone/>
              <a:defRPr/>
            </a:pPr>
            <a:r>
              <a:rPr lang="en-US" altLang="zh-CN" sz="2400" dirty="0">
                <a:latin typeface="+mn-ea"/>
              </a:rPr>
              <a:t>A</a:t>
            </a:r>
            <a:r>
              <a:rPr lang="zh-CN" altLang="en-US" sz="2400" dirty="0">
                <a:latin typeface="+mn-ea"/>
              </a:rPr>
              <a:t>．发现软件缺陷</a:t>
            </a:r>
          </a:p>
          <a:p>
            <a:pPr marL="0" indent="0">
              <a:lnSpc>
                <a:spcPts val="3200"/>
              </a:lnSpc>
              <a:spcBef>
                <a:spcPts val="600"/>
              </a:spcBef>
              <a:buSzPct val="70000"/>
              <a:buNone/>
              <a:defRPr/>
            </a:pPr>
            <a:r>
              <a:rPr lang="en-US" altLang="zh-CN" sz="2400" dirty="0">
                <a:latin typeface="+mn-ea"/>
              </a:rPr>
              <a:t>B</a:t>
            </a:r>
            <a:r>
              <a:rPr lang="zh-CN" altLang="en-US" sz="2400" dirty="0">
                <a:latin typeface="+mn-ea"/>
              </a:rPr>
              <a:t>．预测软件正式运行中的可靠性</a:t>
            </a:r>
          </a:p>
          <a:p>
            <a:pPr marL="0" indent="0">
              <a:lnSpc>
                <a:spcPts val="3200"/>
              </a:lnSpc>
              <a:spcBef>
                <a:spcPts val="600"/>
              </a:spcBef>
              <a:buSzPct val="70000"/>
              <a:buNone/>
              <a:defRPr/>
            </a:pPr>
            <a:r>
              <a:rPr lang="en-US" altLang="zh-CN" sz="2400" dirty="0">
                <a:latin typeface="+mn-ea"/>
              </a:rPr>
              <a:t>C</a:t>
            </a:r>
            <a:r>
              <a:rPr lang="zh-CN" altLang="en-US" sz="2400" dirty="0">
                <a:latin typeface="+mn-ea"/>
              </a:rPr>
              <a:t>．控制测试过程</a:t>
            </a:r>
          </a:p>
          <a:p>
            <a:pPr marL="0" indent="0">
              <a:lnSpc>
                <a:spcPts val="3200"/>
              </a:lnSpc>
              <a:spcBef>
                <a:spcPts val="600"/>
              </a:spcBef>
              <a:buSzPct val="70000"/>
              <a:buNone/>
              <a:defRPr/>
            </a:pPr>
            <a:r>
              <a:rPr lang="en-US" altLang="zh-CN" sz="2400" dirty="0">
                <a:latin typeface="+mn-ea"/>
              </a:rPr>
              <a:t>D</a:t>
            </a:r>
            <a:r>
              <a:rPr lang="zh-CN" altLang="en-US" sz="2400" dirty="0">
                <a:latin typeface="+mn-ea"/>
              </a:rPr>
              <a:t>．修改软件</a:t>
            </a:r>
            <a:r>
              <a:rPr lang="zh-CN" altLang="en-US" sz="2400" dirty="0" smtClean="0">
                <a:latin typeface="+mn-ea"/>
              </a:rPr>
              <a:t>缺陷</a:t>
            </a:r>
            <a:endParaRPr lang="zh-CN" altLang="en-US" sz="2400" dirty="0">
              <a:latin typeface="+mn-ea"/>
            </a:endParaRPr>
          </a:p>
        </p:txBody>
      </p:sp>
    </p:spTree>
    <p:custDataLst>
      <p:tags r:id="rId1"/>
    </p:custDataLst>
    <p:extLst>
      <p:ext uri="{BB962C8B-B14F-4D97-AF65-F5344CB8AC3E}">
        <p14:creationId xmlns:p14="http://schemas.microsoft.com/office/powerpoint/2010/main" val="12558306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1"/>
            <a:ext cx="9144000" cy="1234470"/>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7.9.2 </a:t>
            </a:r>
            <a:r>
              <a:rPr lang="zh-CN" altLang="en-US" spc="300" dirty="0" smtClean="0">
                <a:solidFill>
                  <a:sysClr val="window" lastClr="FFFFFF"/>
                </a:solidFill>
                <a:uFillTx/>
                <a:latin typeface="微软雅黑" panose="020B0503020204020204" charset="-122"/>
                <a:ea typeface="微软雅黑" panose="020B0503020204020204" charset="-122"/>
              </a:rPr>
              <a:t>估算平均无故障时间的方法</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51520" y="717219"/>
            <a:ext cx="94330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spcBef>
                <a:spcPts val="600"/>
              </a:spcBef>
              <a:buSzPct val="70000"/>
              <a:buFont typeface="Wingdings" panose="05000000000000000000" pitchFamily="2" charset="2"/>
              <a:buChar char="l"/>
              <a:defRPr/>
            </a:pPr>
            <a:r>
              <a:rPr lang="zh-CN" altLang="en-US" sz="2400" dirty="0">
                <a:latin typeface="+mn-ea"/>
              </a:rPr>
              <a:t>正确答案</a:t>
            </a:r>
          </a:p>
          <a:p>
            <a:pPr>
              <a:lnSpc>
                <a:spcPts val="3200"/>
              </a:lnSpc>
              <a:spcBef>
                <a:spcPts val="600"/>
              </a:spcBef>
              <a:buSzPct val="70000"/>
              <a:buFont typeface="Wingdings" panose="05000000000000000000" pitchFamily="2" charset="2"/>
              <a:buChar char="l"/>
              <a:defRPr/>
            </a:pPr>
            <a:r>
              <a:rPr lang="en-US" altLang="zh-CN" sz="2400" dirty="0">
                <a:latin typeface="+mn-ea"/>
              </a:rPr>
              <a:t>B</a:t>
            </a:r>
          </a:p>
          <a:p>
            <a:pPr>
              <a:lnSpc>
                <a:spcPts val="3200"/>
              </a:lnSpc>
              <a:spcBef>
                <a:spcPts val="600"/>
              </a:spcBef>
              <a:buSzPct val="70000"/>
              <a:buFont typeface="Wingdings" panose="05000000000000000000" pitchFamily="2" charset="2"/>
              <a:buChar char="l"/>
              <a:defRPr/>
            </a:pPr>
            <a:r>
              <a:rPr lang="zh-CN" altLang="en-US" sz="2400" dirty="0">
                <a:latin typeface="+mn-ea"/>
              </a:rPr>
              <a:t>答案解析</a:t>
            </a:r>
          </a:p>
          <a:p>
            <a:pPr>
              <a:lnSpc>
                <a:spcPts val="3200"/>
              </a:lnSpc>
              <a:spcBef>
                <a:spcPts val="600"/>
              </a:spcBef>
              <a:buSzPct val="70000"/>
              <a:buFont typeface="Wingdings" panose="05000000000000000000" pitchFamily="2" charset="2"/>
              <a:buChar char="l"/>
              <a:defRPr/>
            </a:pPr>
            <a:r>
              <a:rPr lang="en-US" altLang="zh-CN" sz="2400" dirty="0">
                <a:latin typeface="+mn-ea"/>
              </a:rPr>
              <a:t>[</a:t>
            </a:r>
            <a:r>
              <a:rPr lang="zh-CN" altLang="en-US" sz="2400" dirty="0">
                <a:latin typeface="+mn-ea"/>
              </a:rPr>
              <a:t>解析</a:t>
            </a:r>
            <a:r>
              <a:rPr lang="en-US" altLang="zh-CN" sz="2400" dirty="0">
                <a:latin typeface="+mn-ea"/>
              </a:rPr>
              <a:t>] </a:t>
            </a:r>
            <a:r>
              <a:rPr lang="zh-CN" altLang="en-US" sz="2400" dirty="0">
                <a:latin typeface="+mn-ea"/>
              </a:rPr>
              <a:t>与其他的软件测试不同，软件可靠性测试的目的不在于通过测试揭示软件中的缺陷并通过修改软件缺陷来提高软件可靠性，而是通过受控的软件测试过程来预测软件在实际运行中的可靠性，即收集软件测试时揭示软件故障的情况，并对其进行整理从而为分析和预测软件实际的可靠性提供帮助。</a:t>
            </a:r>
          </a:p>
        </p:txBody>
      </p:sp>
    </p:spTree>
    <p:custDataLst>
      <p:tags r:id="rId1"/>
    </p:custDataLst>
    <p:extLst>
      <p:ext uri="{BB962C8B-B14F-4D97-AF65-F5344CB8AC3E}">
        <p14:creationId xmlns:p14="http://schemas.microsoft.com/office/powerpoint/2010/main" val="2059574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dirty="0" smtClean="0">
                <a:cs typeface="+mj-cs"/>
              </a:rPr>
              <a:t>调试过程</a:t>
            </a:r>
            <a:endParaRPr lang="zh-CN" altLang="en-US" sz="5400" dirty="0">
              <a:cs typeface="+mj-cs"/>
            </a:endParaRPr>
          </a:p>
        </p:txBody>
      </p:sp>
      <p:sp>
        <p:nvSpPr>
          <p:cNvPr id="7" name="文本框 6"/>
          <p:cNvSpPr txBox="1"/>
          <p:nvPr>
            <p:custDataLst>
              <p:tags r:id="rId3"/>
            </p:custDataLst>
          </p:nvPr>
        </p:nvSpPr>
        <p:spPr>
          <a:xfrm>
            <a:off x="3275856" y="1556792"/>
            <a:ext cx="2246362" cy="2245092"/>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7200" dirty="0" smtClean="0">
                <a:cs typeface="+mn-cs"/>
              </a:rPr>
              <a:t>7.8.1</a:t>
            </a:r>
            <a:endParaRPr lang="en-US" altLang="zh-CN" sz="7200" dirty="0">
              <a:cs typeface="+mn-cs"/>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86255" y="1789430"/>
            <a:ext cx="6536055" cy="327914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b="1" dirty="0" smtClean="0">
                <a:solidFill>
                  <a:srgbClr val="000000">
                    <a:lumMod val="75000"/>
                    <a:lumOff val="25000"/>
                  </a:srgbClr>
                </a:solidFill>
                <a:uFillTx/>
                <a:latin typeface="Arial" panose="020B0604020202020204" pitchFamily="34" charset="0"/>
                <a:ea typeface="微软雅黑" panose="020B0503020204020204" charset="-122"/>
              </a:rPr>
              <a:t>郑逸旸：</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制作了</a:t>
            </a:r>
            <a:r>
              <a:rPr lang="en-US" altLang="zh-CN" sz="1200" dirty="0" smtClean="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a:t>
            </a:r>
          </a:p>
          <a:p>
            <a:pPr fontAlgn="ctr">
              <a:spcBef>
                <a:spcPts val="1000"/>
              </a:spcBef>
              <a:spcAft>
                <a:spcPts val="0"/>
              </a:spcAft>
              <a:buSzPct val="130000"/>
              <a:buFont typeface="WPS-Numbers" pitchFamily="2" charset="0"/>
            </a:pP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smtClean="0">
                <a:solidFill>
                  <a:srgbClr val="000000">
                    <a:lumMod val="75000"/>
                    <a:lumOff val="25000"/>
                  </a:srgbClr>
                </a:solidFill>
                <a:uFillTx/>
                <a:latin typeface="Arial" panose="020B0604020202020204" pitchFamily="34" charset="0"/>
                <a:ea typeface="微软雅黑" panose="020B0503020204020204" charset="-122"/>
              </a:rPr>
              <a:t>8.7/10</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分（制作了上个</a:t>
            </a:r>
            <a:r>
              <a:rPr lang="en-US" altLang="zh-CN" sz="1200" dirty="0" smtClean="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a:t>
            </a:r>
          </a:p>
          <a:p>
            <a:pPr fontAlgn="ctr">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董思诚：</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部分</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8.3/10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a:t>
            </a:r>
            <a:r>
              <a:rPr lang="zh-CN" altLang="en-US" sz="1200" dirty="0" smtClean="0">
                <a:solidFill>
                  <a:srgbClr val="000000">
                    <a:lumMod val="75000"/>
                    <a:lumOff val="25000"/>
                  </a:srgbClr>
                </a:solidFill>
                <a:ea typeface="微软雅黑" panose="020B0503020204020204" charset="-122"/>
              </a:rPr>
              <a:t>制作了本</a:t>
            </a:r>
            <a:r>
              <a:rPr lang="en-US" altLang="zh-CN" sz="1200" dirty="0" smtClean="0">
                <a:solidFill>
                  <a:srgbClr val="000000">
                    <a:lumMod val="75000"/>
                    <a:lumOff val="25000"/>
                  </a:srgbClr>
                </a:solidFill>
                <a:ea typeface="微软雅黑" panose="020B0503020204020204" charset="-122"/>
              </a:rPr>
              <a:t>PPT</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肖繁：</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制作部分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内容。</a:t>
            </a:r>
            <a:endParaRPr lang="en-US" altLang="zh-CN" sz="1200" dirty="0" smtClean="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smtClean="0">
                <a:solidFill>
                  <a:srgbClr val="000000">
                    <a:lumMod val="75000"/>
                    <a:lumOff val="25000"/>
                  </a:srgbClr>
                </a:solidFill>
                <a:uFillTx/>
                <a:latin typeface="Arial" panose="020B0604020202020204" pitchFamily="34" charset="0"/>
                <a:ea typeface="微软雅黑" panose="020B0503020204020204" charset="-122"/>
              </a:rPr>
              <a:t>7.8/10</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分（制作了少部分内容）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7.8.1 </a:t>
            </a:r>
            <a:r>
              <a:rPr lang="zh-CN" altLang="en-US" spc="300" dirty="0" smtClean="0">
                <a:solidFill>
                  <a:sysClr val="window" lastClr="FFFFFF"/>
                </a:solidFill>
                <a:uFillTx/>
                <a:latin typeface="微软雅黑" panose="020B0503020204020204" charset="-122"/>
                <a:ea typeface="微软雅黑" panose="020B0503020204020204" charset="-122"/>
              </a:rPr>
              <a:t>调试过程</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478333" y="1846853"/>
            <a:ext cx="8187333" cy="334684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zh-CN" sz="2800" b="1" dirty="0">
                <a:latin typeface="+mn-ea"/>
              </a:rPr>
              <a:t>调试</a:t>
            </a:r>
            <a:r>
              <a:rPr lang="zh-CN" altLang="zh-CN" sz="2800" b="1" dirty="0">
                <a:solidFill>
                  <a:srgbClr val="FF0000"/>
                </a:solidFill>
                <a:latin typeface="+mn-ea"/>
              </a:rPr>
              <a:t>不是测试</a:t>
            </a:r>
            <a:r>
              <a:rPr lang="zh-CN" altLang="en-US" sz="2800" b="1" dirty="0">
                <a:latin typeface="+mn-ea"/>
              </a:rPr>
              <a:t>。</a:t>
            </a:r>
            <a:endParaRPr lang="en-US" altLang="zh-CN" sz="2800" b="1" dirty="0">
              <a:latin typeface="+mn-ea"/>
            </a:endParaRPr>
          </a:p>
          <a:p>
            <a:pPr>
              <a:lnSpc>
                <a:spcPts val="3200"/>
              </a:lnSpc>
              <a:buSzPct val="70000"/>
              <a:buFont typeface="Wingdings" panose="05000000000000000000" pitchFamily="2" charset="2"/>
              <a:buChar char="l"/>
              <a:defRPr/>
            </a:pPr>
            <a:r>
              <a:rPr lang="zh-CN" altLang="zh-CN" sz="2800" b="1" dirty="0">
                <a:latin typeface="+mn-ea"/>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800" b="1" dirty="0">
              <a:latin typeface="+mn-ea"/>
            </a:endParaRPr>
          </a:p>
          <a:p>
            <a:pPr marL="0" lvl="0" indent="0" algn="l">
              <a:lnSpc>
                <a:spcPct val="130000"/>
              </a:lnSpc>
              <a:spcBef>
                <a:spcPts val="0"/>
              </a:spcBef>
              <a:spcAft>
                <a:spcPts val="800"/>
              </a:spcAft>
              <a:buSzPct val="100000"/>
              <a:buNone/>
            </a:pPr>
            <a:endParaRPr lang="zh-CN" altLang="en-US" sz="1400" dirty="0" smtClean="0">
              <a:uFillTx/>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7.8.1 </a:t>
            </a:r>
            <a:r>
              <a:rPr lang="zh-CN" altLang="en-US" spc="300" dirty="0" smtClean="0">
                <a:solidFill>
                  <a:sysClr val="window" lastClr="FFFFFF"/>
                </a:solidFill>
                <a:uFillTx/>
                <a:latin typeface="微软雅黑" panose="020B0503020204020204" charset="-122"/>
                <a:ea typeface="微软雅黑" panose="020B0503020204020204" charset="-122"/>
              </a:rPr>
              <a:t>调试过程</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74443" y="1813266"/>
            <a:ext cx="3445967"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就像这幅图一样。调试过程</a:t>
            </a:r>
            <a:r>
              <a:rPr lang="zh-CN" altLang="en-US" sz="2400" b="1" dirty="0">
                <a:latin typeface="+mn-ea"/>
              </a:rPr>
              <a:t>总会有调试过程总会有以下两种结果之一：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p>
          <a:p>
            <a:pPr>
              <a:lnSpc>
                <a:spcPts val="3200"/>
              </a:lnSpc>
              <a:buSzPct val="70000"/>
              <a:buFont typeface="Wingdings" panose="05000000000000000000" pitchFamily="2" charset="2"/>
              <a:buChar char="l"/>
              <a:defRPr/>
            </a:pPr>
            <a:endParaRPr lang="en-US" altLang="zh-CN" sz="2400" b="1" dirty="0" smtClean="0">
              <a:latin typeface="+mn-ea"/>
            </a:endParaRPr>
          </a:p>
          <a:p>
            <a:pPr marL="0" lvl="0" indent="0" algn="l">
              <a:lnSpc>
                <a:spcPct val="130000"/>
              </a:lnSpc>
              <a:spcBef>
                <a:spcPts val="0"/>
              </a:spcBef>
              <a:spcAft>
                <a:spcPts val="800"/>
              </a:spcAft>
              <a:buSzPct val="100000"/>
              <a:buNone/>
            </a:pPr>
            <a:endParaRPr lang="zh-CN" altLang="en-US" sz="1400" dirty="0" smtClean="0">
              <a:uFillTx/>
            </a:endParaRPr>
          </a:p>
        </p:txBody>
      </p:sp>
      <p:pic>
        <p:nvPicPr>
          <p:cNvPr id="5" name="图片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3928" y="1351411"/>
            <a:ext cx="5220072" cy="4296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148064" y="5682276"/>
            <a:ext cx="2967480"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循环过程</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2230617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7.8.1 </a:t>
            </a:r>
            <a:r>
              <a:rPr lang="zh-CN" altLang="en-US" spc="300" dirty="0" smtClean="0">
                <a:solidFill>
                  <a:sysClr val="window" lastClr="FFFFFF"/>
                </a:solidFill>
                <a:uFillTx/>
                <a:latin typeface="微软雅黑" panose="020B0503020204020204" charset="-122"/>
                <a:ea typeface="微软雅黑" panose="020B0503020204020204" charset="-122"/>
              </a:rPr>
              <a:t>调试过程</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51520" y="904436"/>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调试工作如此困难，软件错误的下述特征也是相当重要的原因。</a:t>
            </a:r>
          </a:p>
          <a:p>
            <a:pPr marL="0" indent="0">
              <a:lnSpc>
                <a:spcPts val="3200"/>
              </a:lnSpc>
              <a:buSzPct val="70000"/>
              <a:buNone/>
              <a:defRPr/>
            </a:pPr>
            <a:r>
              <a:rPr lang="zh-CN" altLang="en-US" sz="2400" b="1" dirty="0">
                <a:latin typeface="+mn-ea"/>
              </a:rPr>
              <a:t>    </a:t>
            </a:r>
            <a:r>
              <a:rPr lang="en-US" altLang="zh-CN" sz="2400" b="1" dirty="0">
                <a:latin typeface="+mn-ea"/>
              </a:rPr>
              <a:t>(1)</a:t>
            </a:r>
            <a:r>
              <a:rPr lang="zh-CN" altLang="en-US" sz="2400" b="1" dirty="0">
                <a:latin typeface="+mn-ea"/>
              </a:rPr>
              <a:t>症状和产生症状的原因可能在程序中相距甚远，也就是说，症状可能出现在程序的一个部分，而实际的原因可能在与之相距很远的另一部分。紧耦合的程序结构更加剧了这种情况。</a:t>
            </a:r>
          </a:p>
          <a:p>
            <a:pPr marL="0" indent="0">
              <a:lnSpc>
                <a:spcPts val="3200"/>
              </a:lnSpc>
              <a:buSzPct val="70000"/>
              <a:buNone/>
              <a:defRPr/>
            </a:pPr>
            <a:r>
              <a:rPr lang="zh-CN" altLang="en-US" sz="2400" b="1" dirty="0">
                <a:latin typeface="+mn-ea"/>
              </a:rPr>
              <a:t>    </a:t>
            </a:r>
            <a:r>
              <a:rPr lang="en-US" altLang="zh-CN" sz="2400" b="1" dirty="0">
                <a:latin typeface="+mn-ea"/>
              </a:rPr>
              <a:t>(2)</a:t>
            </a:r>
            <a:r>
              <a:rPr lang="zh-CN" altLang="en-US" sz="2400" b="1" dirty="0">
                <a:latin typeface="+mn-ea"/>
              </a:rPr>
              <a:t>当改正了另一个错误之后，症状可能暂时消失了。</a:t>
            </a:r>
          </a:p>
          <a:p>
            <a:pPr marL="0" indent="0">
              <a:lnSpc>
                <a:spcPts val="3200"/>
              </a:lnSpc>
              <a:buSzPct val="70000"/>
              <a:buNone/>
              <a:defRPr/>
            </a:pPr>
            <a:r>
              <a:rPr lang="zh-CN" altLang="en-US" sz="2400" b="1" dirty="0">
                <a:latin typeface="+mn-ea"/>
              </a:rPr>
              <a:t>    </a:t>
            </a:r>
            <a:r>
              <a:rPr lang="en-US" altLang="zh-CN" sz="2400" b="1" dirty="0">
                <a:latin typeface="+mn-ea"/>
              </a:rPr>
              <a:t>(3)</a:t>
            </a:r>
            <a:r>
              <a:rPr lang="zh-CN" altLang="en-US" sz="2400" b="1" dirty="0">
                <a:latin typeface="+mn-ea"/>
              </a:rPr>
              <a:t>症状可能实际上并不是由错误引起的（例如，舍入误差）</a:t>
            </a:r>
            <a:r>
              <a:rPr lang="zh-CN" altLang="en-US" sz="2400" b="1" dirty="0" smtClean="0">
                <a:latin typeface="+mn-ea"/>
              </a:rPr>
              <a:t>。</a:t>
            </a:r>
            <a:endParaRPr lang="zh-CN" altLang="en-US" sz="2400" b="1" dirty="0">
              <a:latin typeface="+mn-ea"/>
            </a:endParaRPr>
          </a:p>
        </p:txBody>
      </p:sp>
    </p:spTree>
    <p:custDataLst>
      <p:tags r:id="rId1"/>
    </p:custDataLst>
    <p:extLst>
      <p:ext uri="{BB962C8B-B14F-4D97-AF65-F5344CB8AC3E}">
        <p14:creationId xmlns:p14="http://schemas.microsoft.com/office/powerpoint/2010/main" val="10846401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7.8.1 </a:t>
            </a:r>
            <a:r>
              <a:rPr lang="zh-CN" altLang="en-US" spc="300" dirty="0" smtClean="0">
                <a:solidFill>
                  <a:sysClr val="window" lastClr="FFFFFF"/>
                </a:solidFill>
                <a:uFillTx/>
                <a:latin typeface="微软雅黑" panose="020B0503020204020204" charset="-122"/>
                <a:ea typeface="微软雅黑" panose="020B0503020204020204" charset="-122"/>
              </a:rPr>
              <a:t>调试过程</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51520" y="904436"/>
            <a:ext cx="8435548" cy="5544616"/>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a:t>
            </a:r>
            <a:r>
              <a:rPr lang="en-US" altLang="zh-CN" sz="2400" b="1" dirty="0">
                <a:latin typeface="+mn-ea"/>
              </a:rPr>
              <a:t>(4)</a:t>
            </a:r>
            <a:r>
              <a:rPr lang="zh-CN" altLang="en-US" sz="2400" b="1" dirty="0">
                <a:latin typeface="+mn-ea"/>
              </a:rPr>
              <a:t>症状可能是由不易跟踪的人为错误引起的。</a:t>
            </a:r>
          </a:p>
          <a:p>
            <a:pPr marL="0" indent="0">
              <a:lnSpc>
                <a:spcPts val="3200"/>
              </a:lnSpc>
              <a:buSzPct val="70000"/>
              <a:buNone/>
              <a:defRPr/>
            </a:pPr>
            <a:r>
              <a:rPr lang="zh-CN" altLang="en-US" sz="2400" b="1" dirty="0" smtClean="0">
                <a:latin typeface="+mn-ea"/>
              </a:rPr>
              <a:t> </a:t>
            </a:r>
            <a:r>
              <a:rPr lang="en-US" altLang="zh-CN" sz="2400" b="1" dirty="0" smtClean="0">
                <a:latin typeface="+mn-ea"/>
              </a:rPr>
              <a:t>(</a:t>
            </a:r>
            <a:r>
              <a:rPr lang="en-US" altLang="zh-CN" sz="2400" b="1" dirty="0">
                <a:latin typeface="+mn-ea"/>
              </a:rPr>
              <a:t>5)</a:t>
            </a:r>
            <a:r>
              <a:rPr lang="zh-CN" altLang="en-US" sz="2400" b="1" dirty="0">
                <a:latin typeface="+mn-ea"/>
              </a:rPr>
              <a:t>症状可能是由定时问题而不是由处理问题引起的。</a:t>
            </a:r>
          </a:p>
          <a:p>
            <a:pPr marL="0" indent="0">
              <a:lnSpc>
                <a:spcPts val="3200"/>
              </a:lnSpc>
              <a:buSzPct val="70000"/>
              <a:buNone/>
              <a:defRPr/>
            </a:pPr>
            <a:r>
              <a:rPr lang="zh-CN" altLang="en-US" sz="2400" b="1" dirty="0">
                <a:latin typeface="+mn-ea"/>
              </a:rPr>
              <a:t> </a:t>
            </a:r>
            <a:r>
              <a:rPr lang="en-US" altLang="zh-CN" sz="2400" b="1" dirty="0" smtClean="0">
                <a:latin typeface="+mn-ea"/>
              </a:rPr>
              <a:t>(</a:t>
            </a:r>
            <a:r>
              <a:rPr lang="en-US" altLang="zh-CN" sz="2400" b="1" dirty="0">
                <a:latin typeface="+mn-ea"/>
              </a:rPr>
              <a:t>6)</a:t>
            </a:r>
            <a:r>
              <a:rPr lang="zh-CN" altLang="en-US" sz="2400" b="1" dirty="0">
                <a:latin typeface="+mn-ea"/>
              </a:rPr>
              <a:t>可能很难重新产生完全一样的输入条件（例如，输入顺序不确  定的实时应用系统）。</a:t>
            </a:r>
          </a:p>
          <a:p>
            <a:pPr marL="0" indent="0">
              <a:lnSpc>
                <a:spcPts val="3200"/>
              </a:lnSpc>
              <a:buSzPct val="70000"/>
              <a:buNone/>
              <a:defRPr/>
            </a:pPr>
            <a:r>
              <a:rPr lang="zh-CN" altLang="en-US" sz="2400" b="1" dirty="0">
                <a:latin typeface="+mn-ea"/>
              </a:rPr>
              <a:t> </a:t>
            </a:r>
            <a:r>
              <a:rPr lang="en-US" altLang="zh-CN" sz="2400" b="1" dirty="0" smtClean="0">
                <a:latin typeface="+mn-ea"/>
              </a:rPr>
              <a:t>(</a:t>
            </a:r>
            <a:r>
              <a:rPr lang="en-US" altLang="zh-CN" sz="2400" b="1" dirty="0">
                <a:latin typeface="+mn-ea"/>
              </a:rPr>
              <a:t>7)</a:t>
            </a:r>
            <a:r>
              <a:rPr lang="zh-CN" altLang="en-US" sz="2400" b="1" dirty="0">
                <a:latin typeface="+mn-ea"/>
              </a:rPr>
              <a:t>症状可能时有时无，这种情况在硬件和软件紧密地耦合在一起的嵌入式系统中特别常见。</a:t>
            </a:r>
          </a:p>
          <a:p>
            <a:pPr marL="0" indent="0">
              <a:lnSpc>
                <a:spcPts val="3200"/>
              </a:lnSpc>
              <a:buSzPct val="70000"/>
              <a:buNone/>
              <a:defRPr/>
            </a:pPr>
            <a:r>
              <a:rPr lang="zh-CN" altLang="en-US" sz="2400" b="1" dirty="0">
                <a:latin typeface="+mn-ea"/>
              </a:rPr>
              <a:t> </a:t>
            </a:r>
            <a:r>
              <a:rPr lang="en-US" altLang="zh-CN" sz="2400" b="1" dirty="0" smtClean="0">
                <a:latin typeface="+mn-ea"/>
              </a:rPr>
              <a:t>(</a:t>
            </a:r>
            <a:r>
              <a:rPr lang="en-US" altLang="zh-CN" sz="2400" b="1" dirty="0">
                <a:latin typeface="+mn-ea"/>
              </a:rPr>
              <a:t>8)</a:t>
            </a:r>
            <a:r>
              <a:rPr lang="zh-CN" altLang="en-US" sz="2400" b="1" dirty="0">
                <a:latin typeface="+mn-ea"/>
              </a:rPr>
              <a:t>症状可能是由分布在许多任务中的原因引起的，这些任务运行在不同的处理机上。</a:t>
            </a:r>
          </a:p>
        </p:txBody>
      </p:sp>
    </p:spTree>
    <p:custDataLst>
      <p:tags r:id="rId1"/>
    </p:custDataLst>
    <p:extLst>
      <p:ext uri="{BB962C8B-B14F-4D97-AF65-F5344CB8AC3E}">
        <p14:creationId xmlns:p14="http://schemas.microsoft.com/office/powerpoint/2010/main" val="10999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819909" y="4869160"/>
            <a:ext cx="5170805" cy="734060"/>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dirty="0" smtClean="0">
                <a:cs typeface="+mj-cs"/>
              </a:rPr>
              <a:t>调试途径</a:t>
            </a:r>
            <a:endParaRPr lang="zh-CN" altLang="en-US" sz="5400" dirty="0">
              <a:cs typeface="+mj-cs"/>
            </a:endParaRPr>
          </a:p>
        </p:txBody>
      </p:sp>
      <p:sp>
        <p:nvSpPr>
          <p:cNvPr id="7" name="文本框 6"/>
          <p:cNvSpPr txBox="1"/>
          <p:nvPr>
            <p:custDataLst>
              <p:tags r:id="rId3"/>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6600" dirty="0" smtClean="0">
                <a:cs typeface="+mn-cs"/>
              </a:rPr>
              <a:t>7.8.2</a:t>
            </a:r>
            <a:endParaRPr lang="en-US" altLang="zh-CN" sz="6600" dirty="0">
              <a:cs typeface="+mn-cs"/>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γ*1"/>
  <p:tag name="KSO_WM_UNIT_LAYERLEVEL" val="1"/>
  <p:tag name="KSO_WM_TAG_VERSION" val="1.0"/>
  <p:tag name="KSO_WM_BEAUTIFY_FLAG" val="#wm#"/>
  <p:tag name="KSO_WM_UNIT_TYPE" val="γ"/>
  <p:tag name="KSO_WM_UNIT_INDEX" val="1"/>
  <p:tag name="KSO_WM_UNIT_LARGE_SHAPE"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background20191704_1*i*1"/>
  <p:tag name="KSO_WM_TEMPLATE_CATEGORY" val="background"/>
  <p:tag name="KSO_WM_TEMPLATE_INDEX" val="20191704"/>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人：署名"/>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background20191704_1*b*2"/>
  <p:tag name="KSO_WM_TEMPLATE_CATEGORY" val="background"/>
  <p:tag name="KSO_WM_TEMPLATE_INDEX" val="20191704"/>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3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36.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96517"/>
  <p:tag name="KSO_WM_SLIDE_ID" val="diagram20196517_3"/>
  <p:tag name="KSO_WM_SLIDE_ITEM_CNT" val="3"/>
  <p:tag name="KSO_WM_SLIDE_INDEX" val="3"/>
  <p:tag name="KSO_WM_TAG_VERSION" val="1.0"/>
  <p:tag name="KSO_WM_DIAGRAM_GROUP_CODE" val="l1-1"/>
  <p:tag name="KSO_WM_SLIDE_DIAGTYPE" val="l"/>
  <p:tag name="KSO_WM_SLIDE_LAYOUT" val="a_d_l"/>
  <p:tag name="KSO_WM_SLIDE_LAYOUT_CNT" val="1_1_1"/>
  <p:tag name="KSO_WM_SLIDE_TYPE" val="text"/>
  <p:tag name="KSO_WM_SLIDE_SUBTYPE" val="pureTxt"/>
  <p:tag name="KSO_WM_SLIDE_SIZE" val="959.998*263.75"/>
  <p:tag name="KSO_WM_SLIDE_POSITION" val="0*276.25"/>
  <p:tag name="KSO_WM_SLIDE_COLORSCHEME_VERSION" val="3.2"/>
  <p:tag name="KSO_WM_SLIDE_CONSTRAINT" val="%7b%22slideConstraint%22%3a%7b%22seriesAreas%22%3a%5b%5d%2c%22singleAreas%22%3a%5b%7b%22shapes%22%3a%5b34%5d%2c%22serialConstraintIndex%22%3a-1%2c%22areatextmark%22%3a0%2c%22pictureprocessmark%22%3a0%7d%5d%7d%7d"/>
  <p:tag name="KSO_WM_TEMPLATE_SUBCATEGORY" val="0"/>
</p:tagLst>
</file>

<file path=ppt/tags/tag338.xml><?xml version="1.0" encoding="utf-8"?>
<p:tagLst xmlns:a="http://schemas.openxmlformats.org/drawingml/2006/main" xmlns:r="http://schemas.openxmlformats.org/officeDocument/2006/relationships" xmlns:p="http://schemas.openxmlformats.org/presentationml/2006/main">
  <p:tag name="KSO_WM_UNIT_VALUE" val="109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196517_3*d*1"/>
  <p:tag name="KSO_WM_TEMPLATE_CATEGORY" val="diagram"/>
  <p:tag name="KSO_WM_TEMPLATE_INDEX" val="20196517"/>
  <p:tag name="KSO_WM_UNIT_LAYERLEVEL" val="1"/>
  <p:tag name="KSO_WM_TAG_VERSION" val="1.0"/>
  <p:tag name="KSO_WM_BEAUTIFY_FLAG" val="#wm#"/>
  <p:tag name="KSO_WM_UNIT_COLOR_SCHEME_SHAPE_ID" val="34"/>
  <p:tag name="KSO_WM_UNIT_COLOR_SCHEME_PARENT_PAGE" val="0_3"/>
  <p:tag name="KSO_WM_UNIT_PICTURE_CLIP_FLAG" val="1"/>
  <p:tag name="KSO_WM_UNIT_USESOURCEFORMAT_APPLY" val="1"/>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196517_3*i*1"/>
  <p:tag name="KSO_WM_TEMPLATE_CATEGORY" val="diagram"/>
  <p:tag name="KSO_WM_TEMPLATE_INDEX" val="20196517"/>
  <p:tag name="KSO_WM_UNIT_LAYERLEVEL" val="1"/>
  <p:tag name="KSO_WM_TAG_VERSION" val="1.0"/>
  <p:tag name="KSO_WM_BEAUTIFY_FLAG" val="#wm#"/>
  <p:tag name="KSO_WM_UNIT_COLOR_SCHEME_SHAPE_ID" val="4"/>
  <p:tag name="KSO_WM_UNIT_COLOR_SCHEME_PARENT_PAGE" val="0_3"/>
  <p:tag name="KSO_WM_UNIT_ABSOLUTE_COLOR" val="1"/>
  <p:tag name="KSO_WM_UNIT_FILL_FORE_SCHEMECOLOR_INDEX" val="13"/>
  <p:tag name="KSO_WM_UNIT_FILL_TYPE" val="1"/>
  <p:tag name="KSO_WM_UNIT_TEXT_FILL_FORE_SCHEMECOLOR_INDEX" val="14"/>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TEXT_PART_ID_V2" val="a-4-1"/>
  <p:tag name="KSO_WM_UNIT_ISCONTENTSTITLE" val="0"/>
  <p:tag name="KSO_WM_UNIT_PRESET_TEXT" val="单击此处可添加您的大标题内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6517_3*a*1"/>
  <p:tag name="KSO_WM_TEMPLATE_CATEGORY" val="diagram"/>
  <p:tag name="KSO_WM_TEMPLATE_INDEX" val="20196517"/>
  <p:tag name="KSO_WM_UNIT_LAYERLEVEL" val="1"/>
  <p:tag name="KSO_WM_TAG_VERSION" val="1.0"/>
  <p:tag name="KSO_WM_BEAUTIFY_FLAG" val="#wm#"/>
  <p:tag name="KSO_WM_UNIT_COLOR_SCHEME_SHAPE_ID" val="31"/>
  <p:tag name="KSO_WM_UNIT_COLOR_SCHEME_PARENT_PAGE" val="0_3"/>
  <p:tag name="KSO_WM_UNIT_TEXT_FILL_FORE_SCHEMECOLOR_INDEX" val="14"/>
  <p:tag name="KSO_WM_UNIT_TEXT_FILL_TYPE" val="1"/>
  <p:tag name="KSO_WM_UNIT_USESOURCEFORMAT_APPLY" val="1"/>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17_2*l_h_i*1_1_1"/>
  <p:tag name="KSO_WM_TEMPLATE_CATEGORY" val="diagram"/>
  <p:tag name="KSO_WM_TEMPLATE_INDEX" val="20196517"/>
  <p:tag name="KSO_WM_UNIT_LAYERLEVEL" val="1_1_1"/>
  <p:tag name="KSO_WM_TAG_VERSION" val="1.0"/>
  <p:tag name="KSO_WM_BEAUTIFY_FLAG" val="#wm#"/>
  <p:tag name="KSO_WM_UNIT_COLOR_SCHEME_SHAPE_ID" val="33"/>
  <p:tag name="KSO_WM_UNIT_COLOR_SCHEME_PARENT_PAGE" val="0_2"/>
  <p:tag name="KSO_WM_UNIT_FOIL_COLOR" val="1"/>
  <p:tag name="KSO_WM_UNIT_ADJUSTLAYOUT_ID" val="33"/>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6517_2*l_h_i*1_3_1"/>
  <p:tag name="KSO_WM_TEMPLATE_CATEGORY" val="diagram"/>
  <p:tag name="KSO_WM_TEMPLATE_INDEX" val="20196517"/>
  <p:tag name="KSO_WM_UNIT_LAYERLEVEL" val="1_1_1"/>
  <p:tag name="KSO_WM_TAG_VERSION" val="1.0"/>
  <p:tag name="KSO_WM_BEAUTIFY_FLAG" val="#wm#"/>
  <p:tag name="KSO_WM_UNIT_COLOR_SCHEME_SHAPE_ID" val="35"/>
  <p:tag name="KSO_WM_UNIT_COLOR_SCHEME_PARENT_PAGE" val="0_2"/>
  <p:tag name="KSO_WM_UNIT_FOIL_COLOR" val="1"/>
  <p:tag name="KSO_WM_UNIT_ADJUSTLAYOUT_ID" val="35"/>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17_2*l_h_i*1_2_1"/>
  <p:tag name="KSO_WM_TEMPLATE_CATEGORY" val="diagram"/>
  <p:tag name="KSO_WM_TEMPLATE_INDEX" val="20196517"/>
  <p:tag name="KSO_WM_UNIT_LAYERLEVEL" val="1_1_1"/>
  <p:tag name="KSO_WM_TAG_VERSION" val="1.0"/>
  <p:tag name="KSO_WM_BEAUTIFY_FLAG" val="#wm#"/>
  <p:tag name="KSO_WM_UNIT_COLOR_SCHEME_SHAPE_ID" val="2"/>
  <p:tag name="KSO_WM_UNIT_COLOR_SCHEME_PARENT_PAGE" val="0_2"/>
  <p:tag name="KSO_WM_UNIT_FOIL_COLOR" val="1"/>
  <p:tag name="KSO_WM_UNIT_ADJUSTLAYOUT_ID" val="2"/>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44.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6517_2*l_h_a*1_3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17"/>
  <p:tag name="KSO_WM_UNIT_COLOR_SCHEME_PARENT_PAGE" val="0_2"/>
  <p:tag name="KSO_WM_UNIT_ADJUSTLAYOUT_ID" val="17"/>
  <p:tag name="KSO_WM_UNIT_DIAGRAM_MODELTYPE" val="stripeEnum"/>
  <p:tag name="KSO_WM_UNIT_TEXT_FILL_FORE_SCHEMECOLOR_INDEX" val="13"/>
  <p:tag name="KSO_WM_UNIT_TEXT_FILL_TYPE" val="1"/>
  <p:tag name="KSO_WM_UNIT_USESOURCEFORMAT_APPLY" val="1"/>
</p:tagLst>
</file>

<file path=ppt/tags/tag345.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517_2*l_h_a*1_1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20"/>
  <p:tag name="KSO_WM_UNIT_COLOR_SCHEME_PARENT_PAGE" val="0_2"/>
  <p:tag name="KSO_WM_UNIT_ADJUSTLAYOUT_ID" val="20"/>
  <p:tag name="KSO_WM_UNIT_DIAGRAM_MODELTYPE" val="stripeEnum"/>
  <p:tag name="KSO_WM_UNIT_TEXT_FILL_FORE_SCHEMECOLOR_INDEX" val="13"/>
  <p:tag name="KSO_WM_UNIT_TEXT_FILL_TYPE" val="1"/>
  <p:tag name="KSO_WM_UNIT_USESOURCEFORMAT_APPLY" val="1"/>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196517_2*l_h_i*1_2_4"/>
  <p:tag name="KSO_WM_TEMPLATE_CATEGORY" val="diagram"/>
  <p:tag name="KSO_WM_TEMPLATE_INDEX" val="20196517"/>
  <p:tag name="KSO_WM_UNIT_LAYERLEVEL" val="1_1_1"/>
  <p:tag name="KSO_WM_TAG_VERSION" val="1.0"/>
  <p:tag name="KSO_WM_BEAUTIFY_FLAG" val="#wm#"/>
  <p:tag name="KSO_WM_UNIT_COLOR_SCHEME_SHAPE_ID" val="29"/>
  <p:tag name="KSO_WM_UNIT_COLOR_SCHEME_PARENT_PAGE" val="0_2"/>
  <p:tag name="KSO_WM_UNIT_DECOLORIZATION" val="1"/>
  <p:tag name="KSO_WM_UNIT_ADJUSTLAYOUT_ID" val="29"/>
  <p:tag name="KSO_WM_UNIT_DIAGRAM_MODELTYPE" val="stripeEnum"/>
  <p:tag name="KSO_WM_UNIT_LINE_FORE_SCHEMECOLOR_INDEX" val="14"/>
  <p:tag name="KSO_WM_UNIT_LINE_FILL_TYPE" val="2"/>
  <p:tag name="KSO_WM_UNIT_USESOURCEFORMAT_APPLY" val="1"/>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196517_2*l_h_i*1_3_4"/>
  <p:tag name="KSO_WM_TEMPLATE_CATEGORY" val="diagram"/>
  <p:tag name="KSO_WM_TEMPLATE_INDEX" val="20196517"/>
  <p:tag name="KSO_WM_UNIT_LAYERLEVEL" val="1_1_1"/>
  <p:tag name="KSO_WM_TAG_VERSION" val="1.0"/>
  <p:tag name="KSO_WM_BEAUTIFY_FLAG" val="#wm#"/>
  <p:tag name="KSO_WM_UNIT_COLOR_SCHEME_SHAPE_ID" val="30"/>
  <p:tag name="KSO_WM_UNIT_COLOR_SCHEME_PARENT_PAGE" val="0_2"/>
  <p:tag name="KSO_WM_UNIT_DECOLORIZATION" val="1"/>
  <p:tag name="KSO_WM_UNIT_ADJUSTLAYOUT_ID" val="30"/>
  <p:tag name="KSO_WM_UNIT_DIAGRAM_MODELTYPE" val="stripeEnum"/>
  <p:tag name="KSO_WM_UNIT_LINE_FORE_SCHEMECOLOR_INDEX" val="14"/>
  <p:tag name="KSO_WM_UNIT_LINE_FILL_TYPE" val="2"/>
  <p:tag name="KSO_WM_UNIT_USESOURCEFORMAT_APPLY" val="1"/>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517_2*l_h_i*1_1_2"/>
  <p:tag name="KSO_WM_TEMPLATE_CATEGORY" val="diagram"/>
  <p:tag name="KSO_WM_TEMPLATE_INDEX" val="20196517"/>
  <p:tag name="KSO_WM_UNIT_LAYERLEVEL" val="1_1_1"/>
  <p:tag name="KSO_WM_TAG_VERSION" val="1.0"/>
  <p:tag name="KSO_WM_BEAUTIFY_FLAG" val="#wm#"/>
  <p:tag name="KSO_WM_UNIT_COLOR_SCHEME_SHAPE_ID" val="36"/>
  <p:tag name="KSO_WM_UNIT_COLOR_SCHEME_PARENT_PAGE" val="0_2"/>
  <p:tag name="KSO_WM_UNIT_ADJUSTLAYOUT_ID" val="3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517_2*l_h_i*1_1_3"/>
  <p:tag name="KSO_WM_TEMPLATE_CATEGORY" val="diagram"/>
  <p:tag name="KSO_WM_TEMPLATE_INDEX" val="20196517"/>
  <p:tag name="KSO_WM_UNIT_LAYERLEVEL" val="1_1_1"/>
  <p:tag name="KSO_WM_TAG_VERSION" val="1.0"/>
  <p:tag name="KSO_WM_BEAUTIFY_FLAG" val="#wm#"/>
  <p:tag name="KSO_WM_UNIT_COLOR_SCHEME_SHAPE_ID" val="45"/>
  <p:tag name="KSO_WM_UNIT_COLOR_SCHEME_PARENT_PAGE" val="0_2"/>
  <p:tag name="KSO_WM_UNIT_ADJUSTLAYOUT_ID" val="45"/>
  <p:tag name="KSO_WM_UNIT_DIAGRAM_MODELTYPE" val="stripeEnum"/>
  <p:tag name="KSO_WM_UNIT_SUBTYPE" val="d"/>
  <p:tag name="KSO_WM_UNIT_TEXT_FILL_FORE_SCHEMECOLOR_INDEX" val="14"/>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6517_2*l_h_i*1_2_3"/>
  <p:tag name="KSO_WM_TEMPLATE_CATEGORY" val="diagram"/>
  <p:tag name="KSO_WM_TEMPLATE_INDEX" val="20196517"/>
  <p:tag name="KSO_WM_UNIT_LAYERLEVEL" val="1_1_1"/>
  <p:tag name="KSO_WM_TAG_VERSION" val="1.0"/>
  <p:tag name="KSO_WM_BEAUTIFY_FLAG" val="#wm#"/>
  <p:tag name="KSO_WM_UNIT_COLOR_SCHEME_SHAPE_ID" val="47"/>
  <p:tag name="KSO_WM_UNIT_COLOR_SCHEME_PARENT_PAGE" val="0_2"/>
  <p:tag name="KSO_WM_UNIT_ADJUSTLAYOUT_ID" val="47"/>
  <p:tag name="KSO_WM_UNIT_DIAGRAM_MODELTYPE" val="stripeEnum"/>
  <p:tag name="KSO_WM_UNIT_SUBTYPE" val="d"/>
  <p:tag name="KSO_WM_UNIT_TEXT_FILL_FORE_SCHEMECOLOR_INDEX" val="14"/>
  <p:tag name="KSO_WM_UNIT_TEXT_FILL_TYPE" val="1"/>
  <p:tag name="KSO_WM_UNIT_USESOURCEFORMAT_APPLY" val="1"/>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6517_2*l_h_i*1_3_2"/>
  <p:tag name="KSO_WM_TEMPLATE_CATEGORY" val="diagram"/>
  <p:tag name="KSO_WM_TEMPLATE_INDEX" val="20196517"/>
  <p:tag name="KSO_WM_UNIT_LAYERLEVEL" val="1_1_1"/>
  <p:tag name="KSO_WM_TAG_VERSION" val="1.0"/>
  <p:tag name="KSO_WM_BEAUTIFY_FLAG" val="#wm#"/>
  <p:tag name="KSO_WM_UNIT_COLOR_SCHEME_SHAPE_ID" val="48"/>
  <p:tag name="KSO_WM_UNIT_COLOR_SCHEME_PARENT_PAGE" val="0_2"/>
  <p:tag name="KSO_WM_UNIT_ADJUSTLAYOUT_ID" val="48"/>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6517_2*l_h_i*1_3_3"/>
  <p:tag name="KSO_WM_TEMPLATE_CATEGORY" val="diagram"/>
  <p:tag name="KSO_WM_TEMPLATE_INDEX" val="20196517"/>
  <p:tag name="KSO_WM_UNIT_LAYERLEVEL" val="1_1_1"/>
  <p:tag name="KSO_WM_TAG_VERSION" val="1.0"/>
  <p:tag name="KSO_WM_BEAUTIFY_FLAG" val="#wm#"/>
  <p:tag name="KSO_WM_UNIT_COLOR_SCHEME_SHAPE_ID" val="49"/>
  <p:tag name="KSO_WM_UNIT_COLOR_SCHEME_PARENT_PAGE" val="0_2"/>
  <p:tag name="KSO_WM_UNIT_ADJUSTLAYOUT_ID" val="49"/>
  <p:tag name="KSO_WM_UNIT_DIAGRAM_MODELTYPE" val="stripeEnum"/>
  <p:tag name="KSO_WM_UNIT_SUBTYPE" val="d"/>
  <p:tag name="KSO_WM_UNIT_TEXT_FILL_FORE_SCHEMECOLOR_INDEX" val="14"/>
  <p:tag name="KSO_WM_UNIT_TEXT_FILL_TYPE" val="1"/>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5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36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36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96517"/>
  <p:tag name="KSO_WM_SLIDE_ID" val="diagram20196517_3"/>
  <p:tag name="KSO_WM_SLIDE_ITEM_CNT" val="3"/>
  <p:tag name="KSO_WM_SLIDE_INDEX" val="3"/>
  <p:tag name="KSO_WM_TAG_VERSION" val="1.0"/>
  <p:tag name="KSO_WM_DIAGRAM_GROUP_CODE" val="l1-1"/>
  <p:tag name="KSO_WM_SLIDE_DIAGTYPE" val="l"/>
  <p:tag name="KSO_WM_SLIDE_LAYOUT" val="a_d_l"/>
  <p:tag name="KSO_WM_SLIDE_LAYOUT_CNT" val="1_1_1"/>
  <p:tag name="KSO_WM_SLIDE_TYPE" val="text"/>
  <p:tag name="KSO_WM_SLIDE_SUBTYPE" val="pureTxt"/>
  <p:tag name="KSO_WM_SLIDE_SIZE" val="959.998*263.75"/>
  <p:tag name="KSO_WM_SLIDE_POSITION" val="0*276.25"/>
  <p:tag name="KSO_WM_SLIDE_COLORSCHEME_VERSION" val="3.2"/>
  <p:tag name="KSO_WM_SLIDE_CONSTRAINT" val="%7b%22slideConstraint%22%3a%7b%22seriesAreas%22%3a%5b%5d%2c%22singleAreas%22%3a%5b%7b%22shapes%22%3a%5b34%5d%2c%22serialConstraintIndex%22%3a-1%2c%22areatextmark%22%3a0%2c%22pictureprocessmark%22%3a0%7d%5d%7d%7d"/>
  <p:tag name="KSO_WM_TEMPLATE_SUBCATEGORY" val="0"/>
</p:tagLst>
</file>

<file path=ppt/tags/tag376.xml><?xml version="1.0" encoding="utf-8"?>
<p:tagLst xmlns:a="http://schemas.openxmlformats.org/drawingml/2006/main" xmlns:r="http://schemas.openxmlformats.org/officeDocument/2006/relationships" xmlns:p="http://schemas.openxmlformats.org/presentationml/2006/main">
  <p:tag name="KSO_WM_UNIT_VALUE" val="109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196517_3*d*1"/>
  <p:tag name="KSO_WM_TEMPLATE_CATEGORY" val="diagram"/>
  <p:tag name="KSO_WM_TEMPLATE_INDEX" val="20196517"/>
  <p:tag name="KSO_WM_UNIT_LAYERLEVEL" val="1"/>
  <p:tag name="KSO_WM_TAG_VERSION" val="1.0"/>
  <p:tag name="KSO_WM_BEAUTIFY_FLAG" val="#wm#"/>
  <p:tag name="KSO_WM_UNIT_COLOR_SCHEME_SHAPE_ID" val="34"/>
  <p:tag name="KSO_WM_UNIT_COLOR_SCHEME_PARENT_PAGE" val="0_3"/>
  <p:tag name="KSO_WM_UNIT_PICTURE_CLIP_FLAG" val="1"/>
  <p:tag name="KSO_WM_UNIT_USESOURCEFORMAT_APPLY" val="1"/>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196517_3*i*1"/>
  <p:tag name="KSO_WM_TEMPLATE_CATEGORY" val="diagram"/>
  <p:tag name="KSO_WM_TEMPLATE_INDEX" val="20196517"/>
  <p:tag name="KSO_WM_UNIT_LAYERLEVEL" val="1"/>
  <p:tag name="KSO_WM_TAG_VERSION" val="1.0"/>
  <p:tag name="KSO_WM_BEAUTIFY_FLAG" val="#wm#"/>
  <p:tag name="KSO_WM_UNIT_COLOR_SCHEME_SHAPE_ID" val="4"/>
  <p:tag name="KSO_WM_UNIT_COLOR_SCHEME_PARENT_PAGE" val="0_3"/>
  <p:tag name="KSO_WM_UNIT_ABSOLUTE_COLOR" val="1"/>
  <p:tag name="KSO_WM_UNIT_FILL_FORE_SCHEMECOLOR_INDEX" val="13"/>
  <p:tag name="KSO_WM_UNIT_FILL_TYPE" val="1"/>
  <p:tag name="KSO_WM_UNIT_TEXT_FILL_FORE_SCHEMECOLOR_INDEX" val="14"/>
  <p:tag name="KSO_WM_UNIT_TEXT_FILL_TYPE" val="1"/>
  <p:tag name="KSO_WM_UNIT_USESOURCEFORMAT_APPLY" val="1"/>
</p:tagLst>
</file>

<file path=ppt/tags/tag378.xml><?xml version="1.0" encoding="utf-8"?>
<p:tagLst xmlns:a="http://schemas.openxmlformats.org/drawingml/2006/main" xmlns:r="http://schemas.openxmlformats.org/officeDocument/2006/relationships" xmlns:p="http://schemas.openxmlformats.org/presentationml/2006/main">
  <p:tag name="KSO_WM_UNIT_TEXT_PART_ID_V2" val="a-4-1"/>
  <p:tag name="KSO_WM_UNIT_ISCONTENTSTITLE" val="0"/>
  <p:tag name="KSO_WM_UNIT_PRESET_TEXT" val="单击此处可添加您的大标题内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6517_3*a*1"/>
  <p:tag name="KSO_WM_TEMPLATE_CATEGORY" val="diagram"/>
  <p:tag name="KSO_WM_TEMPLATE_INDEX" val="20196517"/>
  <p:tag name="KSO_WM_UNIT_LAYERLEVEL" val="1"/>
  <p:tag name="KSO_WM_TAG_VERSION" val="1.0"/>
  <p:tag name="KSO_WM_BEAUTIFY_FLAG" val="#wm#"/>
  <p:tag name="KSO_WM_UNIT_COLOR_SCHEME_SHAPE_ID" val="31"/>
  <p:tag name="KSO_WM_UNIT_COLOR_SCHEME_PARENT_PAGE" val="0_3"/>
  <p:tag name="KSO_WM_UNIT_TEXT_FILL_FORE_SCHEMECOLOR_INDEX" val="14"/>
  <p:tag name="KSO_WM_UNIT_TEXT_FILL_TYPE" val="1"/>
  <p:tag name="KSO_WM_UNIT_USESOURCEFORMAT_APPLY" val="1"/>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17_2*l_h_i*1_1_1"/>
  <p:tag name="KSO_WM_TEMPLATE_CATEGORY" val="diagram"/>
  <p:tag name="KSO_WM_TEMPLATE_INDEX" val="20196517"/>
  <p:tag name="KSO_WM_UNIT_LAYERLEVEL" val="1_1_1"/>
  <p:tag name="KSO_WM_TAG_VERSION" val="1.0"/>
  <p:tag name="KSO_WM_BEAUTIFY_FLAG" val="#wm#"/>
  <p:tag name="KSO_WM_UNIT_COLOR_SCHEME_SHAPE_ID" val="33"/>
  <p:tag name="KSO_WM_UNIT_COLOR_SCHEME_PARENT_PAGE" val="0_2"/>
  <p:tag name="KSO_WM_UNIT_FOIL_COLOR" val="1"/>
  <p:tag name="KSO_WM_UNIT_ADJUSTLAYOUT_ID" val="33"/>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6517_2*l_h_i*1_3_1"/>
  <p:tag name="KSO_WM_TEMPLATE_CATEGORY" val="diagram"/>
  <p:tag name="KSO_WM_TEMPLATE_INDEX" val="20196517"/>
  <p:tag name="KSO_WM_UNIT_LAYERLEVEL" val="1_1_1"/>
  <p:tag name="KSO_WM_TAG_VERSION" val="1.0"/>
  <p:tag name="KSO_WM_BEAUTIFY_FLAG" val="#wm#"/>
  <p:tag name="KSO_WM_UNIT_COLOR_SCHEME_SHAPE_ID" val="35"/>
  <p:tag name="KSO_WM_UNIT_COLOR_SCHEME_PARENT_PAGE" val="0_2"/>
  <p:tag name="KSO_WM_UNIT_FOIL_COLOR" val="1"/>
  <p:tag name="KSO_WM_UNIT_ADJUSTLAYOUT_ID" val="35"/>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17_2*l_h_i*1_2_1"/>
  <p:tag name="KSO_WM_TEMPLATE_CATEGORY" val="diagram"/>
  <p:tag name="KSO_WM_TEMPLATE_INDEX" val="20196517"/>
  <p:tag name="KSO_WM_UNIT_LAYERLEVEL" val="1_1_1"/>
  <p:tag name="KSO_WM_TAG_VERSION" val="1.0"/>
  <p:tag name="KSO_WM_BEAUTIFY_FLAG" val="#wm#"/>
  <p:tag name="KSO_WM_UNIT_COLOR_SCHEME_SHAPE_ID" val="2"/>
  <p:tag name="KSO_WM_UNIT_COLOR_SCHEME_PARENT_PAGE" val="0_2"/>
  <p:tag name="KSO_WM_UNIT_FOIL_COLOR" val="1"/>
  <p:tag name="KSO_WM_UNIT_ADJUSTLAYOUT_ID" val="2"/>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82.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6517_2*l_h_a*1_3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17"/>
  <p:tag name="KSO_WM_UNIT_COLOR_SCHEME_PARENT_PAGE" val="0_2"/>
  <p:tag name="KSO_WM_UNIT_ADJUSTLAYOUT_ID" val="17"/>
  <p:tag name="KSO_WM_UNIT_DIAGRAM_MODELTYPE" val="stripeEnum"/>
  <p:tag name="KSO_WM_UNIT_TEXT_FILL_FORE_SCHEMECOLOR_INDEX" val="13"/>
  <p:tag name="KSO_WM_UNIT_TEXT_FILL_TYPE" val="1"/>
  <p:tag name="KSO_WM_UNIT_USESOURCEFORMAT_APPLY" val="1"/>
</p:tagLst>
</file>

<file path=ppt/tags/tag383.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517_2*l_h_a*1_1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20"/>
  <p:tag name="KSO_WM_UNIT_COLOR_SCHEME_PARENT_PAGE" val="0_2"/>
  <p:tag name="KSO_WM_UNIT_ADJUSTLAYOUT_ID" val="20"/>
  <p:tag name="KSO_WM_UNIT_DIAGRAM_MODELTYPE" val="stripeEnum"/>
  <p:tag name="KSO_WM_UNIT_TEXT_FILL_FORE_SCHEMECOLOR_INDEX" val="13"/>
  <p:tag name="KSO_WM_UNIT_TEXT_FILL_TYPE" val="1"/>
  <p:tag name="KSO_WM_UNIT_USESOURCEFORMAT_APPLY" val="1"/>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196517_2*l_h_i*1_2_4"/>
  <p:tag name="KSO_WM_TEMPLATE_CATEGORY" val="diagram"/>
  <p:tag name="KSO_WM_TEMPLATE_INDEX" val="20196517"/>
  <p:tag name="KSO_WM_UNIT_LAYERLEVEL" val="1_1_1"/>
  <p:tag name="KSO_WM_TAG_VERSION" val="1.0"/>
  <p:tag name="KSO_WM_BEAUTIFY_FLAG" val="#wm#"/>
  <p:tag name="KSO_WM_UNIT_COLOR_SCHEME_SHAPE_ID" val="29"/>
  <p:tag name="KSO_WM_UNIT_COLOR_SCHEME_PARENT_PAGE" val="0_2"/>
  <p:tag name="KSO_WM_UNIT_DECOLORIZATION" val="1"/>
  <p:tag name="KSO_WM_UNIT_ADJUSTLAYOUT_ID" val="29"/>
  <p:tag name="KSO_WM_UNIT_DIAGRAM_MODELTYPE" val="stripeEnum"/>
  <p:tag name="KSO_WM_UNIT_LINE_FORE_SCHEMECOLOR_INDEX" val="14"/>
  <p:tag name="KSO_WM_UNIT_LINE_FILL_TYPE" val="2"/>
  <p:tag name="KSO_WM_UNIT_USESOURCEFORMAT_APPLY" val="1"/>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196517_2*l_h_i*1_3_4"/>
  <p:tag name="KSO_WM_TEMPLATE_CATEGORY" val="diagram"/>
  <p:tag name="KSO_WM_TEMPLATE_INDEX" val="20196517"/>
  <p:tag name="KSO_WM_UNIT_LAYERLEVEL" val="1_1_1"/>
  <p:tag name="KSO_WM_TAG_VERSION" val="1.0"/>
  <p:tag name="KSO_WM_BEAUTIFY_FLAG" val="#wm#"/>
  <p:tag name="KSO_WM_UNIT_COLOR_SCHEME_SHAPE_ID" val="30"/>
  <p:tag name="KSO_WM_UNIT_COLOR_SCHEME_PARENT_PAGE" val="0_2"/>
  <p:tag name="KSO_WM_UNIT_DECOLORIZATION" val="1"/>
  <p:tag name="KSO_WM_UNIT_ADJUSTLAYOUT_ID" val="30"/>
  <p:tag name="KSO_WM_UNIT_DIAGRAM_MODELTYPE" val="stripeEnum"/>
  <p:tag name="KSO_WM_UNIT_LINE_FORE_SCHEMECOLOR_INDEX" val="14"/>
  <p:tag name="KSO_WM_UNIT_LINE_FILL_TYPE" val="2"/>
  <p:tag name="KSO_WM_UNIT_USESOURCEFORMAT_APPLY" val="1"/>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517_2*l_h_i*1_1_2"/>
  <p:tag name="KSO_WM_TEMPLATE_CATEGORY" val="diagram"/>
  <p:tag name="KSO_WM_TEMPLATE_INDEX" val="20196517"/>
  <p:tag name="KSO_WM_UNIT_LAYERLEVEL" val="1_1_1"/>
  <p:tag name="KSO_WM_TAG_VERSION" val="1.0"/>
  <p:tag name="KSO_WM_BEAUTIFY_FLAG" val="#wm#"/>
  <p:tag name="KSO_WM_UNIT_COLOR_SCHEME_SHAPE_ID" val="36"/>
  <p:tag name="KSO_WM_UNIT_COLOR_SCHEME_PARENT_PAGE" val="0_2"/>
  <p:tag name="KSO_WM_UNIT_ADJUSTLAYOUT_ID" val="3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517_2*l_h_i*1_1_3"/>
  <p:tag name="KSO_WM_TEMPLATE_CATEGORY" val="diagram"/>
  <p:tag name="KSO_WM_TEMPLATE_INDEX" val="20196517"/>
  <p:tag name="KSO_WM_UNIT_LAYERLEVEL" val="1_1_1"/>
  <p:tag name="KSO_WM_TAG_VERSION" val="1.0"/>
  <p:tag name="KSO_WM_BEAUTIFY_FLAG" val="#wm#"/>
  <p:tag name="KSO_WM_UNIT_COLOR_SCHEME_SHAPE_ID" val="45"/>
  <p:tag name="KSO_WM_UNIT_COLOR_SCHEME_PARENT_PAGE" val="0_2"/>
  <p:tag name="KSO_WM_UNIT_ADJUSTLAYOUT_ID" val="45"/>
  <p:tag name="KSO_WM_UNIT_DIAGRAM_MODELTYPE" val="stripeEnum"/>
  <p:tag name="KSO_WM_UNIT_SUBTYPE" val="d"/>
  <p:tag name="KSO_WM_UNIT_TEXT_FILL_FORE_SCHEMECOLOR_INDEX" val="14"/>
  <p:tag name="KSO_WM_UNIT_TEXT_FILL_TYPE" val="1"/>
  <p:tag name="KSO_WM_UNIT_USESOURCEFORMAT_APPLY" val="1"/>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6517_2*l_h_i*1_2_3"/>
  <p:tag name="KSO_WM_TEMPLATE_CATEGORY" val="diagram"/>
  <p:tag name="KSO_WM_TEMPLATE_INDEX" val="20196517"/>
  <p:tag name="KSO_WM_UNIT_LAYERLEVEL" val="1_1_1"/>
  <p:tag name="KSO_WM_TAG_VERSION" val="1.0"/>
  <p:tag name="KSO_WM_BEAUTIFY_FLAG" val="#wm#"/>
  <p:tag name="KSO_WM_UNIT_COLOR_SCHEME_SHAPE_ID" val="47"/>
  <p:tag name="KSO_WM_UNIT_COLOR_SCHEME_PARENT_PAGE" val="0_2"/>
  <p:tag name="KSO_WM_UNIT_ADJUSTLAYOUT_ID" val="47"/>
  <p:tag name="KSO_WM_UNIT_DIAGRAM_MODELTYPE" val="stripeEnum"/>
  <p:tag name="KSO_WM_UNIT_SUBTYPE" val="d"/>
  <p:tag name="KSO_WM_UNIT_TEXT_FILL_FORE_SCHEMECOLOR_INDEX" val="14"/>
  <p:tag name="KSO_WM_UNIT_TEXT_FILL_TYPE" val="1"/>
  <p:tag name="KSO_WM_UNIT_USESOURCEFORMAT_APPLY" val="1"/>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6517_2*l_h_i*1_3_2"/>
  <p:tag name="KSO_WM_TEMPLATE_CATEGORY" val="diagram"/>
  <p:tag name="KSO_WM_TEMPLATE_INDEX" val="20196517"/>
  <p:tag name="KSO_WM_UNIT_LAYERLEVEL" val="1_1_1"/>
  <p:tag name="KSO_WM_TAG_VERSION" val="1.0"/>
  <p:tag name="KSO_WM_BEAUTIFY_FLAG" val="#wm#"/>
  <p:tag name="KSO_WM_UNIT_COLOR_SCHEME_SHAPE_ID" val="48"/>
  <p:tag name="KSO_WM_UNIT_COLOR_SCHEME_PARENT_PAGE" val="0_2"/>
  <p:tag name="KSO_WM_UNIT_ADJUSTLAYOUT_ID" val="48"/>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6517_2*l_h_i*1_3_3"/>
  <p:tag name="KSO_WM_TEMPLATE_CATEGORY" val="diagram"/>
  <p:tag name="KSO_WM_TEMPLATE_INDEX" val="20196517"/>
  <p:tag name="KSO_WM_UNIT_LAYERLEVEL" val="1_1_1"/>
  <p:tag name="KSO_WM_TAG_VERSION" val="1.0"/>
  <p:tag name="KSO_WM_BEAUTIFY_FLAG" val="#wm#"/>
  <p:tag name="KSO_WM_UNIT_COLOR_SCHEME_SHAPE_ID" val="49"/>
  <p:tag name="KSO_WM_UNIT_COLOR_SCHEME_PARENT_PAGE" val="0_2"/>
  <p:tag name="KSO_WM_UNIT_ADJUSTLAYOUT_ID" val="49"/>
  <p:tag name="KSO_WM_UNIT_DIAGRAM_MODELTYPE" val="stripeEnum"/>
  <p:tag name="KSO_WM_UNIT_SUBTYPE" val="d"/>
  <p:tag name="KSO_WM_UNIT_TEXT_FILL_FORE_SCHEMECOLOR_INDEX" val="14"/>
  <p:tag name="KSO_WM_UNIT_TEXT_FILL_TYPE" val="1"/>
  <p:tag name="KSO_WM_UNIT_USESOURCEFORMAT_APPLY" val="1"/>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517_2*l_h_i*1_1_2"/>
  <p:tag name="KSO_WM_TEMPLATE_CATEGORY" val="diagram"/>
  <p:tag name="KSO_WM_TEMPLATE_INDEX" val="20196517"/>
  <p:tag name="KSO_WM_UNIT_LAYERLEVEL" val="1_1_1"/>
  <p:tag name="KSO_WM_TAG_VERSION" val="1.0"/>
  <p:tag name="KSO_WM_BEAUTIFY_FLAG" val="#wm#"/>
  <p:tag name="KSO_WM_UNIT_COLOR_SCHEME_SHAPE_ID" val="36"/>
  <p:tag name="KSO_WM_UNIT_COLOR_SCHEME_PARENT_PAGE" val="0_2"/>
  <p:tag name="KSO_WM_UNIT_ADJUSTLAYOUT_ID" val="3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517_2*l_h_i*1_1_3"/>
  <p:tag name="KSO_WM_TEMPLATE_CATEGORY" val="diagram"/>
  <p:tag name="KSO_WM_TEMPLATE_INDEX" val="20196517"/>
  <p:tag name="KSO_WM_UNIT_LAYERLEVEL" val="1_1_1"/>
  <p:tag name="KSO_WM_TAG_VERSION" val="1.0"/>
  <p:tag name="KSO_WM_BEAUTIFY_FLAG" val="#wm#"/>
  <p:tag name="KSO_WM_UNIT_COLOR_SCHEME_SHAPE_ID" val="45"/>
  <p:tag name="KSO_WM_UNIT_COLOR_SCHEME_PARENT_PAGE" val="0_2"/>
  <p:tag name="KSO_WM_UNIT_ADJUSTLAYOUT_ID" val="45"/>
  <p:tag name="KSO_WM_UNIT_DIAGRAM_MODELTYPE" val="stripeEnum"/>
  <p:tag name="KSO_WM_UNIT_SUBTYPE" val="d"/>
  <p:tag name="KSO_WM_UNIT_TEXT_FILL_FORE_SCHEMECOLOR_INDEX" val="14"/>
  <p:tag name="KSO_WM_UNIT_TEXT_FILL_TYPE" val="1"/>
  <p:tag name="KSO_WM_UNIT_USESOURCEFORMAT_APPLY" val="1"/>
</p:tagLst>
</file>

<file path=ppt/tags/tag393.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517_2*l_h_a*1_1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20"/>
  <p:tag name="KSO_WM_UNIT_COLOR_SCHEME_PARENT_PAGE" val="0_2"/>
  <p:tag name="KSO_WM_UNIT_ADJUSTLAYOUT_ID" val="20"/>
  <p:tag name="KSO_WM_UNIT_DIAGRAM_MODELTYPE" val="stripeEnum"/>
  <p:tag name="KSO_WM_UNIT_TEXT_FILL_FORE_SCHEMECOLOR_INDEX" val="13"/>
  <p:tag name="KSO_WM_UNIT_TEXT_FILL_TYPE" val="1"/>
  <p:tag name="KSO_WM_UNIT_USESOURCEFORMAT_APPLY" val="1"/>
</p:tagLst>
</file>

<file path=ppt/tags/tag39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39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02.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03.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07.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1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1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19.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23.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27.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3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3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3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4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4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96517"/>
  <p:tag name="KSO_WM_SLIDE_ID" val="diagram20196517_3"/>
  <p:tag name="KSO_WM_SLIDE_ITEM_CNT" val="3"/>
  <p:tag name="KSO_WM_SLIDE_INDEX" val="3"/>
  <p:tag name="KSO_WM_TAG_VERSION" val="1.0"/>
  <p:tag name="KSO_WM_DIAGRAM_GROUP_CODE" val="l1-1"/>
  <p:tag name="KSO_WM_SLIDE_DIAGTYPE" val="l"/>
  <p:tag name="KSO_WM_SLIDE_LAYOUT" val="a_d_l"/>
  <p:tag name="KSO_WM_SLIDE_LAYOUT_CNT" val="1_1_1"/>
  <p:tag name="KSO_WM_SLIDE_TYPE" val="text"/>
  <p:tag name="KSO_WM_SLIDE_SUBTYPE" val="pureTxt"/>
  <p:tag name="KSO_WM_SLIDE_SIZE" val="959.998*263.75"/>
  <p:tag name="KSO_WM_SLIDE_POSITION" val="0*276.25"/>
  <p:tag name="KSO_WM_SLIDE_COLORSCHEME_VERSION" val="3.2"/>
  <p:tag name="KSO_WM_SLIDE_CONSTRAINT" val="%7b%22slideConstraint%22%3a%7b%22seriesAreas%22%3a%5b%5d%2c%22singleAreas%22%3a%5b%7b%22shapes%22%3a%5b34%5d%2c%22serialConstraintIndex%22%3a-1%2c%22areatextmark%22%3a0%2c%22pictureprocessmark%22%3a0%7d%5d%7d%7d"/>
  <p:tag name="KSO_WM_TEMPLATE_SUBCATEGORY" val="0"/>
</p:tagLst>
</file>

<file path=ppt/tags/tag446.xml><?xml version="1.0" encoding="utf-8"?>
<p:tagLst xmlns:a="http://schemas.openxmlformats.org/drawingml/2006/main" xmlns:r="http://schemas.openxmlformats.org/officeDocument/2006/relationships" xmlns:p="http://schemas.openxmlformats.org/presentationml/2006/main">
  <p:tag name="KSO_WM_UNIT_VALUE" val="109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196517_3*d*1"/>
  <p:tag name="KSO_WM_TEMPLATE_CATEGORY" val="diagram"/>
  <p:tag name="KSO_WM_TEMPLATE_INDEX" val="20196517"/>
  <p:tag name="KSO_WM_UNIT_LAYERLEVEL" val="1"/>
  <p:tag name="KSO_WM_TAG_VERSION" val="1.0"/>
  <p:tag name="KSO_WM_BEAUTIFY_FLAG" val="#wm#"/>
  <p:tag name="KSO_WM_UNIT_COLOR_SCHEME_SHAPE_ID" val="34"/>
  <p:tag name="KSO_WM_UNIT_COLOR_SCHEME_PARENT_PAGE" val="0_3"/>
  <p:tag name="KSO_WM_UNIT_PICTURE_CLIP_FLAG" val="1"/>
  <p:tag name="KSO_WM_UNIT_USESOURCEFORMAT_APPLY" val="1"/>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196517_3*i*1"/>
  <p:tag name="KSO_WM_TEMPLATE_CATEGORY" val="diagram"/>
  <p:tag name="KSO_WM_TEMPLATE_INDEX" val="20196517"/>
  <p:tag name="KSO_WM_UNIT_LAYERLEVEL" val="1"/>
  <p:tag name="KSO_WM_TAG_VERSION" val="1.0"/>
  <p:tag name="KSO_WM_BEAUTIFY_FLAG" val="#wm#"/>
  <p:tag name="KSO_WM_UNIT_COLOR_SCHEME_SHAPE_ID" val="4"/>
  <p:tag name="KSO_WM_UNIT_COLOR_SCHEME_PARENT_PAGE" val="0_3"/>
  <p:tag name="KSO_WM_UNIT_ABSOLUTE_COLOR" val="1"/>
  <p:tag name="KSO_WM_UNIT_FILL_FORE_SCHEMECOLOR_INDEX" val="13"/>
  <p:tag name="KSO_WM_UNIT_FILL_TYPE" val="1"/>
  <p:tag name="KSO_WM_UNIT_TEXT_FILL_FORE_SCHEMECOLOR_INDEX" val="14"/>
  <p:tag name="KSO_WM_UNIT_TEXT_FILL_TYPE" val="1"/>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UNIT_TEXT_PART_ID_V2" val="a-4-1"/>
  <p:tag name="KSO_WM_UNIT_ISCONTENTSTITLE" val="0"/>
  <p:tag name="KSO_WM_UNIT_PRESET_TEXT" val="单击此处可添加您的大标题内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6517_3*a*1"/>
  <p:tag name="KSO_WM_TEMPLATE_CATEGORY" val="diagram"/>
  <p:tag name="KSO_WM_TEMPLATE_INDEX" val="20196517"/>
  <p:tag name="KSO_WM_UNIT_LAYERLEVEL" val="1"/>
  <p:tag name="KSO_WM_TAG_VERSION" val="1.0"/>
  <p:tag name="KSO_WM_BEAUTIFY_FLAG" val="#wm#"/>
  <p:tag name="KSO_WM_UNIT_COLOR_SCHEME_SHAPE_ID" val="31"/>
  <p:tag name="KSO_WM_UNIT_COLOR_SCHEME_PARENT_PAGE" val="0_3"/>
  <p:tag name="KSO_WM_UNIT_TEXT_FILL_FORE_SCHEMECOLOR_INDEX" val="14"/>
  <p:tag name="KSO_WM_UNIT_TEXT_FILL_TYPE" val="1"/>
  <p:tag name="KSO_WM_UNIT_USESOURCEFORMAT_APPLY" val="1"/>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17_2*l_h_i*1_1_1"/>
  <p:tag name="KSO_WM_TEMPLATE_CATEGORY" val="diagram"/>
  <p:tag name="KSO_WM_TEMPLATE_INDEX" val="20196517"/>
  <p:tag name="KSO_WM_UNIT_LAYERLEVEL" val="1_1_1"/>
  <p:tag name="KSO_WM_TAG_VERSION" val="1.0"/>
  <p:tag name="KSO_WM_BEAUTIFY_FLAG" val="#wm#"/>
  <p:tag name="KSO_WM_UNIT_COLOR_SCHEME_SHAPE_ID" val="33"/>
  <p:tag name="KSO_WM_UNIT_COLOR_SCHEME_PARENT_PAGE" val="0_2"/>
  <p:tag name="KSO_WM_UNIT_FOIL_COLOR" val="1"/>
  <p:tag name="KSO_WM_UNIT_ADJUSTLAYOUT_ID" val="33"/>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6517_2*l_h_i*1_3_1"/>
  <p:tag name="KSO_WM_TEMPLATE_CATEGORY" val="diagram"/>
  <p:tag name="KSO_WM_TEMPLATE_INDEX" val="20196517"/>
  <p:tag name="KSO_WM_UNIT_LAYERLEVEL" val="1_1_1"/>
  <p:tag name="KSO_WM_TAG_VERSION" val="1.0"/>
  <p:tag name="KSO_WM_BEAUTIFY_FLAG" val="#wm#"/>
  <p:tag name="KSO_WM_UNIT_COLOR_SCHEME_SHAPE_ID" val="35"/>
  <p:tag name="KSO_WM_UNIT_COLOR_SCHEME_PARENT_PAGE" val="0_2"/>
  <p:tag name="KSO_WM_UNIT_FOIL_COLOR" val="1"/>
  <p:tag name="KSO_WM_UNIT_ADJUSTLAYOUT_ID" val="35"/>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17_2*l_h_i*1_2_1"/>
  <p:tag name="KSO_WM_TEMPLATE_CATEGORY" val="diagram"/>
  <p:tag name="KSO_WM_TEMPLATE_INDEX" val="20196517"/>
  <p:tag name="KSO_WM_UNIT_LAYERLEVEL" val="1_1_1"/>
  <p:tag name="KSO_WM_TAG_VERSION" val="1.0"/>
  <p:tag name="KSO_WM_BEAUTIFY_FLAG" val="#wm#"/>
  <p:tag name="KSO_WM_UNIT_COLOR_SCHEME_SHAPE_ID" val="2"/>
  <p:tag name="KSO_WM_UNIT_COLOR_SCHEME_PARENT_PAGE" val="0_2"/>
  <p:tag name="KSO_WM_UNIT_FOIL_COLOR" val="1"/>
  <p:tag name="KSO_WM_UNIT_ADJUSTLAYOUT_ID" val="2"/>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452.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6517_2*l_h_a*1_3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17"/>
  <p:tag name="KSO_WM_UNIT_COLOR_SCHEME_PARENT_PAGE" val="0_2"/>
  <p:tag name="KSO_WM_UNIT_ADJUSTLAYOUT_ID" val="17"/>
  <p:tag name="KSO_WM_UNIT_DIAGRAM_MODELTYPE" val="stripeEnum"/>
  <p:tag name="KSO_WM_UNIT_TEXT_FILL_FORE_SCHEMECOLOR_INDEX" val="13"/>
  <p:tag name="KSO_WM_UNIT_TEXT_FILL_TYPE" val="1"/>
  <p:tag name="KSO_WM_UNIT_USESOURCEFORMAT_APPLY" val="1"/>
</p:tagLst>
</file>

<file path=ppt/tags/tag453.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517_2*l_h_a*1_1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20"/>
  <p:tag name="KSO_WM_UNIT_COLOR_SCHEME_PARENT_PAGE" val="0_2"/>
  <p:tag name="KSO_WM_UNIT_ADJUSTLAYOUT_ID" val="20"/>
  <p:tag name="KSO_WM_UNIT_DIAGRAM_MODELTYPE" val="stripeEnum"/>
  <p:tag name="KSO_WM_UNIT_TEXT_FILL_FORE_SCHEMECOLOR_INDEX" val="13"/>
  <p:tag name="KSO_WM_UNIT_TEXT_FILL_TYPE" val="1"/>
  <p:tag name="KSO_WM_UNIT_USESOURCEFORMAT_APPLY" val="1"/>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517_2*l_h_i*1_1_2"/>
  <p:tag name="KSO_WM_TEMPLATE_CATEGORY" val="diagram"/>
  <p:tag name="KSO_WM_TEMPLATE_INDEX" val="20196517"/>
  <p:tag name="KSO_WM_UNIT_LAYERLEVEL" val="1_1_1"/>
  <p:tag name="KSO_WM_TAG_VERSION" val="1.0"/>
  <p:tag name="KSO_WM_BEAUTIFY_FLAG" val="#wm#"/>
  <p:tag name="KSO_WM_UNIT_COLOR_SCHEME_SHAPE_ID" val="36"/>
  <p:tag name="KSO_WM_UNIT_COLOR_SCHEME_PARENT_PAGE" val="0_2"/>
  <p:tag name="KSO_WM_UNIT_ADJUSTLAYOUT_ID" val="3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517_2*l_h_i*1_1_3"/>
  <p:tag name="KSO_WM_TEMPLATE_CATEGORY" val="diagram"/>
  <p:tag name="KSO_WM_TEMPLATE_INDEX" val="20196517"/>
  <p:tag name="KSO_WM_UNIT_LAYERLEVEL" val="1_1_1"/>
  <p:tag name="KSO_WM_TAG_VERSION" val="1.0"/>
  <p:tag name="KSO_WM_BEAUTIFY_FLAG" val="#wm#"/>
  <p:tag name="KSO_WM_UNIT_COLOR_SCHEME_SHAPE_ID" val="45"/>
  <p:tag name="KSO_WM_UNIT_COLOR_SCHEME_PARENT_PAGE" val="0_2"/>
  <p:tag name="KSO_WM_UNIT_ADJUSTLAYOUT_ID" val="45"/>
  <p:tag name="KSO_WM_UNIT_DIAGRAM_MODELTYPE" val="stripeEnum"/>
  <p:tag name="KSO_WM_UNIT_SUBTYPE" val="d"/>
  <p:tag name="KSO_WM_UNIT_TEXT_FILL_FORE_SCHEMECOLOR_INDEX" val="14"/>
  <p:tag name="KSO_WM_UNIT_TEXT_FILL_TYPE" val="1"/>
  <p:tag name="KSO_WM_UNIT_USESOURCEFORMAT_APPLY" val="1"/>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6517_2*l_h_i*1_2_3"/>
  <p:tag name="KSO_WM_TEMPLATE_CATEGORY" val="diagram"/>
  <p:tag name="KSO_WM_TEMPLATE_INDEX" val="20196517"/>
  <p:tag name="KSO_WM_UNIT_LAYERLEVEL" val="1_1_1"/>
  <p:tag name="KSO_WM_TAG_VERSION" val="1.0"/>
  <p:tag name="KSO_WM_BEAUTIFY_FLAG" val="#wm#"/>
  <p:tag name="KSO_WM_UNIT_COLOR_SCHEME_SHAPE_ID" val="47"/>
  <p:tag name="KSO_WM_UNIT_COLOR_SCHEME_PARENT_PAGE" val="0_2"/>
  <p:tag name="KSO_WM_UNIT_ADJUSTLAYOUT_ID" val="47"/>
  <p:tag name="KSO_WM_UNIT_DIAGRAM_MODELTYPE" val="stripeEnum"/>
  <p:tag name="KSO_WM_UNIT_SUBTYPE" val="d"/>
  <p:tag name="KSO_WM_UNIT_TEXT_FILL_FORE_SCHEMECOLOR_INDEX" val="14"/>
  <p:tag name="KSO_WM_UNIT_TEXT_FILL_TYPE" val="1"/>
  <p:tag name="KSO_WM_UNIT_USESOURCEFORMAT_APPLY" val="1"/>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6517_2*l_h_i*1_3_2"/>
  <p:tag name="KSO_WM_TEMPLATE_CATEGORY" val="diagram"/>
  <p:tag name="KSO_WM_TEMPLATE_INDEX" val="20196517"/>
  <p:tag name="KSO_WM_UNIT_LAYERLEVEL" val="1_1_1"/>
  <p:tag name="KSO_WM_TAG_VERSION" val="1.0"/>
  <p:tag name="KSO_WM_BEAUTIFY_FLAG" val="#wm#"/>
  <p:tag name="KSO_WM_UNIT_COLOR_SCHEME_SHAPE_ID" val="48"/>
  <p:tag name="KSO_WM_UNIT_COLOR_SCHEME_PARENT_PAGE" val="0_2"/>
  <p:tag name="KSO_WM_UNIT_ADJUSTLAYOUT_ID" val="48"/>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6517_2*l_h_i*1_3_3"/>
  <p:tag name="KSO_WM_TEMPLATE_CATEGORY" val="diagram"/>
  <p:tag name="KSO_WM_TEMPLATE_INDEX" val="20196517"/>
  <p:tag name="KSO_WM_UNIT_LAYERLEVEL" val="1_1_1"/>
  <p:tag name="KSO_WM_TAG_VERSION" val="1.0"/>
  <p:tag name="KSO_WM_BEAUTIFY_FLAG" val="#wm#"/>
  <p:tag name="KSO_WM_UNIT_COLOR_SCHEME_SHAPE_ID" val="49"/>
  <p:tag name="KSO_WM_UNIT_COLOR_SCHEME_PARENT_PAGE" val="0_2"/>
  <p:tag name="KSO_WM_UNIT_ADJUSTLAYOUT_ID" val="49"/>
  <p:tag name="KSO_WM_UNIT_DIAGRAM_MODELTYPE" val="stripeEnum"/>
  <p:tag name="KSO_WM_UNIT_SUBTYPE" val="d"/>
  <p:tag name="KSO_WM_UNIT_TEXT_FILL_FORE_SCHEMECOLOR_INDEX" val="14"/>
  <p:tag name="KSO_WM_UNIT_TEXT_FILL_TYPE" val="1"/>
  <p:tag name="KSO_WM_UNIT_USESOURCEFORMAT_APPLY" val="1"/>
</p:tagLst>
</file>

<file path=ppt/tags/tag45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62.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7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77.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8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8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89.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93.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497.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50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50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50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51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5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514.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518.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51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5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 name="KSO_WM_UNIT_LARGE_SHA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36"/>
  <p:tag name="KSO_WM_TEMPLATE_THUMBS_INDEX" val="1、2、3、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1"/>
  <p:tag name="KSO_WM_UNIT_ID" val="_1*γ*1"/>
  <p:tag name="KSO_WM_UNIT_LAYERLEVEL" val="1"/>
  <p:tag name="KSO_WM_TAG_VERSION" val="1.0"/>
  <p:tag name="KSO_WM_BEAUTIFY_FLAG" val="#wm#"/>
  <p:tag name="KSO_WM_UNIT_LARGE_SHA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 name="KSO_WM_UNIT_LARGE_SHA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
      <a:dk1>
        <a:srgbClr val="000000"/>
      </a:dk1>
      <a:lt1>
        <a:srgbClr val="FFFFFF"/>
      </a:lt1>
      <a:dk2>
        <a:srgbClr val="000000"/>
      </a:dk2>
      <a:lt2>
        <a:srgbClr val="FFFFFF"/>
      </a:lt2>
      <a:accent1>
        <a:srgbClr val="FFBF00"/>
      </a:accent1>
      <a:accent2>
        <a:srgbClr val="00B0F0"/>
      </a:accent2>
      <a:accent3>
        <a:srgbClr val="E53A45"/>
      </a:accent3>
      <a:accent4>
        <a:srgbClr val="EA8041"/>
      </a:accent4>
      <a:accent5>
        <a:srgbClr val="256A8C"/>
      </a:accent5>
      <a:accent6>
        <a:srgbClr val="96353B"/>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2964</Words>
  <Application>Microsoft Office PowerPoint</Application>
  <PresentationFormat>全屏显示(4:3)</PresentationFormat>
  <Paragraphs>251</Paragraphs>
  <Slides>41</Slides>
  <Notes>32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41</vt:i4>
      </vt:variant>
    </vt:vector>
  </HeadingPairs>
  <TitlesOfParts>
    <vt:vector size="54" baseType="lpstr">
      <vt:lpstr>WPS-Numbers</vt:lpstr>
      <vt:lpstr>宋体</vt:lpstr>
      <vt:lpstr>微软雅黑</vt:lpstr>
      <vt:lpstr>Arial</vt:lpstr>
      <vt:lpstr>Calibri</vt:lpstr>
      <vt:lpstr>Century Gothic</vt:lpstr>
      <vt:lpstr>Times New Roman</vt:lpstr>
      <vt:lpstr>Wingdings</vt:lpstr>
      <vt:lpstr>默认设计模板</vt:lpstr>
      <vt:lpstr>1_Office 主题​​</vt:lpstr>
      <vt:lpstr>2_Office 主题​​</vt:lpstr>
      <vt:lpstr>1_默认设计模板</vt:lpstr>
      <vt:lpstr>3_Office 主题​​</vt:lpstr>
      <vt:lpstr>翻转课堂小组讲解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74</cp:revision>
  <dcterms:created xsi:type="dcterms:W3CDTF">2019-03-31T13:33:00Z</dcterms:created>
  <dcterms:modified xsi:type="dcterms:W3CDTF">2019-05-13T08:56:53Z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