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7" r:id="rId7"/>
    <p:sldId id="260" r:id="rId9"/>
    <p:sldId id="266" r:id="rId10"/>
    <p:sldId id="256" r:id="rId11"/>
    <p:sldId id="267" r:id="rId12"/>
    <p:sldId id="264" r:id="rId13"/>
    <p:sldId id="270" r:id="rId14"/>
    <p:sldId id="269" r:id="rId15"/>
    <p:sldId id="271" r:id="rId16"/>
    <p:sldId id="272" r:id="rId17"/>
    <p:sldId id="273" r:id="rId18"/>
    <p:sldId id="275" r:id="rId19"/>
    <p:sldId id="277" r:id="rId20"/>
    <p:sldId id="278" r:id="rId21"/>
    <p:sldId id="279" r:id="rId22"/>
    <p:sldId id="281" r:id="rId23"/>
    <p:sldId id="282" r:id="rId24"/>
  </p:sldIdLst>
  <p:sldSz cx="9144000" cy="6858000" type="screen4x3"/>
  <p:notesSz cx="6858000" cy="9144000"/>
  <p:custDataLst>
    <p:tags r:id="rId2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86"/>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3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3.xml"/><Relationship Id="rId49" Type="http://schemas.openxmlformats.org/officeDocument/2006/relationships/tags" Target="../tags/tag47.xml"/><Relationship Id="rId48" Type="http://schemas.openxmlformats.org/officeDocument/2006/relationships/tags" Target="../tags/tag46.xml"/><Relationship Id="rId47" Type="http://schemas.openxmlformats.org/officeDocument/2006/relationships/tags" Target="../tags/tag45.xml"/><Relationship Id="rId46" Type="http://schemas.openxmlformats.org/officeDocument/2006/relationships/tags" Target="../tags/tag44.xml"/><Relationship Id="rId45" Type="http://schemas.openxmlformats.org/officeDocument/2006/relationships/tags" Target="../tags/tag43.xml"/><Relationship Id="rId44" Type="http://schemas.openxmlformats.org/officeDocument/2006/relationships/tags" Target="../tags/tag42.xml"/><Relationship Id="rId43" Type="http://schemas.openxmlformats.org/officeDocument/2006/relationships/tags" Target="../tags/tag41.xml"/><Relationship Id="rId42" Type="http://schemas.openxmlformats.org/officeDocument/2006/relationships/tags" Target="../tags/tag40.xml"/><Relationship Id="rId41" Type="http://schemas.openxmlformats.org/officeDocument/2006/relationships/tags" Target="../tags/tag39.xml"/><Relationship Id="rId40" Type="http://schemas.openxmlformats.org/officeDocument/2006/relationships/tags" Target="../tags/tag38.xml"/><Relationship Id="rId4" Type="http://schemas.openxmlformats.org/officeDocument/2006/relationships/tags" Target="../tags/tag2.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jpe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0" Type="http://schemas.openxmlformats.org/officeDocument/2006/relationships/tags" Target="../tags/tag77.xml"/><Relationship Id="rId3" Type="http://schemas.openxmlformats.org/officeDocument/2006/relationships/tags" Target="../tags/tag50.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image" Target="../media/image1.jpe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jpeg"/><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5" Type="http://schemas.openxmlformats.org/officeDocument/2006/relationships/tags" Target="../tags/tag167.xml"/><Relationship Id="rId44" Type="http://schemas.openxmlformats.org/officeDocument/2006/relationships/tags" Target="../tags/tag166.xml"/><Relationship Id="rId43" Type="http://schemas.openxmlformats.org/officeDocument/2006/relationships/tags" Target="../tags/tag165.xml"/><Relationship Id="rId42" Type="http://schemas.openxmlformats.org/officeDocument/2006/relationships/tags" Target="../tags/tag164.xml"/><Relationship Id="rId41" Type="http://schemas.openxmlformats.org/officeDocument/2006/relationships/tags" Target="../tags/tag163.xml"/><Relationship Id="rId40" Type="http://schemas.openxmlformats.org/officeDocument/2006/relationships/tags" Target="../tags/tag162.xml"/><Relationship Id="rId4" Type="http://schemas.openxmlformats.org/officeDocument/2006/relationships/tags" Target="../tags/tag126.xml"/><Relationship Id="rId39" Type="http://schemas.openxmlformats.org/officeDocument/2006/relationships/tags" Target="../tags/tag161.xml"/><Relationship Id="rId38" Type="http://schemas.openxmlformats.org/officeDocument/2006/relationships/tags" Target="../tags/tag160.xml"/><Relationship Id="rId37" Type="http://schemas.openxmlformats.org/officeDocument/2006/relationships/tags" Target="../tags/tag159.xml"/><Relationship Id="rId36" Type="http://schemas.openxmlformats.org/officeDocument/2006/relationships/tags" Target="../tags/tag158.xml"/><Relationship Id="rId35" Type="http://schemas.openxmlformats.org/officeDocument/2006/relationships/tags" Target="../tags/tag157.xml"/><Relationship Id="rId34" Type="http://schemas.openxmlformats.org/officeDocument/2006/relationships/tags" Target="../tags/tag156.xml"/><Relationship Id="rId33" Type="http://schemas.openxmlformats.org/officeDocument/2006/relationships/tags" Target="../tags/tag155.xml"/><Relationship Id="rId32" Type="http://schemas.openxmlformats.org/officeDocument/2006/relationships/tags" Target="../tags/tag154.xml"/><Relationship Id="rId31" Type="http://schemas.openxmlformats.org/officeDocument/2006/relationships/tags" Target="../tags/tag153.xml"/><Relationship Id="rId30" Type="http://schemas.openxmlformats.org/officeDocument/2006/relationships/tags" Target="../tags/tag152.xml"/><Relationship Id="rId3" Type="http://schemas.openxmlformats.org/officeDocument/2006/relationships/tags" Target="../tags/tag125.xml"/><Relationship Id="rId29" Type="http://schemas.openxmlformats.org/officeDocument/2006/relationships/tags" Target="../tags/tag151.xml"/><Relationship Id="rId28" Type="http://schemas.openxmlformats.org/officeDocument/2006/relationships/tags" Target="../tags/tag150.xml"/><Relationship Id="rId27" Type="http://schemas.openxmlformats.org/officeDocument/2006/relationships/tags" Target="../tags/tag149.xml"/><Relationship Id="rId26" Type="http://schemas.openxmlformats.org/officeDocument/2006/relationships/tags" Target="../tags/tag148.xml"/><Relationship Id="rId25" Type="http://schemas.openxmlformats.org/officeDocument/2006/relationships/tags" Target="../tags/tag147.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image" Target="../media/image1.jpeg"/><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2.png"/><Relationship Id="rId15" Type="http://schemas.openxmlformats.org/officeDocument/2006/relationships/image" Target="../media/image3.jpeg"/><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image" Target="../media/image4.jpeg"/><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image" Target="../media/image7.jpeg"/><Relationship Id="rId2" Type="http://schemas.openxmlformats.org/officeDocument/2006/relationships/tags" Target="../tags/tag263.xml"/><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3"/>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4"/>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5"/>
            </p:custDataLst>
          </p:nvPr>
        </p:nvGrpSpPr>
        <p:grpSpPr>
          <a:xfrm>
            <a:off x="645608" y="1177559"/>
            <a:ext cx="237212" cy="316282"/>
            <a:chOff x="860810" y="1165367"/>
            <a:chExt cx="316282" cy="316282"/>
          </a:xfrm>
        </p:grpSpPr>
        <p:cxnSp>
          <p:nvCxnSpPr>
            <p:cNvPr id="44" name="直接连接符 43"/>
            <p:cNvCxnSpPr/>
            <p:nvPr>
              <p:custDataLst>
                <p:tags r:id="rId6"/>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7"/>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8"/>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endParaRPr lang="zh-CN" altLang="en-US" dirty="0"/>
          </a:p>
        </p:txBody>
      </p:sp>
      <p:sp>
        <p:nvSpPr>
          <p:cNvPr id="46" name="等腰三角形 45"/>
          <p:cNvSpPr/>
          <p:nvPr>
            <p:custDataLst>
              <p:tags r:id="rId9"/>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10"/>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11"/>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12"/>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3"/>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4"/>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5"/>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6"/>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7"/>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8"/>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9"/>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20"/>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21"/>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22"/>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23"/>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4"/>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5"/>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3" name="等腰三角形 62"/>
          <p:cNvSpPr/>
          <p:nvPr>
            <p:custDataLst>
              <p:tags r:id="rId26"/>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7"/>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5" name="等腰三角形 64"/>
          <p:cNvSpPr/>
          <p:nvPr>
            <p:custDataLst>
              <p:tags r:id="rId28"/>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9"/>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30"/>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31"/>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32"/>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70" name="等腰三角形 69"/>
          <p:cNvSpPr/>
          <p:nvPr>
            <p:custDataLst>
              <p:tags r:id="rId33"/>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4"/>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5"/>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6"/>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7"/>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8"/>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9"/>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40"/>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1"/>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2"/>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3"/>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4"/>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5"/>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6"/>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4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4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0"/>
            </p:custDataLst>
          </p:nvPr>
        </p:nvSpPr>
        <p:spPr/>
        <p:txBody>
          <a:bodyPr/>
          <a:lstStyle/>
          <a:p>
            <a:endParaRPr lang="zh-CN" altLang="en-US" dirty="0"/>
          </a:p>
        </p:txBody>
      </p:sp>
      <p:sp>
        <p:nvSpPr>
          <p:cNvPr id="18" name="灯片编号占位符 17"/>
          <p:cNvSpPr>
            <a:spLocks noGrp="1"/>
          </p:cNvSpPr>
          <p:nvPr>
            <p:ph type="sldNum" sz="quarter" idx="12"/>
            <p:custDataLst>
              <p:tags r:id="rId5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3"/>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4"/>
            </p:custDataLst>
          </p:nvPr>
        </p:nvGrpSpPr>
        <p:grpSpPr>
          <a:xfrm rot="3629114">
            <a:off x="372074" y="5635815"/>
            <a:ext cx="915476" cy="2110408"/>
            <a:chOff x="7910446" y="2835763"/>
            <a:chExt cx="1992698" cy="3445263"/>
          </a:xfrm>
        </p:grpSpPr>
        <p:sp>
          <p:nvSpPr>
            <p:cNvPr id="17" name="等腰三角形 16"/>
            <p:cNvSpPr/>
            <p:nvPr>
              <p:custDataLst>
                <p:tags r:id="rId5"/>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18" name="等腰三角形 17"/>
            <p:cNvSpPr/>
            <p:nvPr>
              <p:custDataLst>
                <p:tags r:id="rId6"/>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7"/>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0" name="等腰三角形 19"/>
            <p:cNvSpPr/>
            <p:nvPr>
              <p:custDataLst>
                <p:tags r:id="rId8"/>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9"/>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10"/>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11"/>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4" name="等腰三角形 23"/>
            <p:cNvSpPr/>
            <p:nvPr>
              <p:custDataLst>
                <p:tags r:id="rId12"/>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13"/>
            </p:custDataLst>
          </p:nvPr>
        </p:nvGrpSpPr>
        <p:grpSpPr>
          <a:xfrm>
            <a:off x="8250113" y="-12427"/>
            <a:ext cx="897458" cy="2377675"/>
            <a:chOff x="9396490" y="-12427"/>
            <a:chExt cx="2800273" cy="5564164"/>
          </a:xfrm>
        </p:grpSpPr>
        <p:sp>
          <p:nvSpPr>
            <p:cNvPr id="15" name="任意多边形: 形状 14"/>
            <p:cNvSpPr/>
            <p:nvPr>
              <p:custDataLst>
                <p:tags r:id="rId14"/>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5"/>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16"/>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17"/>
            </p:custDataLst>
          </p:nvPr>
        </p:nvGrpSpPr>
        <p:grpSpPr>
          <a:xfrm rot="17988903" flipH="1">
            <a:off x="7841534" y="5637329"/>
            <a:ext cx="915476" cy="2110408"/>
            <a:chOff x="7910446" y="2835763"/>
            <a:chExt cx="1992698" cy="3445263"/>
          </a:xfrm>
        </p:grpSpPr>
        <p:sp>
          <p:nvSpPr>
            <p:cNvPr id="28" name="等腰三角形 27"/>
            <p:cNvSpPr/>
            <p:nvPr>
              <p:custDataLst>
                <p:tags r:id="rId18"/>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9" name="等腰三角形 28"/>
            <p:cNvSpPr/>
            <p:nvPr>
              <p:custDataLst>
                <p:tags r:id="rId19"/>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20"/>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1" name="等腰三角形 30"/>
            <p:cNvSpPr/>
            <p:nvPr>
              <p:custDataLst>
                <p:tags r:id="rId21"/>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22"/>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23"/>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24"/>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5" name="等腰三角形 34"/>
            <p:cNvSpPr/>
            <p:nvPr>
              <p:custDataLst>
                <p:tags r:id="rId25"/>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26"/>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27"/>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2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p>
            <a:endParaRPr lang="zh-CN" altLang="en-US"/>
          </a:p>
        </p:txBody>
      </p:sp>
      <p:sp>
        <p:nvSpPr>
          <p:cNvPr id="6" name="灯片编号占位符 5"/>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4"/>
            </p:custDataLst>
          </p:nvPr>
        </p:nvGrpSpPr>
        <p:grpSpPr>
          <a:xfrm>
            <a:off x="1208447" y="1759138"/>
            <a:ext cx="2361138" cy="2732374"/>
            <a:chOff x="6477053" y="517461"/>
            <a:chExt cx="3148184" cy="2732374"/>
          </a:xfrm>
        </p:grpSpPr>
        <p:sp>
          <p:nvSpPr>
            <p:cNvPr id="8" name="等腰三角形 7"/>
            <p:cNvSpPr/>
            <p:nvPr>
              <p:custDataLst>
                <p:tags r:id="rId5"/>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6"/>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7"/>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8"/>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9"/>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4"/>
            </p:custDataLst>
          </p:nvPr>
        </p:nvGrpSpPr>
        <p:grpSpPr>
          <a:xfrm flipH="1">
            <a:off x="0" y="-12427"/>
            <a:ext cx="4737485" cy="6870427"/>
            <a:chOff x="5880116" y="-12427"/>
            <a:chExt cx="6316647" cy="6870427"/>
          </a:xfrm>
        </p:grpSpPr>
        <p:sp>
          <p:nvSpPr>
            <p:cNvPr id="40" name="等腰三角形 39"/>
            <p:cNvSpPr/>
            <p:nvPr>
              <p:custDataLst>
                <p:tags r:id="rId5"/>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6"/>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7"/>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8"/>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9"/>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0"/>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1"/>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2"/>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3"/>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4"/>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5"/>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6"/>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7"/>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18"/>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19"/>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0"/>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89" name="等腰三角形 88"/>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1" name="等腰三角形 90"/>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6"/>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7"/>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28"/>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6" name="等腰三角形 95"/>
            <p:cNvSpPr/>
            <p:nvPr>
              <p:custDataLst>
                <p:tags r:id="rId29"/>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0"/>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1"/>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2"/>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3"/>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4"/>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5"/>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6"/>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7"/>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38"/>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39"/>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0"/>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1"/>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42"/>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4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4"/>
            </p:custDataLst>
          </p:nvPr>
        </p:nvSpPr>
        <p:spPr/>
        <p:txBody>
          <a:bodyPr/>
          <a:lstStyle/>
          <a:p>
            <a:endParaRPr lang="zh-CN" altLang="en-US"/>
          </a:p>
        </p:txBody>
      </p:sp>
      <p:sp>
        <p:nvSpPr>
          <p:cNvPr id="5" name="灯片编号占位符 4"/>
          <p:cNvSpPr>
            <a:spLocks noGrp="1"/>
          </p:cNvSpPr>
          <p:nvPr>
            <p:ph type="sldNum" sz="quarter" idx="12"/>
            <p:custDataLst>
              <p:tags r:id="rId4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3"/>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4"/>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5"/>
            </p:custDataLst>
          </p:nvPr>
        </p:nvGrpSpPr>
        <p:grpSpPr>
          <a:xfrm>
            <a:off x="968513" y="2042089"/>
            <a:ext cx="237212" cy="316282"/>
            <a:chOff x="1196101" y="2301169"/>
            <a:chExt cx="316282" cy="316282"/>
          </a:xfrm>
        </p:grpSpPr>
        <p:cxnSp>
          <p:nvCxnSpPr>
            <p:cNvPr id="10" name="直接连接符 9"/>
            <p:cNvCxnSpPr/>
            <p:nvPr>
              <p:custDataLst>
                <p:tags r:id="rId6"/>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8"/>
            </p:custDataLst>
          </p:nvPr>
        </p:nvSpPr>
        <p:spPr>
          <a:xfrm>
            <a:off x="943539" y="3500015"/>
            <a:ext cx="4199509" cy="1054906"/>
          </a:xfrm>
          <a:noFill/>
        </p:spPr>
        <p:txBody>
          <a:bodyPr anchor="b">
            <a:noAutofit/>
          </a:bodyPr>
          <a:lstStyle>
            <a:lvl1pPr algn="l">
              <a:defRPr sz="5400" spc="600"/>
            </a:lvl1pPr>
          </a:lstStyle>
          <a:p>
            <a:r>
              <a:rPr lang="zh-CN" altLang="en-US" dirty="0"/>
              <a:t>编版标题</a:t>
            </a:r>
            <a:endParaRPr lang="zh-CN" altLang="en-US" dirty="0"/>
          </a:p>
        </p:txBody>
      </p:sp>
      <p:sp>
        <p:nvSpPr>
          <p:cNvPr id="3" name="副标题 2"/>
          <p:cNvSpPr>
            <a:spLocks noGrp="1"/>
          </p:cNvSpPr>
          <p:nvPr>
            <p:ph type="subTitle" idx="1" hasCustomPrompt="1"/>
            <p:custDataLst>
              <p:tags r:id="rId9"/>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pic>
        <p:nvPicPr>
          <p:cNvPr id="14" name="图片 13"/>
          <p:cNvPicPr>
            <a:picLocks noChangeAspect="1"/>
          </p:cNvPicPr>
          <p:nvPr>
            <p:custDataLst>
              <p:tags r:id="rId14"/>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2"/>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3"/>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4"/>
            </p:custDataLst>
          </p:nvPr>
        </p:nvSpPr>
        <p:spPr>
          <a:xfrm>
            <a:off x="467916" y="406800"/>
            <a:ext cx="8208169" cy="863601"/>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a:xfrm>
            <a:off x="467916" y="1412875"/>
            <a:ext cx="8208168" cy="489585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2"/>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3"/>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4"/>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831468" y="2876550"/>
            <a:ext cx="3481065" cy="863174"/>
          </a:xfrm>
        </p:spPr>
        <p:txBody>
          <a:bodyPr anchor="b">
            <a:normAutofit/>
          </a:bodyPr>
          <a:lstStyle>
            <a:lvl1pPr algn="ctr">
              <a:defRPr sz="3600"/>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2"/>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3"/>
            </p:custDataLst>
          </p:nvPr>
        </p:nvGrpSpPr>
        <p:grpSpPr>
          <a:xfrm>
            <a:off x="6220739" y="2231042"/>
            <a:ext cx="237212" cy="316282"/>
            <a:chOff x="1196101" y="2301169"/>
            <a:chExt cx="316282" cy="316282"/>
          </a:xfrm>
        </p:grpSpPr>
        <p:cxnSp>
          <p:nvCxnSpPr>
            <p:cNvPr id="8" name="直接连接符 7"/>
            <p:cNvCxnSpPr/>
            <p:nvPr>
              <p:custDataLst>
                <p:tags r:id="rId4"/>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8"/>
            </p:custDataLst>
          </p:nvPr>
        </p:nvSpPr>
        <p:spPr>
          <a:xfrm>
            <a:off x="1488541" y="3440516"/>
            <a:ext cx="6166919" cy="2016125"/>
          </a:xfrm>
        </p:spPr>
        <p:txBody>
          <a:bodyPr anchor="b">
            <a:normAutofit/>
          </a:bodyPr>
          <a:lstStyle>
            <a:lvl1pPr algn="ctr">
              <a:defRPr sz="9600" spc="600"/>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4"/>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custDataLst>
              <p:tags r:id="rId6"/>
            </p:custDataLst>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srcRect/>
          <a:stretch>
            <a:fillRect/>
          </a:stretch>
        </p:blipFill>
        <p:spPr>
          <a:xfrm>
            <a:off x="0" y="669757"/>
            <a:ext cx="9144000" cy="4057650"/>
          </a:xfrm>
          <a:prstGeom prst="rect">
            <a:avLst/>
          </a:prstGeom>
        </p:spPr>
      </p:pic>
      <p:sp>
        <p:nvSpPr>
          <p:cNvPr id="8" name="矩形 7"/>
          <p:cNvSpPr/>
          <p:nvPr>
            <p:custDataLst>
              <p:tags r:id="rId4"/>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9"/>
            </p:custDataLst>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11638" y="365125"/>
            <a:ext cx="603712"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7226877"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551543"/>
            <a:ext cx="78867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6"/>
            </p:custDataLst>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8"/>
            </p:custDataLst>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custDataLst>
              <p:tags r:id="rId9"/>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3.xml"/><Relationship Id="rId16" Type="http://schemas.openxmlformats.org/officeDocument/2006/relationships/tags" Target="../tags/tag172.xml"/><Relationship Id="rId15" Type="http://schemas.openxmlformats.org/officeDocument/2006/relationships/tags" Target="../tags/tag171.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8" Type="http://schemas.openxmlformats.org/officeDocument/2006/relationships/theme" Target="../theme/theme5.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4" Type="http://schemas.openxmlformats.org/officeDocument/2006/relationships/notesSlide" Target="../notesSlides/notesSlide1.xml"/><Relationship Id="rId13" Type="http://schemas.openxmlformats.org/officeDocument/2006/relationships/slideLayout" Target="../slideLayouts/slideLayout23.xml"/><Relationship Id="rId12" Type="http://schemas.openxmlformats.org/officeDocument/2006/relationships/tags" Target="../tags/tag329.xml"/><Relationship Id="rId11" Type="http://schemas.openxmlformats.org/officeDocument/2006/relationships/image" Target="../media/image8.png"/><Relationship Id="rId10" Type="http://schemas.openxmlformats.org/officeDocument/2006/relationships/tags" Target="../tags/tag328.xml"/><Relationship Id="rId1" Type="http://schemas.openxmlformats.org/officeDocument/2006/relationships/tags" Target="../tags/tag319.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tags" Target="../tags/tag39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7.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0.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7.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0.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2.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media/image9.jpeg"/><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9" Type="http://schemas.openxmlformats.org/officeDocument/2006/relationships/slideLayout" Target="../slideLayouts/slideLayout18.xml"/><Relationship Id="rId28" Type="http://schemas.openxmlformats.org/officeDocument/2006/relationships/tags" Target="../tags/tag356.xml"/><Relationship Id="rId27" Type="http://schemas.openxmlformats.org/officeDocument/2006/relationships/tags" Target="../tags/tag355.xml"/><Relationship Id="rId26" Type="http://schemas.openxmlformats.org/officeDocument/2006/relationships/tags" Target="../tags/tag354.xml"/><Relationship Id="rId25" Type="http://schemas.openxmlformats.org/officeDocument/2006/relationships/tags" Target="../tags/tag353.xml"/><Relationship Id="rId24" Type="http://schemas.openxmlformats.org/officeDocument/2006/relationships/tags" Target="../tags/tag352.xml"/><Relationship Id="rId23" Type="http://schemas.openxmlformats.org/officeDocument/2006/relationships/tags" Target="../tags/tag351.xml"/><Relationship Id="rId22" Type="http://schemas.openxmlformats.org/officeDocument/2006/relationships/tags" Target="../tags/tag350.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1.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3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7.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7.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1"/>
            </p:custDataLst>
          </p:nvPr>
        </p:nvSpPr>
        <p:spPr>
          <a:xfrm>
            <a:off x="942975" y="2736812"/>
            <a:ext cx="2065041" cy="899160"/>
          </a:xfrm>
          <a:prstGeom prst="rect">
            <a:avLst/>
          </a:prstGeom>
        </p:spPr>
        <p:txBody>
          <a:bodyPr wrap="square">
            <a:spAutoFit/>
          </a:bodyPr>
          <a:p>
            <a:r>
              <a:rPr lang="en-US" altLang="zh-CN" sz="5250" b="1" dirty="0">
                <a:latin typeface="+mj-ea"/>
                <a:ea typeface="+mj-ea"/>
                <a:cs typeface="+mn-ea"/>
                <a:sym typeface="+mn-lt"/>
              </a:rPr>
              <a:t>2019</a:t>
            </a:r>
            <a:endParaRPr lang="en-US" altLang="zh-CN" sz="5250" b="1" dirty="0">
              <a:latin typeface="+mj-ea"/>
              <a:ea typeface="+mj-ea"/>
              <a:cs typeface="+mn-ea"/>
              <a:sym typeface="+mn-lt"/>
            </a:endParaRPr>
          </a:p>
        </p:txBody>
      </p:sp>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43610" y="3500120"/>
            <a:ext cx="5092700" cy="1054735"/>
          </a:xfrm>
        </p:spPr>
        <p:txBody>
          <a:bodyPr/>
          <a:p>
            <a:r>
              <a:rPr lang="zh-CN" altLang="en-US"/>
              <a:t>需求分析报告</a:t>
            </a:r>
            <a:endParaRPr lang="zh-CN" altLang="en-US"/>
          </a:p>
        </p:txBody>
      </p:sp>
      <p:sp>
        <p:nvSpPr>
          <p:cNvPr id="117" name="副标题 116"/>
          <p:cNvSpPr>
            <a:spLocks noGrp="1"/>
          </p:cNvSpPr>
          <p:nvPr>
            <p:ph type="subTitle" idx="1"/>
            <p:custDataLst>
              <p:tags r:id="rId9"/>
            </p:custDataLst>
          </p:nvPr>
        </p:nvSpPr>
        <p:spPr/>
        <p:txBody>
          <a:bodyPr>
            <a:normAutofit/>
          </a:bodyPr>
          <a:p>
            <a:r>
              <a:rPr lang="en-US" altLang="zh-CN" dirty="0"/>
              <a:t>G14</a:t>
            </a:r>
            <a:r>
              <a:rPr lang="zh-CN" altLang="en-US" dirty="0"/>
              <a:t>小组：</a:t>
            </a:r>
            <a:endParaRPr lang="zh-CN" altLang="en-US" dirty="0"/>
          </a:p>
        </p:txBody>
      </p:sp>
      <p:sp>
        <p:nvSpPr>
          <p:cNvPr id="118" name="文本占位符 117"/>
          <p:cNvSpPr>
            <a:spLocks noGrp="1"/>
          </p:cNvSpPr>
          <p:nvPr>
            <p:ph type="body" sz="quarter" idx="13"/>
            <p:custDataLst>
              <p:tags r:id="rId10"/>
            </p:custDataLst>
          </p:nvPr>
        </p:nvSpPr>
        <p:spPr>
          <a:xfrm>
            <a:off x="942975" y="5208270"/>
            <a:ext cx="1966276" cy="503238"/>
          </a:xfrm>
        </p:spPr>
        <p:txBody>
          <a:bodyPr/>
          <a:p>
            <a:r>
              <a:rPr lang="zh-CN" altLang="en-US" dirty="0">
                <a:solidFill>
                  <a:schemeClr val="tx1"/>
                </a:solidFill>
              </a:rPr>
              <a:t>汇报人：肖繁</a:t>
            </a:r>
            <a:endParaRPr lang="zh-CN" altLang="en-US" dirty="0">
              <a:solidFill>
                <a:schemeClr val="tx1"/>
              </a:solidFill>
            </a:endParaRPr>
          </a:p>
        </p:txBody>
      </p:sp>
      <p:sp>
        <p:nvSpPr>
          <p:cNvPr id="119" name="文本框 118"/>
          <p:cNvSpPr txBox="1"/>
          <p:nvPr/>
        </p:nvSpPr>
        <p:spPr>
          <a:xfrm>
            <a:off x="943610" y="5711825"/>
            <a:ext cx="4344670" cy="450850"/>
          </a:xfrm>
          <a:prstGeom prst="rect">
            <a:avLst/>
          </a:prstGeom>
          <a:noFill/>
        </p:spPr>
        <p:txBody>
          <a:bodyPr wrap="square" rtlCol="0">
            <a:spAutoFit/>
          </a:bodyPr>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endParaRPr lang="zh-CN" altLang="en-US" sz="1800" spc="150" dirty="0">
              <a:uFillTx/>
              <a:latin typeface="微软雅黑" panose="020B0503020204020204" charset="-122"/>
              <a:ea typeface="微软雅黑" panose="020B0503020204020204" charset="-122"/>
            </a:endParaRPr>
          </a:p>
        </p:txBody>
      </p:sp>
      <p:pic>
        <p:nvPicPr>
          <p:cNvPr id="120" name="图片 119" descr="G14小组logo"/>
          <p:cNvPicPr>
            <a:picLocks noChangeAspect="1"/>
          </p:cNvPicPr>
          <p:nvPr/>
        </p:nvPicPr>
        <p:blipFill>
          <a:blip r:embed="rId11"/>
          <a:stretch>
            <a:fillRect/>
          </a:stretch>
        </p:blipFill>
        <p:spPr>
          <a:xfrm>
            <a:off x="1499870" y="470535"/>
            <a:ext cx="1409700" cy="1905000"/>
          </a:xfrm>
          <a:prstGeom prst="rect">
            <a:avLst/>
          </a:prstGeom>
        </p:spPr>
      </p:pic>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本网站的最终用户有动漫爱好者，各种游戏爱好者等，因为大部分用户的年龄相对于偏向年轻人群，所以不需要充分考虑到操作问题。但随之而来的就是网页设计问题，我们需要设计出让大部分用户觉得美观的界面；并且因为大部分年轻用户的大量需求资源问题，所以我们网站操作人员需要提供大量资源以便用户查阅。</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用户的特点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858914" y="18460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经费限制：</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由于该网站的实现初衷是为了锻炼我们各自的能力水平，以熟悉制作项目的各种流程，项目开发的全过程，所以没有特殊的要求，就基本不会涉及到各种经济的投入，所以将不会产生经济上的风险。因此，在经济方面，我们不需要进行深入考虑。并且我们的经费需求量也没有很大。</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开发期限：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网页开发期限是三个月，为了开发网站，我们小组还要学习Photoshop软件，css语言，html语言，JavaScript语言。这三种语言看似简单，其实也有一定难度，css语言和html语言的总共学习时间不会太久，主要的JavaScript语言学习，从总体上来说，三个月让我们初学者就开发出一个完整的网站确实有点紧张，在这点上确实给了我们压力。</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525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假定和约束</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需求规定</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03</a:t>
            </a:r>
            <a:endParaRPr lang="en-US" altLang="zh-CN" sz="12450">
              <a:cs typeface="+mn-cs"/>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该网站由多个功能模块组成，一般情况下用户对于整个模块除了 操作方便，简单等视觉要求以及正常的功能要求以外，不太会过度的提出整个系统的特殊需求。</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站除了主体的各个视屏文章部分，还由网站查询功能、公告信息功能、视频分类功能、热门推荐功能、发表评论点赞功能组成完整的一体。各功能模块间既有独立，也有关联性，在网站设计时，更多的需要参照各功能模块的需求，以及找到各功能模块之间的关联。</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对功能的规定</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355" y="123507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en-US" altLang="zh-CN" sz="1200" dirty="0">
                <a:solidFill>
                  <a:srgbClr val="000000">
                    <a:lumMod val="75000"/>
                    <a:lumOff val="25000"/>
                  </a:srgbClr>
                </a:solidFill>
                <a:uFillTx/>
                <a:latin typeface="Arial" panose="020B0604020202020204" pitchFamily="34" charset="0"/>
                <a:ea typeface="微软雅黑" panose="020B0503020204020204" charset="-122"/>
              </a:rPr>
              <a:t>1.</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精度</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该网页同一般网页一样，仅只要鼠标点击，以及键盘普通输入文本</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2.时间特性要求</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无</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3.灵活性</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1.查询部分，可以按照多个条件的单独或组合方式查询结果</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2.分类功能也可以按照多个条件的单独或组合方式查找结果</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3.考虑到视频的来源问题，我们还需要解决视频内容的更新需求问题</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4.网站仅在Windows操作系统中运行，但是不能保证所有浏览器都能运行，需要考虑各种浏览器的兼容性</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5.需要考虑各个功能模块相互之间的连接性</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6.对于网页的不定期更新以及用户本身的需求，需要考虑升级的兼容性</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45282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对性能的规定</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输入输出要求</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963930" y="1095375"/>
            <a:ext cx="4812030" cy="275590"/>
          </a:xfrm>
          <a:prstGeom prst="rect">
            <a:avLst/>
          </a:prstGeom>
          <a:noFill/>
        </p:spPr>
        <p:txBody>
          <a:bodyPr wrap="none" rtlCol="0">
            <a:spAutoFit/>
          </a:bodyPr>
          <a:p>
            <a:pPr algn="l"/>
            <a:r>
              <a:rPr lang="zh-CN" altLang="en-US" sz="1200" spc="150" dirty="0">
                <a:solidFill>
                  <a:srgbClr val="000000">
                    <a:lumMod val="75000"/>
                    <a:lumOff val="25000"/>
                  </a:srgbClr>
                </a:solidFill>
                <a:uFillTx/>
                <a:ea typeface="微软雅黑" panose="020B0503020204020204" charset="-122"/>
              </a:rPr>
              <a:t>本网页仅提供鼠标点击互动，以及键盘文本输入添加评论等。</a:t>
            </a:r>
            <a:endParaRPr lang="zh-CN" altLang="en-US" sz="1200" spc="150" dirty="0">
              <a:solidFill>
                <a:srgbClr val="000000">
                  <a:lumMod val="75000"/>
                  <a:lumOff val="25000"/>
                </a:srgbClr>
              </a:solidFill>
              <a:uFillTx/>
              <a:ea typeface="微软雅黑" panose="020B0503020204020204" charset="-122"/>
            </a:endParaRPr>
          </a:p>
        </p:txBody>
      </p:sp>
      <p:sp>
        <p:nvSpPr>
          <p:cNvPr id="3" name="文本框 2"/>
          <p:cNvSpPr txBox="1"/>
          <p:nvPr>
            <p:custDataLst>
              <p:tags r:id="rId2"/>
            </p:custDataLst>
          </p:nvPr>
        </p:nvSpPr>
        <p:spPr>
          <a:xfrm>
            <a:off x="964199" y="159963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数据管理能力要求</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nvSpPr>
        <p:spPr>
          <a:xfrm>
            <a:off x="963930" y="2299335"/>
            <a:ext cx="5000625" cy="1014730"/>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数据容量的限制取决了服务器的容量和磁盘的最大容量值，整个数据库的增长取决于网页后台视频存储功能，在正常的运行条件下，在磁盘足够大的情况下，数据的存取不受限制。</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spc="150" dirty="0">
                <a:solidFill>
                  <a:srgbClr val="000000">
                    <a:lumMod val="75000"/>
                    <a:lumOff val="25000"/>
                  </a:srgbClr>
                </a:solidFill>
                <a:uFillTx/>
                <a:ea typeface="微软雅黑" panose="020B0503020204020204" charset="-122"/>
              </a:rPr>
              <a:t>在后期如果数据量增长过大或过快，则需要更新云服务器的存储容量来对数据库进行管理。</a:t>
            </a:r>
            <a:endParaRPr lang="zh-CN" altLang="en-US" sz="1200" spc="150" dirty="0">
              <a:solidFill>
                <a:srgbClr val="000000">
                  <a:lumMod val="75000"/>
                  <a:lumOff val="25000"/>
                </a:srgbClr>
              </a:solidFill>
              <a:uFillTx/>
              <a:ea typeface="微软雅黑" panose="020B0503020204020204" charset="-122"/>
            </a:endParaRPr>
          </a:p>
        </p:txBody>
      </p:sp>
      <p:sp>
        <p:nvSpPr>
          <p:cNvPr id="7" name="文本框 6"/>
          <p:cNvSpPr txBox="1"/>
          <p:nvPr>
            <p:custDataLst>
              <p:tags r:id="rId3"/>
            </p:custDataLst>
          </p:nvPr>
        </p:nvSpPr>
        <p:spPr>
          <a:xfrm>
            <a:off x="964199" y="3470976"/>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故障处理要求</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nvSpPr>
        <p:spPr>
          <a:xfrm>
            <a:off x="963930" y="4101465"/>
            <a:ext cx="6280785" cy="1014730"/>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由于网页开发不完善，可能导致各功能存在各种BUG。</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spc="150" dirty="0">
                <a:solidFill>
                  <a:srgbClr val="000000">
                    <a:lumMod val="75000"/>
                    <a:lumOff val="25000"/>
                  </a:srgbClr>
                </a:solidFill>
                <a:uFillTx/>
                <a:ea typeface="微软雅黑" panose="020B0503020204020204" charset="-122"/>
              </a:rPr>
              <a:t>异常报错：系统出现异常错误时，程序会弹出对话框，写明错误代码及原因，用户可以依据此出错信息向维护小组报告。</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spc="150" dirty="0">
                <a:solidFill>
                  <a:srgbClr val="000000">
                    <a:lumMod val="75000"/>
                    <a:lumOff val="25000"/>
                  </a:srgbClr>
                </a:solidFill>
                <a:uFillTx/>
                <a:ea typeface="微软雅黑" panose="020B0503020204020204" charset="-122"/>
              </a:rPr>
              <a:t>操作错误：如果用户出现操作错误，如数据类型输入错误等，系统会弹出对话显示出错内容，并会在出错地方出现错误信息提示。</a:t>
            </a:r>
            <a:endParaRPr lang="zh-CN" altLang="en-US" sz="1200" spc="150" dirty="0">
              <a:solidFill>
                <a:srgbClr val="000000">
                  <a:lumMod val="75000"/>
                  <a:lumOff val="25000"/>
                </a:srgbClr>
              </a:solidFill>
              <a:uFillTx/>
              <a:ea typeface="微软雅黑" panose="020B0503020204020204" charset="-122"/>
            </a:endParaRPr>
          </a:p>
        </p:txBody>
      </p:sp>
      <p:sp>
        <p:nvSpPr>
          <p:cNvPr id="10" name="文本框 9"/>
          <p:cNvSpPr txBox="1"/>
          <p:nvPr>
            <p:custDataLst>
              <p:tags r:id="rId4"/>
            </p:custDataLst>
          </p:nvPr>
        </p:nvSpPr>
        <p:spPr>
          <a:xfrm>
            <a:off x="964199" y="526993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其他专门要求</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11" name="文本框 10"/>
          <p:cNvSpPr txBox="1"/>
          <p:nvPr/>
        </p:nvSpPr>
        <p:spPr>
          <a:xfrm>
            <a:off x="963930" y="5899785"/>
            <a:ext cx="6896100" cy="460375"/>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用户需要对网站内部取得的资源进行保护，而不能到处随意转发，或用于商业，资源仅供学习用处。</a:t>
            </a:r>
            <a:endParaRPr lang="zh-CN" altLang="en-US" sz="1200" spc="150" dirty="0">
              <a:solidFill>
                <a:srgbClr val="000000">
                  <a:lumMod val="75000"/>
                  <a:lumOff val="25000"/>
                </a:srgbClr>
              </a:solidFill>
              <a:uFillTx/>
              <a:ea typeface="微软雅黑" panose="020B0503020204020204" charset="-122"/>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运行环境规定</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04</a:t>
            </a:r>
            <a:endParaRPr lang="en-US" altLang="zh-CN" sz="12450">
              <a:cs typeface="+mn-cs"/>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设备</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963930" y="1095375"/>
            <a:ext cx="6795135" cy="275590"/>
          </a:xfrm>
          <a:prstGeom prst="rect">
            <a:avLst/>
          </a:prstGeom>
          <a:noFill/>
        </p:spPr>
        <p:txBody>
          <a:bodyPr wrap="none" rtlCol="0">
            <a:spAutoFit/>
          </a:bodyPr>
          <a:p>
            <a:pPr algn="l"/>
            <a:r>
              <a:rPr lang="zh-CN" altLang="en-US" sz="1200" spc="150" dirty="0">
                <a:solidFill>
                  <a:srgbClr val="000000">
                    <a:lumMod val="75000"/>
                    <a:lumOff val="25000"/>
                  </a:srgbClr>
                </a:solidFill>
                <a:uFillTx/>
                <a:ea typeface="微软雅黑" panose="020B0503020204020204" charset="-122"/>
              </a:rPr>
              <a:t>普通PC机：8GB内存，附带上网联机功能，附带文本输入硬件，显示器分辨率无要求。</a:t>
            </a:r>
            <a:endParaRPr lang="zh-CN" altLang="en-US" sz="1200" spc="150" dirty="0">
              <a:solidFill>
                <a:srgbClr val="000000">
                  <a:lumMod val="75000"/>
                  <a:lumOff val="25000"/>
                </a:srgbClr>
              </a:solidFill>
              <a:uFillTx/>
              <a:ea typeface="微软雅黑" panose="020B0503020204020204" charset="-122"/>
            </a:endParaRPr>
          </a:p>
        </p:txBody>
      </p:sp>
      <p:sp>
        <p:nvSpPr>
          <p:cNvPr id="3" name="文本框 2"/>
          <p:cNvSpPr txBox="1"/>
          <p:nvPr>
            <p:custDataLst>
              <p:tags r:id="rId2"/>
            </p:custDataLst>
          </p:nvPr>
        </p:nvSpPr>
        <p:spPr>
          <a:xfrm>
            <a:off x="964199" y="159963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支持软件</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nvSpPr>
        <p:spPr>
          <a:xfrm>
            <a:off x="963930" y="2299335"/>
            <a:ext cx="5000625" cy="460375"/>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客户机采用Windows操作系统，支持各种浏览器，可以通过浏览器打开浏览交互等。</a:t>
            </a:r>
            <a:endParaRPr lang="zh-CN" altLang="en-US" sz="1200" spc="150" dirty="0">
              <a:solidFill>
                <a:srgbClr val="000000">
                  <a:lumMod val="75000"/>
                  <a:lumOff val="25000"/>
                </a:srgbClr>
              </a:solidFill>
              <a:uFillTx/>
              <a:ea typeface="微软雅黑" panose="020B0503020204020204" charset="-122"/>
            </a:endParaRPr>
          </a:p>
        </p:txBody>
      </p:sp>
      <p:sp>
        <p:nvSpPr>
          <p:cNvPr id="7" name="文本框 6"/>
          <p:cNvSpPr txBox="1"/>
          <p:nvPr>
            <p:custDataLst>
              <p:tags r:id="rId3"/>
            </p:custDataLst>
          </p:nvPr>
        </p:nvSpPr>
        <p:spPr>
          <a:xfrm>
            <a:off x="964199" y="2992186"/>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接口</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nvSpPr>
        <p:spPr>
          <a:xfrm>
            <a:off x="963930" y="3692525"/>
            <a:ext cx="6280785" cy="645160"/>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a．该网站用mysql数据库软件管理数据，并且与阿里云服务器连接，保存用户数据，以及网站内部资源存放。</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spc="150" dirty="0">
                <a:solidFill>
                  <a:srgbClr val="000000">
                    <a:lumMod val="75000"/>
                    <a:lumOff val="25000"/>
                  </a:srgbClr>
                </a:solidFill>
                <a:uFillTx/>
                <a:ea typeface="微软雅黑" panose="020B0503020204020204" charset="-122"/>
              </a:rPr>
              <a:t>b．各模块之间要求可以快速衔接，各个页面可以快速切换。</a:t>
            </a:r>
            <a:endParaRPr lang="zh-CN" altLang="en-US" sz="1200" spc="150" dirty="0">
              <a:solidFill>
                <a:srgbClr val="000000">
                  <a:lumMod val="75000"/>
                  <a:lumOff val="25000"/>
                </a:srgbClr>
              </a:solidFill>
              <a:uFillTx/>
              <a:ea typeface="微软雅黑" panose="020B0503020204020204" charset="-122"/>
            </a:endParaRPr>
          </a:p>
        </p:txBody>
      </p:sp>
      <p:sp>
        <p:nvSpPr>
          <p:cNvPr id="10" name="文本框 9"/>
          <p:cNvSpPr txBox="1"/>
          <p:nvPr>
            <p:custDataLst>
              <p:tags r:id="rId4"/>
            </p:custDataLst>
          </p:nvPr>
        </p:nvSpPr>
        <p:spPr>
          <a:xfrm>
            <a:off x="964199" y="455619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控制</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11" name="文本框 10"/>
          <p:cNvSpPr txBox="1"/>
          <p:nvPr/>
        </p:nvSpPr>
        <p:spPr>
          <a:xfrm>
            <a:off x="963930" y="5240655"/>
            <a:ext cx="6896100" cy="275590"/>
          </a:xfrm>
          <a:prstGeom prst="rect">
            <a:avLst/>
          </a:prstGeom>
          <a:noFill/>
        </p:spPr>
        <p:txBody>
          <a:bodyPr wrap="square" rtlCol="0">
            <a:spAutoFit/>
          </a:bodyPr>
          <a:p>
            <a:pPr algn="l"/>
            <a:r>
              <a:rPr lang="zh-CN" altLang="en-US" sz="1200" spc="150" dirty="0">
                <a:solidFill>
                  <a:srgbClr val="000000">
                    <a:lumMod val="75000"/>
                    <a:lumOff val="25000"/>
                  </a:srgbClr>
                </a:solidFill>
                <a:uFillTx/>
                <a:ea typeface="微软雅黑" panose="020B0503020204020204" charset="-122"/>
              </a:rPr>
              <a:t>无</a:t>
            </a:r>
            <a:endParaRPr lang="zh-CN" altLang="en-US" sz="1200" spc="150" dirty="0">
              <a:solidFill>
                <a:srgbClr val="000000">
                  <a:lumMod val="75000"/>
                  <a:lumOff val="25000"/>
                </a:srgbClr>
              </a:solidFill>
              <a:uFillTx/>
              <a:ea typeface="微软雅黑" panose="020B0503020204020204" charset="-122"/>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 name="矩形 93"/>
          <p:cNvSpPr/>
          <p:nvPr>
            <p:custDataLst>
              <p:tags r:id="rId1"/>
            </p:custDataLst>
          </p:nvPr>
        </p:nvSpPr>
        <p:spPr>
          <a:xfrm>
            <a:off x="2397698" y="3813989"/>
            <a:ext cx="2174294"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5" name="矩形 94"/>
          <p:cNvSpPr/>
          <p:nvPr>
            <p:custDataLst>
              <p:tags r:id="rId2"/>
            </p:custDataLst>
          </p:nvPr>
        </p:nvSpPr>
        <p:spPr>
          <a:xfrm>
            <a:off x="4571991" y="3813989"/>
            <a:ext cx="2174294"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6" name="矩形 95"/>
          <p:cNvSpPr/>
          <p:nvPr>
            <p:custDataLst>
              <p:tags r:id="rId3"/>
            </p:custDataLst>
          </p:nvPr>
        </p:nvSpPr>
        <p:spPr>
          <a:xfrm>
            <a:off x="6746285" y="3813989"/>
            <a:ext cx="2397698"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3" name="矩形 32"/>
          <p:cNvSpPr/>
          <p:nvPr>
            <p:custDataLst>
              <p:tags r:id="rId4"/>
            </p:custDataLst>
          </p:nvPr>
        </p:nvSpPr>
        <p:spPr>
          <a:xfrm>
            <a:off x="0" y="3813989"/>
            <a:ext cx="2397698"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34" name="图片 33"/>
          <p:cNvPicPr>
            <a:picLocks noChangeAspect="1"/>
          </p:cNvPicPr>
          <p:nvPr>
            <p:custDataLst>
              <p:tags r:id="rId5"/>
            </p:custDataLst>
          </p:nvPr>
        </p:nvPicPr>
        <p:blipFill>
          <a:blip r:embed="rId6"/>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7"/>
            </p:custDataLst>
          </p:nvPr>
        </p:nvSpPr>
        <p:spPr>
          <a:xfrm>
            <a:off x="0" y="857250"/>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8"/>
            </p:custDataLst>
          </p:nvPr>
        </p:nvSpPr>
        <p:spPr>
          <a:xfrm>
            <a:off x="609569" y="1973034"/>
            <a:ext cx="7924863" cy="472440"/>
          </a:xfrm>
          <a:prstGeom prst="rect">
            <a:avLst/>
          </a:prstGeom>
          <a:noFill/>
        </p:spPr>
        <p:txBody>
          <a:bodyPr wrap="square" lIns="76200" tIns="28575" rIns="47625" bIns="28575" rtlCol="0">
            <a:noAutofit/>
          </a:bodyPr>
          <a:lstStyle/>
          <a:p>
            <a:pPr algn="ctr"/>
            <a:r>
              <a:rPr lang="zh-CN" altLang="en-US" sz="5400" b="1" spc="300" dirty="0">
                <a:solidFill>
                  <a:srgbClr val="FFFFFF"/>
                </a:solidFill>
                <a:latin typeface="Arial" panose="020B0604020202020204" pitchFamily="34" charset="0"/>
                <a:ea typeface="微软雅黑" panose="020B0503020204020204" charset="-122"/>
              </a:rPr>
              <a:t>目录</a:t>
            </a:r>
            <a:endParaRPr lang="zh-CN" altLang="en-US" sz="5400" b="1" spc="300" dirty="0">
              <a:solidFill>
                <a:srgbClr val="FFFFFF"/>
              </a:solidFill>
              <a:latin typeface="Arial" panose="020B0604020202020204" pitchFamily="34" charset="0"/>
              <a:ea typeface="微软雅黑" panose="020B0503020204020204" charset="-122"/>
            </a:endParaRPr>
          </a:p>
        </p:txBody>
      </p:sp>
      <p:cxnSp>
        <p:nvCxnSpPr>
          <p:cNvPr id="29" name="直接连接符 28"/>
          <p:cNvCxnSpPr/>
          <p:nvPr>
            <p:custDataLst>
              <p:tags r:id="rId9"/>
            </p:custDataLst>
          </p:nvPr>
        </p:nvCxnSpPr>
        <p:spPr>
          <a:xfrm>
            <a:off x="2397701"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30" name="直接连接符 29"/>
          <p:cNvCxnSpPr/>
          <p:nvPr>
            <p:custDataLst>
              <p:tags r:id="rId10"/>
            </p:custDataLst>
          </p:nvPr>
        </p:nvCxnSpPr>
        <p:spPr>
          <a:xfrm>
            <a:off x="4571999"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51" name="直接连接符 50"/>
          <p:cNvCxnSpPr/>
          <p:nvPr>
            <p:custDataLst>
              <p:tags r:id="rId11"/>
            </p:custDataLst>
          </p:nvPr>
        </p:nvCxnSpPr>
        <p:spPr>
          <a:xfrm>
            <a:off x="6746297"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65" name="文本框 64"/>
          <p:cNvSpPr txBox="1"/>
          <p:nvPr>
            <p:custDataLst>
              <p:tags r:id="rId12"/>
            </p:custDataLst>
          </p:nvPr>
        </p:nvSpPr>
        <p:spPr>
          <a:xfrm>
            <a:off x="477203"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引言</a:t>
            </a:r>
            <a:endParaRPr lang="zh-CN" altLang="en-US" sz="1500" b="1" dirty="0">
              <a:solidFill>
                <a:srgbClr val="000000">
                  <a:lumMod val="75000"/>
                  <a:lumOff val="25000"/>
                </a:srgbClr>
              </a:solidFill>
              <a:uFillTx/>
              <a:latin typeface="Arial" panose="020B0604020202020204" pitchFamily="34" charset="0"/>
            </a:endParaRPr>
          </a:p>
        </p:txBody>
      </p:sp>
      <p:sp>
        <p:nvSpPr>
          <p:cNvPr id="66" name="文本框 65"/>
          <p:cNvSpPr txBox="1"/>
          <p:nvPr>
            <p:custDataLst>
              <p:tags r:id="rId13"/>
            </p:custDataLst>
          </p:nvPr>
        </p:nvSpPr>
        <p:spPr>
          <a:xfrm>
            <a:off x="477838"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编写目的</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项目背景</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定义</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en-US" altLang="zh-CN" sz="1200" dirty="0">
                <a:solidFill>
                  <a:srgbClr val="000000">
                    <a:lumMod val="75000"/>
                    <a:lumOff val="25000"/>
                  </a:srgbClr>
                </a:solidFill>
                <a:latin typeface="Arial" panose="020B0604020202020204" pitchFamily="34" charset="0"/>
                <a:ea typeface="微软雅黑" panose="020B0503020204020204" charset="-122"/>
              </a:rPr>
              <a:t>4.</a:t>
            </a:r>
            <a:r>
              <a:rPr lang="zh-CN" altLang="en-US" sz="1200" dirty="0">
                <a:solidFill>
                  <a:srgbClr val="000000">
                    <a:lumMod val="75000"/>
                    <a:lumOff val="25000"/>
                  </a:srgbClr>
                </a:solidFill>
                <a:latin typeface="Arial" panose="020B0604020202020204" pitchFamily="34" charset="0"/>
                <a:ea typeface="微软雅黑" panose="020B0503020204020204" charset="-122"/>
              </a:rPr>
              <a:t>参考资料</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p:txBody>
      </p:sp>
      <p:sp>
        <p:nvSpPr>
          <p:cNvPr id="73" name="文本框 72"/>
          <p:cNvSpPr txBox="1"/>
          <p:nvPr>
            <p:custDataLst>
              <p:tags r:id="rId14"/>
            </p:custDataLst>
          </p:nvPr>
        </p:nvSpPr>
        <p:spPr>
          <a:xfrm>
            <a:off x="2651760"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任务概述</a:t>
            </a:r>
            <a:endParaRPr lang="zh-CN" altLang="en-US" sz="1500" b="1" dirty="0">
              <a:solidFill>
                <a:srgbClr val="000000">
                  <a:lumMod val="75000"/>
                  <a:lumOff val="25000"/>
                </a:srgbClr>
              </a:solidFill>
              <a:uFillTx/>
              <a:latin typeface="Arial" panose="020B0604020202020204" pitchFamily="34" charset="0"/>
            </a:endParaRPr>
          </a:p>
        </p:txBody>
      </p:sp>
      <p:sp>
        <p:nvSpPr>
          <p:cNvPr id="74" name="文本框 73"/>
          <p:cNvSpPr txBox="1"/>
          <p:nvPr>
            <p:custDataLst>
              <p:tags r:id="rId15"/>
            </p:custDataLst>
          </p:nvPr>
        </p:nvSpPr>
        <p:spPr>
          <a:xfrm>
            <a:off x="2651760"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目标</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用户的特点</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假定和约束</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p:txBody>
      </p:sp>
      <p:sp>
        <p:nvSpPr>
          <p:cNvPr id="81" name="文本框 80"/>
          <p:cNvSpPr txBox="1"/>
          <p:nvPr>
            <p:custDataLst>
              <p:tags r:id="rId16"/>
            </p:custDataLst>
          </p:nvPr>
        </p:nvSpPr>
        <p:spPr>
          <a:xfrm>
            <a:off x="4825841"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需求规定</a:t>
            </a:r>
            <a:endParaRPr lang="zh-CN" altLang="en-US" sz="1500" b="1" dirty="0">
              <a:solidFill>
                <a:srgbClr val="000000">
                  <a:lumMod val="75000"/>
                  <a:lumOff val="25000"/>
                </a:srgbClr>
              </a:solidFill>
              <a:uFillTx/>
              <a:latin typeface="Arial" panose="020B0604020202020204" pitchFamily="34" charset="0"/>
            </a:endParaRPr>
          </a:p>
        </p:txBody>
      </p:sp>
      <p:sp>
        <p:nvSpPr>
          <p:cNvPr id="82" name="文本框 81"/>
          <p:cNvSpPr txBox="1"/>
          <p:nvPr>
            <p:custDataLst>
              <p:tags r:id="rId17"/>
            </p:custDataLst>
          </p:nvPr>
        </p:nvSpPr>
        <p:spPr>
          <a:xfrm>
            <a:off x="4826000" y="4712335"/>
            <a:ext cx="2073910" cy="98806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对功能的规定</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对性能的规定</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输入输出要求</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4</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数据管理能力要求</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5</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故障处理要求</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6</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其他专门要求</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p:txBody>
      </p:sp>
      <p:sp>
        <p:nvSpPr>
          <p:cNvPr id="89" name="文本框 88"/>
          <p:cNvSpPr txBox="1"/>
          <p:nvPr>
            <p:custDataLst>
              <p:tags r:id="rId18"/>
            </p:custDataLst>
          </p:nvPr>
        </p:nvSpPr>
        <p:spPr>
          <a:xfrm>
            <a:off x="7000399"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运行环境规定</a:t>
            </a:r>
            <a:endParaRPr lang="zh-CN" altLang="en-US" sz="1500" b="1" dirty="0">
              <a:solidFill>
                <a:srgbClr val="000000">
                  <a:lumMod val="75000"/>
                  <a:lumOff val="25000"/>
                </a:srgbClr>
              </a:solidFill>
              <a:uFillTx/>
              <a:latin typeface="Arial" panose="020B0604020202020204" pitchFamily="34" charset="0"/>
            </a:endParaRPr>
          </a:p>
        </p:txBody>
      </p:sp>
      <p:sp>
        <p:nvSpPr>
          <p:cNvPr id="90" name="文本框 89"/>
          <p:cNvSpPr txBox="1"/>
          <p:nvPr>
            <p:custDataLst>
              <p:tags r:id="rId19"/>
            </p:custDataLst>
          </p:nvPr>
        </p:nvSpPr>
        <p:spPr>
          <a:xfrm>
            <a:off x="7000399"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设备</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支持软件</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接口</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a:p>
            <a:r>
              <a:rPr lang="zh-CN" altLang="en-US" sz="1200" dirty="0">
                <a:solidFill>
                  <a:srgbClr val="000000">
                    <a:lumMod val="75000"/>
                    <a:lumOff val="25000"/>
                  </a:srgbClr>
                </a:solidFill>
                <a:latin typeface="Arial" panose="020B0604020202020204" pitchFamily="34" charset="0"/>
                <a:ea typeface="微软雅黑" panose="020B0503020204020204" charset="-122"/>
              </a:rPr>
              <a:t>4</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控制</a:t>
            </a:r>
            <a:endParaRPr lang="zh-CN" altLang="en-US" sz="1200" dirty="0">
              <a:solidFill>
                <a:srgbClr val="000000">
                  <a:lumMod val="75000"/>
                  <a:lumOff val="25000"/>
                </a:srgbClr>
              </a:solidFill>
              <a:latin typeface="Arial" panose="020B0604020202020204" pitchFamily="34" charset="0"/>
              <a:ea typeface="微软雅黑" panose="020B0503020204020204" charset="-122"/>
            </a:endParaRPr>
          </a:p>
        </p:txBody>
      </p:sp>
      <p:sp>
        <p:nvSpPr>
          <p:cNvPr id="45" name="椭圆 44"/>
          <p:cNvSpPr/>
          <p:nvPr>
            <p:custDataLst>
              <p:tags r:id="rId20"/>
            </p:custDataLst>
          </p:nvPr>
        </p:nvSpPr>
        <p:spPr>
          <a:xfrm>
            <a:off x="1003935" y="3496628"/>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6" name="矩形 45"/>
          <p:cNvSpPr/>
          <p:nvPr>
            <p:custDataLst>
              <p:tags r:id="rId21"/>
            </p:custDataLst>
          </p:nvPr>
        </p:nvSpPr>
        <p:spPr>
          <a:xfrm flipH="1">
            <a:off x="1058228" y="3594259"/>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01</a:t>
            </a:r>
            <a:endParaRPr kumimoji="1" lang="zh-CN" altLang="en-US" sz="2100" b="1" dirty="0">
              <a:solidFill>
                <a:srgbClr val="FFFFFF"/>
              </a:solidFill>
              <a:latin typeface="Century Gothic" panose="020B0502020202020204" pitchFamily="34" charset="0"/>
            </a:endParaRPr>
          </a:p>
        </p:txBody>
      </p:sp>
      <p:sp>
        <p:nvSpPr>
          <p:cNvPr id="48" name="椭圆 47"/>
          <p:cNvSpPr/>
          <p:nvPr>
            <p:custDataLst>
              <p:tags r:id="rId22"/>
            </p:custDataLst>
          </p:nvPr>
        </p:nvSpPr>
        <p:spPr>
          <a:xfrm>
            <a:off x="3178493"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9" name="矩形 48"/>
          <p:cNvSpPr/>
          <p:nvPr>
            <p:custDataLst>
              <p:tags r:id="rId23"/>
            </p:custDataLst>
          </p:nvPr>
        </p:nvSpPr>
        <p:spPr>
          <a:xfrm flipH="1">
            <a:off x="3232309"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02</a:t>
            </a:r>
            <a:endParaRPr kumimoji="1" lang="zh-CN" altLang="en-US" sz="2100" b="1" dirty="0">
              <a:solidFill>
                <a:srgbClr val="FFFFFF"/>
              </a:solidFill>
              <a:latin typeface="Century Gothic" panose="020B0502020202020204" pitchFamily="34" charset="0"/>
            </a:endParaRPr>
          </a:p>
        </p:txBody>
      </p:sp>
      <p:sp>
        <p:nvSpPr>
          <p:cNvPr id="52" name="椭圆 51"/>
          <p:cNvSpPr/>
          <p:nvPr>
            <p:custDataLst>
              <p:tags r:id="rId24"/>
            </p:custDataLst>
          </p:nvPr>
        </p:nvSpPr>
        <p:spPr>
          <a:xfrm>
            <a:off x="5352574"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53" name="矩形 52"/>
          <p:cNvSpPr/>
          <p:nvPr>
            <p:custDataLst>
              <p:tags r:id="rId25"/>
            </p:custDataLst>
          </p:nvPr>
        </p:nvSpPr>
        <p:spPr>
          <a:xfrm flipH="1">
            <a:off x="5406390"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03</a:t>
            </a:r>
            <a:endParaRPr kumimoji="1" lang="zh-CN" altLang="en-US" sz="2100" b="1" dirty="0">
              <a:solidFill>
                <a:srgbClr val="FFFFFF"/>
              </a:solidFill>
              <a:latin typeface="Century Gothic" panose="020B0502020202020204" pitchFamily="34" charset="0"/>
            </a:endParaRPr>
          </a:p>
        </p:txBody>
      </p:sp>
      <p:sp>
        <p:nvSpPr>
          <p:cNvPr id="55" name="椭圆 54"/>
          <p:cNvSpPr/>
          <p:nvPr>
            <p:custDataLst>
              <p:tags r:id="rId26"/>
            </p:custDataLst>
          </p:nvPr>
        </p:nvSpPr>
        <p:spPr>
          <a:xfrm>
            <a:off x="7527131"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56" name="矩形 55"/>
          <p:cNvSpPr/>
          <p:nvPr>
            <p:custDataLst>
              <p:tags r:id="rId27"/>
            </p:custDataLst>
          </p:nvPr>
        </p:nvSpPr>
        <p:spPr>
          <a:xfrm flipH="1">
            <a:off x="7580948"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04</a:t>
            </a:r>
            <a:endParaRPr kumimoji="1" lang="zh-CN" altLang="en-US" sz="2100" b="1" dirty="0">
              <a:solidFill>
                <a:srgbClr val="FFFFFF"/>
              </a:solidFill>
              <a:latin typeface="Century Gothic" panose="020B0502020202020204" pitchFamily="34" charset="0"/>
            </a:endParaRPr>
          </a:p>
        </p:txBody>
      </p:sp>
    </p:spTree>
    <p:custDataLst>
      <p:tags r:id="rId2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引言</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01</a:t>
            </a:r>
            <a:endParaRPr lang="en-US" altLang="zh-CN" sz="12450">
              <a:cs typeface="+mn-cs"/>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94836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（1）为了让用户使用该网页获得良好的体验，让用户指出我们的不足，进一步了解用户需求。</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（2）对开发出来的网页的主要功能、性能进行完全描述，为开发网页进行详细设计和编程提供基础。</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（3）让小组成员与用户能更好了解该网页，减少彼此之间交流的困难和因为需求不明确而产生的不必要的麻烦。</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26003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编写目的</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zh-CN" spc="300" dirty="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78334" y="2387204"/>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None/>
            </a:pPr>
            <a:r>
              <a:rPr lang="zh-CN" altLang="en-US" sz="1400" dirty="0" smtClean="0">
                <a:uFillTx/>
              </a:rPr>
              <a:t>项目名称：ACG网站</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项目用户：热爱动漫与游戏的广大人群</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项目提出者：郑逸旸，董思诚，肖繁</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ACG为英文Animation Comic Game的缩写，是动画、漫画、游戏的总称。ACG文化发源于日本，以网络及其他方式传播。为华人社会常用的亚文化词汇。</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ACG网通常是由各种类别的动漫和游戏或者各大网友对各种类别的动漫和游戏进行评论而集成的网站。评论也类似于博客中网友们的日记，每个人都可以随时把自己的思想和对于动漫不一样的想法评论在动漫社坛。</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所以我们选择制作该项目应对给那些喜欢看动漫喜欢玩游戏的广大人群，让他们对动漫、游戏有更进一步的了解，同时也能享受动漫和游戏带来的快乐。</a:t>
            </a:r>
            <a:endParaRPr lang="zh-CN" altLang="en-US" sz="1400" dirty="0" smtClean="0">
              <a:uFillTx/>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【术语1】HTML：</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HTML 指的是超文本标记语言 (Hyper Text Markup Language)，是用来描述网页的一种语言，HTML 不是一种编程语言，而是一种标记语言，HTML 使用标记标签来描述网页。</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【术语2】CSS：</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定义</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624" y="160787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制作可行性分析报告参考资料：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吴涛。《网站全程设计技术（修订本）》。北京：清华大学出版社。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王珊，萨师煊。《数据库系统概论》。北京：高等教育出版社。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张海藩，牟永敏。《软件工程导论》。北京：清华大学出版社。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制作网页参考网址：</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https://www.bilibili.com/哔哩哔哩弹幕网</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http://acg17.com/ACG17网站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NGA论坛二次元国家地理板块</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模板参考：</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《软件需求说明书（GB856T——88）》</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2078624" y="57918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参考资料</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任务概述</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02</a:t>
            </a:r>
            <a:endParaRPr lang="en-US" altLang="zh-CN" sz="12450">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（1）面向动漫游戏爱好者，为用户提供资源，满足动漫游戏爱好者的需求。</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（2）操作简单方便、界面简洁美观</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（3）方便简单全方位的搜索资源功能</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（4）系统安全可靠，运行稳定</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目标</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1.xml><?xml version="1.0" encoding="utf-8"?>
<p:tagLst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8.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7.xml><?xml version="1.0" encoding="utf-8"?>
<p:tagLst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28.xml><?xml version="1.0" encoding="utf-8"?>
<p:tagLst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29.xml><?xml version="1.0" encoding="utf-8"?>
<p:tagLst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3*l_h_i*1_2_1"/>
  <p:tag name="KSO_WM_TEMPLATE_CATEGORY" val="diagram"/>
  <p:tag name="KSO_WM_TEMPLATE_INDEX" val="20196517"/>
  <p:tag name="KSO_WM_UNIT_LAYERLEVEL" val="1_1_1"/>
  <p:tag name="KSO_WM_TAG_VERSION" val="1.0"/>
  <p:tag name="KSO_WM_BEAUTIFY_FLAG" val="#wm#"/>
  <p:tag name="KSO_WM_UNIT_COLOR_SCHEME_SHAPE_ID" val="94"/>
  <p:tag name="KSO_WM_UNIT_COLOR_SCHEME_PARENT_PAGE" val="0_3"/>
  <p:tag name="KSO_WM_UNIT_FOIL_COLOR" val="1"/>
  <p:tag name="KSO_WM_UNIT_ADJUSTLAYOUT_ID" val="94"/>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3*l_h_i*1_3_1"/>
  <p:tag name="KSO_WM_TEMPLATE_CATEGORY" val="diagram"/>
  <p:tag name="KSO_WM_TEMPLATE_INDEX" val="20196517"/>
  <p:tag name="KSO_WM_UNIT_LAYERLEVEL" val="1_1_1"/>
  <p:tag name="KSO_WM_TAG_VERSION" val="1.0"/>
  <p:tag name="KSO_WM_BEAUTIFY_FLAG" val="#wm#"/>
  <p:tag name="KSO_WM_UNIT_COLOR_SCHEME_SHAPE_ID" val="95"/>
  <p:tag name="KSO_WM_UNIT_COLOR_SCHEME_PARENT_PAGE" val="0_3"/>
  <p:tag name="KSO_WM_UNIT_FOIL_COLOR" val="1"/>
  <p:tag name="KSO_WM_UNIT_ADJUSTLAYOUT_ID" val="9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96517_3*l_h_i*1_4_1"/>
  <p:tag name="KSO_WM_TEMPLATE_CATEGORY" val="diagram"/>
  <p:tag name="KSO_WM_TEMPLATE_INDEX" val="20196517"/>
  <p:tag name="KSO_WM_UNIT_LAYERLEVEL" val="1_1_1"/>
  <p:tag name="KSO_WM_TAG_VERSION" val="1.0"/>
  <p:tag name="KSO_WM_BEAUTIFY_FLAG" val="#wm#"/>
  <p:tag name="KSO_WM_UNIT_COLOR_SCHEME_SHAPE_ID" val="96"/>
  <p:tag name="KSO_WM_UNIT_COLOR_SCHEME_PARENT_PAGE" val="0_3"/>
  <p:tag name="KSO_WM_UNIT_FOIL_COLOR" val="1"/>
  <p:tag name="KSO_WM_UNIT_ADJUSTLAYOUT_ID" val="96"/>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3*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3"/>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ADJUSTLAYOUT_ID" val="34"/>
  <p:tag name="KSO_WM_UNIT_PICTURE_CLIP_FLAG"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ADJUSTLAYOUT_ID" val="4"/>
  <p:tag name="KSO_WM_UNIT_FILL_FORE_SCHEMECOLOR_INDEX" val="13"/>
  <p:tag name="KSO_WM_UNIT_FILL_TYPE" val="1"/>
  <p:tag name="KSO_WM_UNIT_TEXT_FILL_FORE_SCHEMECOLOR_INDEX" val="14"/>
  <p:tag name="KSO_WM_UNIT_TEXT_FILL_TYPE" val="1"/>
  <p:tag name="KSO_WM_UNIT_USESOURCEFORMAT_APPLY" val="1"/>
</p:tagLst>
</file>

<file path=ppt/tags/tag336.xml><?xml version="1.0" encoding="utf-8"?>
<p:tagLst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ADJUSTLAYOUT_ID" val="31"/>
  <p:tag name="KSO_WM_UNIT_TEXT_FILL_FORE_SCHEMECOLOR_INDEX" val="14"/>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96517_3*l_i*1_1"/>
  <p:tag name="KSO_WM_TEMPLATE_CATEGORY" val="diagram"/>
  <p:tag name="KSO_WM_TEMPLATE_INDEX" val="20196517"/>
  <p:tag name="KSO_WM_UNIT_LAYERLEVEL" val="1_1"/>
  <p:tag name="KSO_WM_TAG_VERSION" val="1.0"/>
  <p:tag name="KSO_WM_BEAUTIFY_FLAG" val="#wm#"/>
  <p:tag name="KSO_WM_UNIT_COLOR_SCHEME_SHAPE_ID" val="29"/>
  <p:tag name="KSO_WM_UNIT_COLOR_SCHEME_PARENT_PAGE" val="0_3"/>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96517_3*l_i*1_2"/>
  <p:tag name="KSO_WM_TEMPLATE_CATEGORY" val="diagram"/>
  <p:tag name="KSO_WM_TEMPLATE_INDEX" val="20196517"/>
  <p:tag name="KSO_WM_UNIT_LAYERLEVEL" val="1_1"/>
  <p:tag name="KSO_WM_TAG_VERSION" val="1.0"/>
  <p:tag name="KSO_WM_BEAUTIFY_FLAG" val="#wm#"/>
  <p:tag name="KSO_WM_UNIT_COLOR_SCHEME_SHAPE_ID" val="30"/>
  <p:tag name="KSO_WM_UNIT_COLOR_SCHEME_PARENT_PAGE" val="0_3"/>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196517_3*l_i*1_3"/>
  <p:tag name="KSO_WM_TEMPLATE_CATEGORY" val="diagram"/>
  <p:tag name="KSO_WM_TEMPLATE_INDEX" val="20196517"/>
  <p:tag name="KSO_WM_UNIT_LAYERLEVEL" val="1_1"/>
  <p:tag name="KSO_WM_TAG_VERSION" val="1.0"/>
  <p:tag name="KSO_WM_BEAUTIFY_FLAG" val="#wm#"/>
  <p:tag name="KSO_WM_UNIT_COLOR_SCHEME_SHAPE_ID" val="51"/>
  <p:tag name="KSO_WM_UNIT_COLOR_SCHEME_PARENT_PAGE" val="0_3"/>
  <p:tag name="KSO_WM_UNIT_DECOLORIZATION" val="1"/>
  <p:tag name="KSO_WM_UNIT_ADJUSTLAYOUT_ID" val="51"/>
  <p:tag name="KSO_WM_UNIT_DIAGRAM_MODELTYPE" val="stripeEnum"/>
  <p:tag name="KSO_WM_UNIT_LINE_FORE_SCHEMECOLOR_INDEX" val="14"/>
  <p:tag name="KSO_WM_UNIT_LINE_FILL_TYPE" val="2"/>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3*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65"/>
  <p:tag name="KSO_WM_UNIT_COLOR_SCHEME_PARENT_PAGE" val="0_3"/>
  <p:tag name="KSO_WM_UNIT_ADJUSTLAYOUT_ID" val="65"/>
  <p:tag name="KSO_WM_UNIT_DIAGRAM_MODELTYPE" val="stripeEnum"/>
  <p:tag name="KSO_WM_UNIT_TEXT_FILL_FORE_SCHEMECOLOR_INDEX" val="13"/>
  <p:tag name="KSO_WM_UNIT_TEXT_FILL_TYPE" val="1"/>
  <p:tag name="KSO_WM_UNIT_USESOURCEFORMAT_APPLY" val="1"/>
</p:tagLst>
</file>

<file path=ppt/tags/tag341.xml><?xml version="1.0" encoding="utf-8"?>
<p:tagLst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6517_3*l_h_f*1_1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66"/>
  <p:tag name="KSO_WM_UNIT_COLOR_SCHEME_PARENT_PAGE" val="0_3"/>
  <p:tag name="KSO_WM_UNIT_ADJUSTLAYOUT_ID" val="66"/>
  <p:tag name="KSO_WM_UNIT_DIAGRAM_MODELTYPE" val="stripeEnum"/>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517_3*l_h_a*1_2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73"/>
  <p:tag name="KSO_WM_UNIT_COLOR_SCHEME_PARENT_PAGE" val="0_3"/>
  <p:tag name="KSO_WM_UNIT_ADJUSTLAYOUT_ID" val="73"/>
  <p:tag name="KSO_WM_UNIT_DIAGRAM_MODELTYPE" val="stripeEnum"/>
  <p:tag name="KSO_WM_UNIT_TEXT_FILL_FORE_SCHEMECOLOR_INDEX" val="13"/>
  <p:tag name="KSO_WM_UNIT_TEXT_FILL_TYPE" val="1"/>
  <p:tag name="KSO_WM_UNIT_USESOURCEFORMAT_APPLY" val="1"/>
</p:tagLst>
</file>

<file path=ppt/tags/tag343.xml><?xml version="1.0" encoding="utf-8"?>
<p:tagLst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6517_3*l_h_f*1_2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74"/>
  <p:tag name="KSO_WM_UNIT_COLOR_SCHEME_PARENT_PAGE" val="0_3"/>
  <p:tag name="KSO_WM_UNIT_ADJUSTLAYOUT_ID" val="74"/>
  <p:tag name="KSO_WM_UNIT_DIAGRAM_MODELTYPE" val="stripeEnum"/>
  <p:tag name="KSO_WM_UNIT_TEXT_FILL_FORE_SCHEMECOLOR_INDEX" val="13"/>
  <p:tag name="KSO_WM_UNIT_TEXT_FILL_TYPE" val="1"/>
  <p:tag name="KSO_WM_UNIT_USESOURCEFORMAT_APPLY" val="1"/>
</p:tagLst>
</file>

<file path=ppt/tags/tag344.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3*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81"/>
  <p:tag name="KSO_WM_UNIT_COLOR_SCHEME_PARENT_PAGE" val="0_3"/>
  <p:tag name="KSO_WM_UNIT_ADJUSTLAYOUT_ID" val="81"/>
  <p:tag name="KSO_WM_UNIT_DIAGRAM_MODELTYPE" val="stripeEnum"/>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6517_3*l_h_f*1_3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82"/>
  <p:tag name="KSO_WM_UNIT_COLOR_SCHEME_PARENT_PAGE" val="0_3"/>
  <p:tag name="KSO_WM_UNIT_ADJUSTLAYOUT_ID" val="82"/>
  <p:tag name="KSO_WM_UNIT_DIAGRAM_MODELTYPE" val="stripeEnum"/>
  <p:tag name="KSO_WM_UNIT_TEXT_FILL_FORE_SCHEMECOLOR_INDEX" val="13"/>
  <p:tag name="KSO_WM_UNIT_TEXT_FILL_TYPE" val="1"/>
  <p:tag name="KSO_WM_UNIT_USESOURCEFORMAT_APPLY" val="1"/>
</p:tagLst>
</file>

<file path=ppt/tags/tag346.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6517_3*l_h_a*1_4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89"/>
  <p:tag name="KSO_WM_UNIT_COLOR_SCHEME_PARENT_PAGE" val="0_3"/>
  <p:tag name="KSO_WM_UNIT_ADJUSTLAYOUT_ID" val="89"/>
  <p:tag name="KSO_WM_UNIT_DIAGRAM_MODELTYPE" val="stripeEnum"/>
  <p:tag name="KSO_WM_UNIT_TEXT_FILL_FORE_SCHEMECOLOR_INDEX" val="13"/>
  <p:tag name="KSO_WM_UNIT_TEXT_FILL_TYPE" val="1"/>
  <p:tag name="KSO_WM_UNIT_USESOURCEFORMAT_APPLY" val="1"/>
</p:tagLst>
</file>

<file path=ppt/tags/tag347.xml><?xml version="1.0" encoding="utf-8"?>
<p:tagLst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6517_3*l_h_f*1_4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90"/>
  <p:tag name="KSO_WM_UNIT_COLOR_SCHEME_PARENT_PAGE" val="0_3"/>
  <p:tag name="KSO_WM_UNIT_ADJUSTLAYOUT_ID" val="90"/>
  <p:tag name="KSO_WM_UNIT_DIAGRAM_MODELTYPE" val="stripeEnum"/>
  <p:tag name="KSO_WM_UNIT_TEXT_FILL_FORE_SCHEMECOLOR_INDEX" val="13"/>
  <p:tag name="KSO_WM_UNIT_TEXT_FILL_TYPE" val="1"/>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3*l_h_i*1_1_2"/>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3"/>
  <p:tag name="KSO_WM_UNIT_ADJUSTLAYOUT_ID" val="45"/>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3*l_h_i*1_1_3"/>
  <p:tag name="KSO_WM_TEMPLATE_CATEGORY" val="diagram"/>
  <p:tag name="KSO_WM_TEMPLATE_INDEX" val="20196517"/>
  <p:tag name="KSO_WM_UNIT_LAYERLEVEL" val="1_1_1"/>
  <p:tag name="KSO_WM_TAG_VERSION" val="1.0"/>
  <p:tag name="KSO_WM_BEAUTIFY_FLAG" val="#wm#"/>
  <p:tag name="KSO_WM_UNIT_COLOR_SCHEME_SHAPE_ID" val="46"/>
  <p:tag name="KSO_WM_UNIT_COLOR_SCHEME_PARENT_PAGE" val="0_3"/>
  <p:tag name="KSO_WM_UNIT_ADJUSTLAYOUT_ID" val="46"/>
  <p:tag name="KSO_WM_UNIT_DIAGRAM_MODELTYPE" val="stripeEnum"/>
  <p:tag name="KSO_WM_UNIT_SUBTYPE" val="d"/>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517_3*l_h_i*1_2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3"/>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3*l_h_i*1_2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3"/>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3*l_h_i*1_3_2"/>
  <p:tag name="KSO_WM_TEMPLATE_CATEGORY" val="diagram"/>
  <p:tag name="KSO_WM_TEMPLATE_INDEX" val="20196517"/>
  <p:tag name="KSO_WM_UNIT_LAYERLEVEL" val="1_1_1"/>
  <p:tag name="KSO_WM_TAG_VERSION" val="1.0"/>
  <p:tag name="KSO_WM_BEAUTIFY_FLAG" val="#wm#"/>
  <p:tag name="KSO_WM_UNIT_COLOR_SCHEME_SHAPE_ID" val="52"/>
  <p:tag name="KSO_WM_UNIT_COLOR_SCHEME_PARENT_PAGE" val="0_3"/>
  <p:tag name="KSO_WM_UNIT_ADJUSTLAYOUT_ID" val="52"/>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3*l_h_i*1_3_3"/>
  <p:tag name="KSO_WM_TEMPLATE_CATEGORY" val="diagram"/>
  <p:tag name="KSO_WM_TEMPLATE_INDEX" val="20196517"/>
  <p:tag name="KSO_WM_UNIT_LAYERLEVEL" val="1_1_1"/>
  <p:tag name="KSO_WM_TAG_VERSION" val="1.0"/>
  <p:tag name="KSO_WM_BEAUTIFY_FLAG" val="#wm#"/>
  <p:tag name="KSO_WM_UNIT_COLOR_SCHEME_SHAPE_ID" val="53"/>
  <p:tag name="KSO_WM_UNIT_COLOR_SCHEME_PARENT_PAGE" val="0_3"/>
  <p:tag name="KSO_WM_UNIT_ADJUSTLAYOUT_ID" val="53"/>
  <p:tag name="KSO_WM_UNIT_DIAGRAM_MODELTYPE" val="stripeEnum"/>
  <p:tag name="KSO_WM_UNIT_SUBTYPE" val="d"/>
  <p:tag name="KSO_WM_UNIT_TEXT_FILL_FORE_SCHEMECOLOR_INDEX" val="14"/>
  <p:tag name="KSO_WM_UNIT_TEXT_FILL_TYPE" val="1"/>
  <p:tag name="KSO_WM_UNIT_USESOURCEFORMAT_APPLY"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6517_3*l_h_i*1_4_2"/>
  <p:tag name="KSO_WM_TEMPLATE_CATEGORY" val="diagram"/>
  <p:tag name="KSO_WM_TEMPLATE_INDEX" val="20196517"/>
  <p:tag name="KSO_WM_UNIT_LAYERLEVEL" val="1_1_1"/>
  <p:tag name="KSO_WM_TAG_VERSION" val="1.0"/>
  <p:tag name="KSO_WM_BEAUTIFY_FLAG" val="#wm#"/>
  <p:tag name="KSO_WM_UNIT_COLOR_SCHEME_SHAPE_ID" val="55"/>
  <p:tag name="KSO_WM_UNIT_COLOR_SCHEME_PARENT_PAGE" val="0_3"/>
  <p:tag name="KSO_WM_UNIT_ADJUSTLAYOUT_ID" val="55"/>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96517_3*l_h_i*1_4_3"/>
  <p:tag name="KSO_WM_TEMPLATE_CATEGORY" val="diagram"/>
  <p:tag name="KSO_WM_TEMPLATE_INDEX" val="20196517"/>
  <p:tag name="KSO_WM_UNIT_LAYERLEVEL" val="1_1_1"/>
  <p:tag name="KSO_WM_TAG_VERSION" val="1.0"/>
  <p:tag name="KSO_WM_BEAUTIFY_FLAG" val="#wm#"/>
  <p:tag name="KSO_WM_UNIT_COLOR_SCHEME_SHAPE_ID" val="56"/>
  <p:tag name="KSO_WM_UNIT_COLOR_SCHEME_PARENT_PAGE" val="0_3"/>
  <p:tag name="KSO_WM_UNIT_ADJUSTLAYOUT_ID" val="56"/>
  <p:tag name="KSO_WM_UNIT_DIAGRAM_MODELTYPE" val="stripeEnum"/>
  <p:tag name="KSO_WM_UNIT_SUBTYPE" val="d"/>
  <p:tag name="KSO_WM_UNIT_TEXT_FILL_FORE_SCHEMECOLOR_INDEX" val="14"/>
  <p:tag name="KSO_WM_UNIT_TEXT_FILL_TYPE" val="1"/>
  <p:tag name="KSO_WM_UNIT_USESOURCEFORMAT_APPLY" val="1"/>
</p:tagLst>
</file>

<file path=ppt/tags/tag356.xml><?xml version="1.0" encoding="utf-8"?>
<p:tagLst xmlns:p="http://schemas.openxmlformats.org/presentationml/2006/main">
  <p:tag name="KSO_WM_BEAUTIFY_FLAG" val="#wm#"/>
  <p:tag name="KSO_WM_TEMPLATE_CATEGORY" val="diagram"/>
  <p:tag name="KSO_WM_TEMPLATE_INDEX" val="20196517"/>
  <p:tag name="KSO_WM_SLIDE_ID" val="diagram20196517_3"/>
  <p:tag name="KSO_WM_SLIDE_ITEM_CNT" val="4"/>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5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58.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59.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6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6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65.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13;单击此处添加文本具体内容，简明扼要的阐述您的观点。&#13;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
  <p:tag name="KSO_WM_UNIT_NOCLEAR" val="0"/>
  <p:tag name="KSO_WM_UNIT_VALUE" val="1680"/>
  <p:tag name="KSO_WM_UNIT_TYPE" val="f"/>
  <p:tag name="KSO_WM_UNIT_INDEX" val="1"/>
</p:tagLst>
</file>

<file path=ppt/tags/tag369.xml><?xml version="1.0" encoding="utf-8"?>
<p:tagLst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7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5.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8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2.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83.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8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88.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0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0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0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1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2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2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2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1.xml><?xml version="1.0" encoding="utf-8"?>
<p:tagLst xmlns:p="http://schemas.openxmlformats.org/presentationml/2006/main">
  <p:tag name="KSO_WM_DOC_GUID" val="{2eac37a3-4e19-4607-b808-475c46653db4}"/>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演示</Application>
  <PresentationFormat/>
  <Paragraphs>173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17</vt:i4>
      </vt:variant>
    </vt:vector>
  </HeadingPairs>
  <TitlesOfParts>
    <vt:vector size="33" baseType="lpstr">
      <vt:lpstr>Arial</vt:lpstr>
      <vt:lpstr>宋体</vt:lpstr>
      <vt:lpstr>Wingdings</vt:lpstr>
      <vt:lpstr>微软雅黑</vt:lpstr>
      <vt:lpstr>Arial Unicode MS</vt:lpstr>
      <vt:lpstr>Calibri</vt:lpstr>
      <vt:lpstr>黑体</vt:lpstr>
      <vt:lpstr>Century Gothic</vt:lpstr>
      <vt:lpstr>Century</vt:lpstr>
      <vt:lpstr>思源黑体 CN Bold</vt:lpstr>
      <vt:lpstr>WPS-Numbers</vt:lpstr>
      <vt:lpstr>默认设计模板</vt:lpstr>
      <vt:lpstr>1_Office 主题​​</vt:lpstr>
      <vt:lpstr>2_Office 主题​​</vt:lpstr>
      <vt:lpstr>1_默认设计模板</vt:lpstr>
      <vt:lpstr>3_Office 主题​​</vt:lpstr>
      <vt:lpstr>10月工作汇报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Flow~</cp:lastModifiedBy>
  <cp:revision>3</cp:revision>
  <dcterms:created xsi:type="dcterms:W3CDTF">2019-03-31T13:33:19Z</dcterms:created>
  <dcterms:modified xsi:type="dcterms:W3CDTF">2019-03-31T13:44:20Z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