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heme/theme6.xml" ContentType="application/vnd.openxmlformats-officedocument.them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1.xml" ContentType="application/vnd.openxmlformats-officedocument.presentationml.notesSlide+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notesSlides/notesSlide2.xml" ContentType="application/vnd.openxmlformats-officedocument.presentationml.notesSlide+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notesSlides/notesSlide3.xml" ContentType="application/vnd.openxmlformats-officedocument.presentationml.notesSlide+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notesSlides/notesSlide4.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notesSlides/notesSlide5.xml" ContentType="application/vnd.openxmlformats-officedocument.presentationml.notesSlide+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25"/>
  </p:notesMasterIdLst>
  <p:sldIdLst>
    <p:sldId id="257" r:id="rId6"/>
    <p:sldId id="260" r:id="rId7"/>
    <p:sldId id="266" r:id="rId8"/>
    <p:sldId id="256" r:id="rId9"/>
    <p:sldId id="267" r:id="rId10"/>
    <p:sldId id="264" r:id="rId11"/>
    <p:sldId id="270" r:id="rId12"/>
    <p:sldId id="269" r:id="rId13"/>
    <p:sldId id="271" r:id="rId14"/>
    <p:sldId id="272" r:id="rId15"/>
    <p:sldId id="273" r:id="rId16"/>
    <p:sldId id="275" r:id="rId17"/>
    <p:sldId id="277" r:id="rId18"/>
    <p:sldId id="278" r:id="rId19"/>
    <p:sldId id="279" r:id="rId20"/>
    <p:sldId id="283" r:id="rId21"/>
    <p:sldId id="281" r:id="rId22"/>
    <p:sldId id="282" r:id="rId23"/>
    <p:sldId id="284" r:id="rId24"/>
  </p:sldIdLst>
  <p:sldSz cx="9144000" cy="6858000" type="screen4x3"/>
  <p:notesSz cx="6858000" cy="9144000"/>
  <p:custDataLst>
    <p:tags r:id="rId26"/>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1560" y="-78"/>
      </p:cViewPr>
      <p:guideLst>
        <p:guide orient="horz" pos="218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2019/4/9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426092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9" Type="http://schemas.openxmlformats.org/officeDocument/2006/relationships/tags" Target="../tags/tag46.xml"/><Relationship Id="rId3" Type="http://schemas.openxmlformats.org/officeDocument/2006/relationships/tags" Target="../tags/tag10.xml"/><Relationship Id="rId21" Type="http://schemas.openxmlformats.org/officeDocument/2006/relationships/tags" Target="../tags/tag28.xml"/><Relationship Id="rId34" Type="http://schemas.openxmlformats.org/officeDocument/2006/relationships/tags" Target="../tags/tag41.xml"/><Relationship Id="rId42" Type="http://schemas.openxmlformats.org/officeDocument/2006/relationships/tags" Target="../tags/tag49.xml"/><Relationship Id="rId47" Type="http://schemas.openxmlformats.org/officeDocument/2006/relationships/tags" Target="../tags/tag54.xml"/><Relationship Id="rId50" Type="http://schemas.openxmlformats.org/officeDocument/2006/relationships/slideMaster" Target="../slideMasters/slideMaster2.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33" Type="http://schemas.openxmlformats.org/officeDocument/2006/relationships/tags" Target="../tags/tag40.xml"/><Relationship Id="rId38" Type="http://schemas.openxmlformats.org/officeDocument/2006/relationships/tags" Target="../tags/tag45.xml"/><Relationship Id="rId46" Type="http://schemas.openxmlformats.org/officeDocument/2006/relationships/tags" Target="../tags/tag53.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29" Type="http://schemas.openxmlformats.org/officeDocument/2006/relationships/tags" Target="../tags/tag36.xml"/><Relationship Id="rId41" Type="http://schemas.openxmlformats.org/officeDocument/2006/relationships/tags" Target="../tags/tag48.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32" Type="http://schemas.openxmlformats.org/officeDocument/2006/relationships/tags" Target="../tags/tag39.xml"/><Relationship Id="rId37" Type="http://schemas.openxmlformats.org/officeDocument/2006/relationships/tags" Target="../tags/tag44.xml"/><Relationship Id="rId40" Type="http://schemas.openxmlformats.org/officeDocument/2006/relationships/tags" Target="../tags/tag47.xml"/><Relationship Id="rId45" Type="http://schemas.openxmlformats.org/officeDocument/2006/relationships/tags" Target="../tags/tag52.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tags" Target="../tags/tag35.xml"/><Relationship Id="rId36" Type="http://schemas.openxmlformats.org/officeDocument/2006/relationships/tags" Target="../tags/tag43.xml"/><Relationship Id="rId49" Type="http://schemas.openxmlformats.org/officeDocument/2006/relationships/tags" Target="../tags/tag56.xml"/><Relationship Id="rId10" Type="http://schemas.openxmlformats.org/officeDocument/2006/relationships/tags" Target="../tags/tag17.xml"/><Relationship Id="rId19" Type="http://schemas.openxmlformats.org/officeDocument/2006/relationships/tags" Target="../tags/tag26.xml"/><Relationship Id="rId31" Type="http://schemas.openxmlformats.org/officeDocument/2006/relationships/tags" Target="../tags/tag38.xml"/><Relationship Id="rId44" Type="http://schemas.openxmlformats.org/officeDocument/2006/relationships/tags" Target="../tags/tag51.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tags" Target="../tags/tag34.xml"/><Relationship Id="rId30" Type="http://schemas.openxmlformats.org/officeDocument/2006/relationships/tags" Target="../tags/tag37.xml"/><Relationship Id="rId35" Type="http://schemas.openxmlformats.org/officeDocument/2006/relationships/tags" Target="../tags/tag42.xml"/><Relationship Id="rId43" Type="http://schemas.openxmlformats.org/officeDocument/2006/relationships/tags" Target="../tags/tag50.xml"/><Relationship Id="rId48" Type="http://schemas.openxmlformats.org/officeDocument/2006/relationships/tags" Target="../tags/tag55.xml"/><Relationship Id="rId8" Type="http://schemas.openxmlformats.org/officeDocument/2006/relationships/tags" Target="../tags/tag15.xml"/><Relationship Id="rId51"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image" Target="../media/image1.jpeg"/><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slideMaster" Target="../slideMasters/slideMaster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98.xml"/><Relationship Id="rId7" Type="http://schemas.openxmlformats.org/officeDocument/2006/relationships/slideMaster" Target="../slideMasters/slideMaster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slideMaster" Target="../slideMasters/slideMaster2.xml"/><Relationship Id="rId4" Type="http://schemas.openxmlformats.org/officeDocument/2006/relationships/tags" Target="../tags/tag11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slideMaster" Target="../slideMasters/slideMaster2.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Master" Target="../slideMasters/slideMaster2.xml"/><Relationship Id="rId5" Type="http://schemas.openxmlformats.org/officeDocument/2006/relationships/tags" Target="../tags/tag127.xml"/><Relationship Id="rId4" Type="http://schemas.openxmlformats.org/officeDocument/2006/relationships/tags" Target="../tags/tag126.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slideMaster" Target="../slideMasters/slideMaster2.xml"/><Relationship Id="rId4" Type="http://schemas.openxmlformats.org/officeDocument/2006/relationships/tags" Target="../tags/tag13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tags" Target="../tags/tag149.xml"/><Relationship Id="rId26" Type="http://schemas.openxmlformats.org/officeDocument/2006/relationships/tags" Target="../tags/tag157.xml"/><Relationship Id="rId39" Type="http://schemas.openxmlformats.org/officeDocument/2006/relationships/tags" Target="../tags/tag170.xml"/><Relationship Id="rId3" Type="http://schemas.openxmlformats.org/officeDocument/2006/relationships/tags" Target="../tags/tag134.xml"/><Relationship Id="rId21" Type="http://schemas.openxmlformats.org/officeDocument/2006/relationships/tags" Target="../tags/tag152.xml"/><Relationship Id="rId34" Type="http://schemas.openxmlformats.org/officeDocument/2006/relationships/tags" Target="../tags/tag165.xml"/><Relationship Id="rId42" Type="http://schemas.openxmlformats.org/officeDocument/2006/relationships/tags" Target="../tags/tag173.xm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tags" Target="../tags/tag148.xml"/><Relationship Id="rId25" Type="http://schemas.openxmlformats.org/officeDocument/2006/relationships/tags" Target="../tags/tag156.xml"/><Relationship Id="rId33" Type="http://schemas.openxmlformats.org/officeDocument/2006/relationships/tags" Target="../tags/tag164.xml"/><Relationship Id="rId38" Type="http://schemas.openxmlformats.org/officeDocument/2006/relationships/tags" Target="../tags/tag169.xml"/><Relationship Id="rId2" Type="http://schemas.openxmlformats.org/officeDocument/2006/relationships/tags" Target="../tags/tag133.xml"/><Relationship Id="rId16" Type="http://schemas.openxmlformats.org/officeDocument/2006/relationships/tags" Target="../tags/tag147.xml"/><Relationship Id="rId20" Type="http://schemas.openxmlformats.org/officeDocument/2006/relationships/tags" Target="../tags/tag151.xml"/><Relationship Id="rId29" Type="http://schemas.openxmlformats.org/officeDocument/2006/relationships/tags" Target="../tags/tag160.xml"/><Relationship Id="rId41" Type="http://schemas.openxmlformats.org/officeDocument/2006/relationships/tags" Target="../tags/tag172.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24" Type="http://schemas.openxmlformats.org/officeDocument/2006/relationships/tags" Target="../tags/tag155.xml"/><Relationship Id="rId32" Type="http://schemas.openxmlformats.org/officeDocument/2006/relationships/tags" Target="../tags/tag163.xml"/><Relationship Id="rId37" Type="http://schemas.openxmlformats.org/officeDocument/2006/relationships/tags" Target="../tags/tag168.xml"/><Relationship Id="rId40" Type="http://schemas.openxmlformats.org/officeDocument/2006/relationships/tags" Target="../tags/tag171.xml"/><Relationship Id="rId45" Type="http://schemas.openxmlformats.org/officeDocument/2006/relationships/image" Target="../media/image1.jpeg"/><Relationship Id="rId5" Type="http://schemas.openxmlformats.org/officeDocument/2006/relationships/tags" Target="../tags/tag136.xml"/><Relationship Id="rId15" Type="http://schemas.openxmlformats.org/officeDocument/2006/relationships/tags" Target="../tags/tag146.xml"/><Relationship Id="rId23" Type="http://schemas.openxmlformats.org/officeDocument/2006/relationships/tags" Target="../tags/tag154.xml"/><Relationship Id="rId28" Type="http://schemas.openxmlformats.org/officeDocument/2006/relationships/tags" Target="../tags/tag159.xml"/><Relationship Id="rId36" Type="http://schemas.openxmlformats.org/officeDocument/2006/relationships/tags" Target="../tags/tag167.xml"/><Relationship Id="rId10" Type="http://schemas.openxmlformats.org/officeDocument/2006/relationships/tags" Target="../tags/tag141.xml"/><Relationship Id="rId19" Type="http://schemas.openxmlformats.org/officeDocument/2006/relationships/tags" Target="../tags/tag150.xml"/><Relationship Id="rId31" Type="http://schemas.openxmlformats.org/officeDocument/2006/relationships/tags" Target="../tags/tag162.xml"/><Relationship Id="rId44" Type="http://schemas.openxmlformats.org/officeDocument/2006/relationships/slideMaster" Target="../slideMasters/slideMaster2.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 Id="rId22" Type="http://schemas.openxmlformats.org/officeDocument/2006/relationships/tags" Target="../tags/tag153.xml"/><Relationship Id="rId27" Type="http://schemas.openxmlformats.org/officeDocument/2006/relationships/tags" Target="../tags/tag158.xml"/><Relationship Id="rId30" Type="http://schemas.openxmlformats.org/officeDocument/2006/relationships/tags" Target="../tags/tag161.xml"/><Relationship Id="rId35" Type="http://schemas.openxmlformats.org/officeDocument/2006/relationships/tags" Target="../tags/tag166.xml"/><Relationship Id="rId43" Type="http://schemas.openxmlformats.org/officeDocument/2006/relationships/tags" Target="../tags/tag174.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slideMaster" Target="../slideMasters/slideMaster3.xml"/><Relationship Id="rId3" Type="http://schemas.openxmlformats.org/officeDocument/2006/relationships/tags" Target="../tags/tag183.xml"/><Relationship Id="rId7" Type="http://schemas.openxmlformats.org/officeDocument/2006/relationships/tags" Target="../tags/tag187.xml"/><Relationship Id="rId12" Type="http://schemas.openxmlformats.org/officeDocument/2006/relationships/tags" Target="../tags/tag192.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tags" Target="../tags/tag191.xml"/><Relationship Id="rId5" Type="http://schemas.openxmlformats.org/officeDocument/2006/relationships/tags" Target="../tags/tag185.xml"/><Relationship Id="rId15" Type="http://schemas.openxmlformats.org/officeDocument/2006/relationships/image" Target="../media/image4.jpeg"/><Relationship Id="rId10" Type="http://schemas.openxmlformats.org/officeDocument/2006/relationships/tags" Target="../tags/tag190.xml"/><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07.xml"/><Relationship Id="rId3" Type="http://schemas.openxmlformats.org/officeDocument/2006/relationships/tags" Target="../tags/tag202.xml"/><Relationship Id="rId7" Type="http://schemas.openxmlformats.org/officeDocument/2006/relationships/tags" Target="../tags/tag206.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9"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210.xml"/><Relationship Id="rId7" Type="http://schemas.openxmlformats.org/officeDocument/2006/relationships/slideMaster" Target="../slideMasters/slideMaster3.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21.xml"/><Relationship Id="rId3" Type="http://schemas.openxmlformats.org/officeDocument/2006/relationships/tags" Target="../tags/tag216.xml"/><Relationship Id="rId7" Type="http://schemas.openxmlformats.org/officeDocument/2006/relationships/tags" Target="../tags/tag220.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5" Type="http://schemas.openxmlformats.org/officeDocument/2006/relationships/slideMaster" Target="../slideMasters/slideMaster3.xml"/><Relationship Id="rId4" Type="http://schemas.openxmlformats.org/officeDocument/2006/relationships/tags" Target="../tags/tag225.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231.xml"/><Relationship Id="rId7" Type="http://schemas.openxmlformats.org/officeDocument/2006/relationships/slideMaster" Target="../slideMasters/slideMaster3.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slideMaster" Target="../slideMasters/slideMaster3.xml"/><Relationship Id="rId5" Type="http://schemas.openxmlformats.org/officeDocument/2006/relationships/tags" Target="../tags/tag239.xml"/><Relationship Id="rId4" Type="http://schemas.openxmlformats.org/officeDocument/2006/relationships/tags" Target="../tags/tag238.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5" Type="http://schemas.openxmlformats.org/officeDocument/2006/relationships/slideMaster" Target="../slideMasters/slideMaster3.xml"/><Relationship Id="rId4" Type="http://schemas.openxmlformats.org/officeDocument/2006/relationships/tags" Target="../tags/tag243.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51.xml"/><Relationship Id="rId3" Type="http://schemas.openxmlformats.org/officeDocument/2006/relationships/tags" Target="../tags/tag246.xml"/><Relationship Id="rId7" Type="http://schemas.openxmlformats.org/officeDocument/2006/relationships/tags" Target="../tags/tag250.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tags" Target="../tags/tag249.xml"/><Relationship Id="rId11" Type="http://schemas.openxmlformats.org/officeDocument/2006/relationships/image" Target="../media/image5.jpeg"/><Relationship Id="rId5" Type="http://schemas.openxmlformats.org/officeDocument/2006/relationships/tags" Target="../tags/tag248.xml"/><Relationship Id="rId10" Type="http://schemas.openxmlformats.org/officeDocument/2006/relationships/slideMaster" Target="../slideMasters/slideMaster3.xml"/><Relationship Id="rId4" Type="http://schemas.openxmlformats.org/officeDocument/2006/relationships/tags" Target="../tags/tag247.xml"/><Relationship Id="rId9" Type="http://schemas.openxmlformats.org/officeDocument/2006/relationships/tags" Target="../tags/tag25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261.xml"/><Relationship Id="rId7" Type="http://schemas.openxmlformats.org/officeDocument/2006/relationships/slideMaster" Target="../slideMasters/slideMaster5.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slideMaster" Target="../slideMasters/slideMaster5.xml"/><Relationship Id="rId5" Type="http://schemas.openxmlformats.org/officeDocument/2006/relationships/tags" Target="../tags/tag269.xml"/><Relationship Id="rId4" Type="http://schemas.openxmlformats.org/officeDocument/2006/relationships/tags" Target="../tags/tag268.xml"/></Relationships>
</file>

<file path=ppt/slideLayouts/_rels/slideLayout47.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272.xml"/><Relationship Id="rId7" Type="http://schemas.openxmlformats.org/officeDocument/2006/relationships/tags" Target="../tags/tag276.xml"/><Relationship Id="rId2" Type="http://schemas.openxmlformats.org/officeDocument/2006/relationships/tags" Target="../tags/tag271.xml"/><Relationship Id="rId1" Type="http://schemas.openxmlformats.org/officeDocument/2006/relationships/tags" Target="../tags/tag270.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9" Type="http://schemas.openxmlformats.org/officeDocument/2006/relationships/image" Target="../media/image7.jpeg"/></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279.xml"/><Relationship Id="rId7" Type="http://schemas.openxmlformats.org/officeDocument/2006/relationships/slideMaster" Target="../slideMasters/slideMaster5.xm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290.xml"/><Relationship Id="rId3" Type="http://schemas.openxmlformats.org/officeDocument/2006/relationships/tags" Target="../tags/tag285.xml"/><Relationship Id="rId7" Type="http://schemas.openxmlformats.org/officeDocument/2006/relationships/tags" Target="../tags/tag289.xml"/><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9"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 Id="rId5" Type="http://schemas.openxmlformats.org/officeDocument/2006/relationships/slideMaster" Target="../slideMasters/slideMaster5.xml"/><Relationship Id="rId4" Type="http://schemas.openxmlformats.org/officeDocument/2006/relationships/tags" Target="../tags/tag294.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 Id="rId4"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300.xml"/><Relationship Id="rId7" Type="http://schemas.openxmlformats.org/officeDocument/2006/relationships/slideMaster" Target="../slideMasters/slideMaster5.xml"/><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tags" Target="../tags/tag301.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slideMaster" Target="../slideMasters/slideMaster5.xml"/><Relationship Id="rId5" Type="http://schemas.openxmlformats.org/officeDocument/2006/relationships/tags" Target="../tags/tag308.xml"/><Relationship Id="rId4" Type="http://schemas.openxmlformats.org/officeDocument/2006/relationships/tags" Target="../tags/tag307.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 Id="rId5" Type="http://schemas.openxmlformats.org/officeDocument/2006/relationships/slideMaster" Target="../slideMasters/slideMaster5.xml"/><Relationship Id="rId4" Type="http://schemas.openxmlformats.org/officeDocument/2006/relationships/tags" Target="../tags/tag312.xml"/></Relationships>
</file>

<file path=ppt/slideLayouts/_rels/slideLayout55.xml.rels><?xml version="1.0" encoding="UTF-8" standalone="yes"?>
<Relationships xmlns="http://schemas.openxmlformats.org/package/2006/relationships"><Relationship Id="rId8" Type="http://schemas.openxmlformats.org/officeDocument/2006/relationships/slideMaster" Target="../slideMasters/slideMaster5.xml"/><Relationship Id="rId3" Type="http://schemas.openxmlformats.org/officeDocument/2006/relationships/tags" Target="../tags/tag315.xml"/><Relationship Id="rId7" Type="http://schemas.openxmlformats.org/officeDocument/2006/relationships/tags" Target="../tags/tag319.xml"/><Relationship Id="rId2" Type="http://schemas.openxmlformats.org/officeDocument/2006/relationships/tags" Target="../tags/tag314.xml"/><Relationship Id="rId1" Type="http://schemas.openxmlformats.org/officeDocument/2006/relationships/tags" Target="../tags/tag313.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9" Type="http://schemas.openxmlformats.org/officeDocument/2006/relationships/image" Target="../media/image6.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51">
            <a:lum/>
          </a:blip>
          <a:srcRect/>
          <a:stretch>
            <a:fillRect/>
          </a:stretch>
        </a:blipFill>
        <a:effectLst/>
      </p:bgPr>
    </p:bg>
    <p:spTree>
      <p:nvGrpSpPr>
        <p:cNvPr id="1" name=""/>
        <p:cNvGrpSpPr/>
        <p:nvPr/>
      </p:nvGrpSpPr>
      <p:grpSpPr>
        <a:xfrm>
          <a:off x="0" y="0"/>
          <a:ext cx="0" cy="0"/>
          <a:chOff x="0" y="0"/>
          <a:chExt cx="0" cy="0"/>
        </a:xfrm>
      </p:grpSpPr>
      <p:sp>
        <p:nvSpPr>
          <p:cNvPr id="41" name="矩形 40"/>
          <p:cNvSpPr/>
          <p:nvPr>
            <p:custDataLst>
              <p:tags r:id="rId1"/>
            </p:custDataLst>
          </p:nvPr>
        </p:nvSpPr>
        <p:spPr>
          <a:xfrm>
            <a:off x="-6217" y="-12428"/>
            <a:ext cx="9153788"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sp>
        <p:nvSpPr>
          <p:cNvPr id="42" name="矩形 41"/>
          <p:cNvSpPr/>
          <p:nvPr>
            <p:custDataLst>
              <p:tags r:id="rId2"/>
            </p:custDataLst>
          </p:nvPr>
        </p:nvSpPr>
        <p:spPr>
          <a:xfrm>
            <a:off x="703501" y="4630111"/>
            <a:ext cx="1728217" cy="582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500">
              <a:solidFill>
                <a:srgbClr val="1BA3D7"/>
              </a:solidFill>
            </a:endParaRPr>
          </a:p>
        </p:txBody>
      </p:sp>
      <p:grpSp>
        <p:nvGrpSpPr>
          <p:cNvPr id="43" name="组合 42"/>
          <p:cNvGrpSpPr/>
          <p:nvPr>
            <p:custDataLst>
              <p:tags r:id="rId3"/>
            </p:custDataLst>
          </p:nvPr>
        </p:nvGrpSpPr>
        <p:grpSpPr>
          <a:xfrm>
            <a:off x="645608" y="1177559"/>
            <a:ext cx="237212" cy="316282"/>
            <a:chOff x="860810" y="1165367"/>
            <a:chExt cx="316282" cy="316282"/>
          </a:xfrm>
        </p:grpSpPr>
        <p:cxnSp>
          <p:nvCxnSpPr>
            <p:cNvPr id="44" name="直接连接符 43"/>
            <p:cNvCxnSpPr/>
            <p:nvPr>
              <p:custDataLst>
                <p:tags r:id="rId48"/>
              </p:custDataLst>
            </p:nvPr>
          </p:nvCxnSpPr>
          <p:spPr>
            <a:xfrm flipH="1">
              <a:off x="860810" y="1323508"/>
              <a:ext cx="316282"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49"/>
              </p:custDataLst>
            </p:nvPr>
          </p:nvCxnSpPr>
          <p:spPr>
            <a:xfrm rot="5400000" flipH="1">
              <a:off x="860810" y="1323508"/>
              <a:ext cx="316282"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文本占位符 4"/>
          <p:cNvSpPr>
            <a:spLocks noGrp="1"/>
          </p:cNvSpPr>
          <p:nvPr>
            <p:ph type="body" sz="quarter" idx="13" hasCustomPrompt="1"/>
            <p:custDataLst>
              <p:tags r:id="rId4"/>
            </p:custDataLst>
          </p:nvPr>
        </p:nvSpPr>
        <p:spPr>
          <a:xfrm>
            <a:off x="696663" y="5285264"/>
            <a:ext cx="1735055" cy="583200"/>
          </a:xfrm>
        </p:spPr>
        <p:txBody>
          <a:bodyPr>
            <a:normAutofit/>
          </a:bodyPr>
          <a:lstStyle>
            <a:lvl1pPr marL="0" indent="0">
              <a:buNone/>
              <a:defRPr sz="2400">
                <a:solidFill>
                  <a:schemeClr val="bg1"/>
                </a:solidFill>
              </a:defRPr>
            </a:lvl1pPr>
          </a:lstStyle>
          <a:p>
            <a:pPr lvl="0"/>
            <a:r>
              <a:rPr lang="zh-CN" altLang="en-US" dirty="0"/>
              <a:t>编辑文本</a:t>
            </a:r>
          </a:p>
        </p:txBody>
      </p:sp>
      <p:sp>
        <p:nvSpPr>
          <p:cNvPr id="46" name="等腰三角形 45"/>
          <p:cNvSpPr/>
          <p:nvPr>
            <p:custDataLst>
              <p:tags r:id="rId5"/>
            </p:custDataLst>
          </p:nvPr>
        </p:nvSpPr>
        <p:spPr>
          <a:xfrm>
            <a:off x="4427765"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等腰三角形 46"/>
          <p:cNvSpPr/>
          <p:nvPr>
            <p:custDataLst>
              <p:tags r:id="rId6"/>
            </p:custDataLst>
          </p:nvPr>
        </p:nvSpPr>
        <p:spPr>
          <a:xfrm flipV="1">
            <a:off x="4684654" y="6267450"/>
            <a:ext cx="513779" cy="5905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等腰三角形 47"/>
          <p:cNvSpPr/>
          <p:nvPr>
            <p:custDataLst>
              <p:tags r:id="rId7"/>
            </p:custDataLst>
          </p:nvPr>
        </p:nvSpPr>
        <p:spPr>
          <a:xfrm>
            <a:off x="4937308" y="626745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等腰三角形 48"/>
          <p:cNvSpPr/>
          <p:nvPr>
            <p:custDataLst>
              <p:tags r:id="rId8"/>
            </p:custDataLst>
          </p:nvPr>
        </p:nvSpPr>
        <p:spPr>
          <a:xfrm flipV="1">
            <a:off x="4410087" y="4513457"/>
            <a:ext cx="2039751" cy="23445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等腰三角形 49"/>
          <p:cNvSpPr/>
          <p:nvPr>
            <p:custDataLst>
              <p:tags r:id="rId9"/>
            </p:custDataLst>
          </p:nvPr>
        </p:nvSpPr>
        <p:spPr>
          <a:xfrm>
            <a:off x="5429032" y="626745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等腰三角形 50"/>
          <p:cNvSpPr/>
          <p:nvPr>
            <p:custDataLst>
              <p:tags r:id="rId10"/>
            </p:custDataLst>
          </p:nvPr>
        </p:nvSpPr>
        <p:spPr>
          <a:xfrm flipV="1">
            <a:off x="5685921"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等腰三角形 51"/>
          <p:cNvSpPr/>
          <p:nvPr>
            <p:custDataLst>
              <p:tags r:id="rId11"/>
            </p:custDataLst>
          </p:nvPr>
        </p:nvSpPr>
        <p:spPr>
          <a:xfrm>
            <a:off x="5932860"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3" name="等腰三角形 52"/>
          <p:cNvSpPr/>
          <p:nvPr>
            <p:custDataLst>
              <p:tags r:id="rId12"/>
            </p:custDataLst>
          </p:nvPr>
        </p:nvSpPr>
        <p:spPr>
          <a:xfrm>
            <a:off x="5683637" y="567690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等腰三角形 53"/>
          <p:cNvSpPr/>
          <p:nvPr>
            <p:custDataLst>
              <p:tags r:id="rId13"/>
            </p:custDataLst>
          </p:nvPr>
        </p:nvSpPr>
        <p:spPr>
          <a:xfrm flipV="1">
            <a:off x="6186107"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5" name="等腰三角形 54"/>
          <p:cNvSpPr/>
          <p:nvPr>
            <p:custDataLst>
              <p:tags r:id="rId14"/>
            </p:custDataLst>
          </p:nvPr>
        </p:nvSpPr>
        <p:spPr>
          <a:xfrm>
            <a:off x="6441211" y="626745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6" name="等腰三角形 55"/>
          <p:cNvSpPr/>
          <p:nvPr>
            <p:custDataLst>
              <p:tags r:id="rId15"/>
            </p:custDataLst>
          </p:nvPr>
        </p:nvSpPr>
        <p:spPr>
          <a:xfrm>
            <a:off x="6191987" y="567690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7" name="等腰三角形 56"/>
          <p:cNvSpPr/>
          <p:nvPr>
            <p:custDataLst>
              <p:tags r:id="rId16"/>
            </p:custDataLst>
          </p:nvPr>
        </p:nvSpPr>
        <p:spPr>
          <a:xfrm flipV="1">
            <a:off x="6691675" y="6267450"/>
            <a:ext cx="513779" cy="59055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8" name="等腰三角形 57"/>
          <p:cNvSpPr/>
          <p:nvPr>
            <p:custDataLst>
              <p:tags r:id="rId17"/>
            </p:custDataLst>
          </p:nvPr>
        </p:nvSpPr>
        <p:spPr>
          <a:xfrm>
            <a:off x="6939635" y="6267450"/>
            <a:ext cx="513779"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等腰三角形 58"/>
          <p:cNvSpPr/>
          <p:nvPr>
            <p:custDataLst>
              <p:tags r:id="rId18"/>
            </p:custDataLst>
          </p:nvPr>
        </p:nvSpPr>
        <p:spPr>
          <a:xfrm>
            <a:off x="6689390" y="567690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等腰三角形 59"/>
          <p:cNvSpPr/>
          <p:nvPr>
            <p:custDataLst>
              <p:tags r:id="rId19"/>
            </p:custDataLst>
          </p:nvPr>
        </p:nvSpPr>
        <p:spPr>
          <a:xfrm flipV="1">
            <a:off x="6440712" y="568452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等腰三角形 60"/>
          <p:cNvSpPr/>
          <p:nvPr>
            <p:custDataLst>
              <p:tags r:id="rId20"/>
            </p:custDataLst>
          </p:nvPr>
        </p:nvSpPr>
        <p:spPr>
          <a:xfrm>
            <a:off x="6437305" y="509397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2" name="等腰三角形 61"/>
          <p:cNvSpPr/>
          <p:nvPr>
            <p:custDataLst>
              <p:tags r:id="rId21"/>
            </p:custDataLst>
          </p:nvPr>
        </p:nvSpPr>
        <p:spPr>
          <a:xfrm flipV="1">
            <a:off x="5934960" y="5690476"/>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63" name="等腰三角形 62"/>
          <p:cNvSpPr/>
          <p:nvPr>
            <p:custDataLst>
              <p:tags r:id="rId22"/>
            </p:custDataLst>
          </p:nvPr>
        </p:nvSpPr>
        <p:spPr>
          <a:xfrm>
            <a:off x="5932835" y="5100248"/>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等腰三角形 63"/>
          <p:cNvSpPr/>
          <p:nvPr>
            <p:custDataLst>
              <p:tags r:id="rId23"/>
            </p:custDataLst>
          </p:nvPr>
        </p:nvSpPr>
        <p:spPr>
          <a:xfrm flipV="1">
            <a:off x="6181257" y="5116113"/>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65" name="等腰三角形 64"/>
          <p:cNvSpPr/>
          <p:nvPr>
            <p:custDataLst>
              <p:tags r:id="rId24"/>
            </p:custDataLst>
          </p:nvPr>
        </p:nvSpPr>
        <p:spPr>
          <a:xfrm>
            <a:off x="6183043" y="4527082"/>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等腰三角形 65"/>
          <p:cNvSpPr/>
          <p:nvPr>
            <p:custDataLst>
              <p:tags r:id="rId25"/>
            </p:custDataLst>
          </p:nvPr>
        </p:nvSpPr>
        <p:spPr>
          <a:xfrm flipV="1">
            <a:off x="6434021" y="4529820"/>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任意多边形: 形状 66"/>
          <p:cNvSpPr/>
          <p:nvPr>
            <p:custDataLst>
              <p:tags r:id="rId26"/>
            </p:custDataLst>
          </p:nvPr>
        </p:nvSpPr>
        <p:spPr>
          <a:xfrm>
            <a:off x="5414145" y="-12427"/>
            <a:ext cx="3729855" cy="4533554"/>
          </a:xfrm>
          <a:custGeom>
            <a:avLst/>
            <a:gdLst>
              <a:gd name="connsiteX0" fmla="*/ 2629462 w 4973140"/>
              <a:gd name="connsiteY0" fmla="*/ 0 h 4533554"/>
              <a:gd name="connsiteX1" fmla="*/ 3492230 w 4973140"/>
              <a:gd name="connsiteY1" fmla="*/ 0 h 4533554"/>
              <a:gd name="connsiteX2" fmla="*/ 4973140 w 4973140"/>
              <a:gd name="connsiteY2" fmla="*/ 2553293 h 4533554"/>
              <a:gd name="connsiteX3" fmla="*/ 4973140 w 4973140"/>
              <a:gd name="connsiteY3" fmla="*/ 4533554 h 4533554"/>
              <a:gd name="connsiteX4" fmla="*/ 0 w 4973140"/>
              <a:gd name="connsiteY4" fmla="*/ 4533554 h 453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3140" h="4533554">
                <a:moveTo>
                  <a:pt x="2629462" y="0"/>
                </a:moveTo>
                <a:lnTo>
                  <a:pt x="3492230" y="0"/>
                </a:lnTo>
                <a:lnTo>
                  <a:pt x="4973140" y="2553293"/>
                </a:lnTo>
                <a:lnTo>
                  <a:pt x="4973140" y="4533554"/>
                </a:lnTo>
                <a:lnTo>
                  <a:pt x="0" y="45335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等腰三角形 67"/>
          <p:cNvSpPr/>
          <p:nvPr>
            <p:custDataLst>
              <p:tags r:id="rId27"/>
            </p:custDataLst>
          </p:nvPr>
        </p:nvSpPr>
        <p:spPr>
          <a:xfrm>
            <a:off x="6440249" y="3941353"/>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等腰三角形 68"/>
          <p:cNvSpPr/>
          <p:nvPr>
            <p:custDataLst>
              <p:tags r:id="rId28"/>
            </p:custDataLst>
          </p:nvPr>
        </p:nvSpPr>
        <p:spPr>
          <a:xfrm flipV="1">
            <a:off x="6465619" y="3436558"/>
            <a:ext cx="954386"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70" name="等腰三角形 69"/>
          <p:cNvSpPr/>
          <p:nvPr>
            <p:custDataLst>
              <p:tags r:id="rId29"/>
            </p:custDataLst>
          </p:nvPr>
        </p:nvSpPr>
        <p:spPr>
          <a:xfrm>
            <a:off x="6906227" y="2853084"/>
            <a:ext cx="513779"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任意多边形: 形状 70"/>
          <p:cNvSpPr/>
          <p:nvPr>
            <p:custDataLst>
              <p:tags r:id="rId30"/>
            </p:custDataLst>
          </p:nvPr>
        </p:nvSpPr>
        <p:spPr>
          <a:xfrm flipV="1">
            <a:off x="8030042" y="-12427"/>
            <a:ext cx="111753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形状 71"/>
          <p:cNvSpPr/>
          <p:nvPr>
            <p:custDataLst>
              <p:tags r:id="rId31"/>
            </p:custDataLst>
          </p:nvPr>
        </p:nvSpPr>
        <p:spPr>
          <a:xfrm flipV="1">
            <a:off x="8694150" y="4523679"/>
            <a:ext cx="447206"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等腰三角形 72"/>
          <p:cNvSpPr/>
          <p:nvPr>
            <p:custDataLst>
              <p:tags r:id="rId32"/>
            </p:custDataLst>
          </p:nvPr>
        </p:nvSpPr>
        <p:spPr>
          <a:xfrm>
            <a:off x="8263208" y="626745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等腰三角形 73"/>
          <p:cNvSpPr/>
          <p:nvPr>
            <p:custDataLst>
              <p:tags r:id="rId33"/>
            </p:custDataLst>
          </p:nvPr>
        </p:nvSpPr>
        <p:spPr>
          <a:xfrm flipV="1">
            <a:off x="8516456" y="6267450"/>
            <a:ext cx="513779"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任意多边形: 形状 74"/>
          <p:cNvSpPr/>
          <p:nvPr>
            <p:custDataLst>
              <p:tags r:id="rId34"/>
            </p:custDataLst>
          </p:nvPr>
        </p:nvSpPr>
        <p:spPr>
          <a:xfrm>
            <a:off x="8771559" y="6267450"/>
            <a:ext cx="369797" cy="590550"/>
          </a:xfrm>
          <a:custGeom>
            <a:avLst/>
            <a:gdLst>
              <a:gd name="connsiteX0" fmla="*/ 342519 w 493062"/>
              <a:gd name="connsiteY0" fmla="*/ 0 h 590550"/>
              <a:gd name="connsiteX1" fmla="*/ 493062 w 493062"/>
              <a:gd name="connsiteY1" fmla="*/ 259557 h 590550"/>
              <a:gd name="connsiteX2" fmla="*/ 493062 w 493062"/>
              <a:gd name="connsiteY2" fmla="*/ 590550 h 590550"/>
              <a:gd name="connsiteX3" fmla="*/ 0 w 493062"/>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493062" h="590550">
                <a:moveTo>
                  <a:pt x="342519" y="0"/>
                </a:moveTo>
                <a:lnTo>
                  <a:pt x="493062" y="259557"/>
                </a:lnTo>
                <a:lnTo>
                  <a:pt x="493062" y="590550"/>
                </a:lnTo>
                <a:lnTo>
                  <a:pt x="0"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等腰三角形 75"/>
          <p:cNvSpPr/>
          <p:nvPr>
            <p:custDataLst>
              <p:tags r:id="rId35"/>
            </p:custDataLst>
          </p:nvPr>
        </p:nvSpPr>
        <p:spPr>
          <a:xfrm>
            <a:off x="8514171" y="5676900"/>
            <a:ext cx="513779"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7" name="组合 76"/>
          <p:cNvGrpSpPr/>
          <p:nvPr>
            <p:custDataLst>
              <p:tags r:id="rId36"/>
            </p:custDataLst>
          </p:nvPr>
        </p:nvGrpSpPr>
        <p:grpSpPr>
          <a:xfrm>
            <a:off x="7997048" y="276128"/>
            <a:ext cx="797947" cy="351879"/>
            <a:chOff x="3021012" y="8350250"/>
            <a:chExt cx="5092701" cy="1684338"/>
          </a:xfrm>
          <a:solidFill>
            <a:schemeClr val="bg1">
              <a:lumMod val="95000"/>
              <a:alpha val="20000"/>
            </a:schemeClr>
          </a:solidFill>
        </p:grpSpPr>
        <p:sp>
          <p:nvSpPr>
            <p:cNvPr id="78" name="Rectangle 5"/>
            <p:cNvSpPr>
              <a:spLocks noChangeArrowheads="1"/>
            </p:cNvSpPr>
            <p:nvPr>
              <p:custDataLst>
                <p:tags r:id="rId42"/>
              </p:custDataLst>
            </p:nvPr>
          </p:nvSpPr>
          <p:spPr bwMode="auto">
            <a:xfrm>
              <a:off x="5016500" y="8580438"/>
              <a:ext cx="295275" cy="1085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79" name="Freeform 6"/>
            <p:cNvSpPr>
              <a:spLocks noEditPoints="1"/>
            </p:cNvSpPr>
            <p:nvPr>
              <p:custDataLst>
                <p:tags r:id="rId43"/>
              </p:custDataLst>
            </p:nvPr>
          </p:nvSpPr>
          <p:spPr bwMode="auto">
            <a:xfrm>
              <a:off x="5438775"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0" name="Freeform 7"/>
            <p:cNvSpPr/>
            <p:nvPr>
              <p:custDataLst>
                <p:tags r:id="rId44"/>
              </p:custDataLst>
            </p:nvPr>
          </p:nvSpPr>
          <p:spPr bwMode="auto">
            <a:xfrm>
              <a:off x="6350000" y="8856663"/>
              <a:ext cx="804863" cy="117792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1" name="Freeform 8"/>
            <p:cNvSpPr>
              <a:spLocks noEditPoints="1"/>
            </p:cNvSpPr>
            <p:nvPr>
              <p:custDataLst>
                <p:tags r:id="rId45"/>
              </p:custDataLst>
            </p:nvPr>
          </p:nvSpPr>
          <p:spPr bwMode="auto">
            <a:xfrm>
              <a:off x="7281863"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2" name="Freeform 9"/>
            <p:cNvSpPr/>
            <p:nvPr>
              <p:custDataLst>
                <p:tags r:id="rId46"/>
              </p:custDataLst>
            </p:nvPr>
          </p:nvSpPr>
          <p:spPr bwMode="auto">
            <a:xfrm>
              <a:off x="3630613" y="9069388"/>
              <a:ext cx="227013" cy="239713"/>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83" name="Freeform 10"/>
            <p:cNvSpPr>
              <a:spLocks noEditPoints="1"/>
            </p:cNvSpPr>
            <p:nvPr>
              <p:custDataLst>
                <p:tags r:id="rId47"/>
              </p:custDataLst>
            </p:nvPr>
          </p:nvSpPr>
          <p:spPr bwMode="auto">
            <a:xfrm>
              <a:off x="3021012" y="8350250"/>
              <a:ext cx="1447800" cy="1677988"/>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grpSp>
      <p:sp>
        <p:nvSpPr>
          <p:cNvPr id="2" name="标题 1"/>
          <p:cNvSpPr>
            <a:spLocks noGrp="1"/>
          </p:cNvSpPr>
          <p:nvPr>
            <p:ph type="ctrTitle" hasCustomPrompt="1"/>
            <p:custDataLst>
              <p:tags r:id="rId37"/>
            </p:custDataLst>
          </p:nvPr>
        </p:nvSpPr>
        <p:spPr>
          <a:xfrm>
            <a:off x="596700" y="2234649"/>
            <a:ext cx="3470475" cy="2344542"/>
          </a:xfrm>
        </p:spPr>
        <p:txBody>
          <a:bodyPr anchor="b">
            <a:normAutofit/>
          </a:bodyPr>
          <a:lstStyle>
            <a:lvl1pPr algn="l">
              <a:defRPr sz="7000" spc="600">
                <a:solidFill>
                  <a:schemeClr val="bg1"/>
                </a:solidFill>
              </a:defRPr>
            </a:lvl1pPr>
          </a:lstStyle>
          <a:p>
            <a:r>
              <a:rPr lang="zh-CN" altLang="en-US" dirty="0"/>
              <a:t>编辑标题</a:t>
            </a:r>
          </a:p>
        </p:txBody>
      </p:sp>
      <p:sp>
        <p:nvSpPr>
          <p:cNvPr id="3" name="副标题 2"/>
          <p:cNvSpPr>
            <a:spLocks noGrp="1"/>
          </p:cNvSpPr>
          <p:nvPr>
            <p:ph type="subTitle" idx="1" hasCustomPrompt="1"/>
            <p:custDataLst>
              <p:tags r:id="rId38"/>
            </p:custDataLst>
          </p:nvPr>
        </p:nvSpPr>
        <p:spPr>
          <a:xfrm>
            <a:off x="696664" y="4630108"/>
            <a:ext cx="1735640" cy="582001"/>
          </a:xfrm>
        </p:spPr>
        <p:txBody>
          <a:bodyPr anchor="ctr">
            <a:normAutofit/>
          </a:bodyPr>
          <a:lstStyle>
            <a:lvl1pPr marL="0" indent="0" algn="l">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39"/>
            </p:custDataLst>
          </p:nvPr>
        </p:nvSpPr>
        <p:spPr/>
        <p:txBody>
          <a:bodyPr/>
          <a:lstStyle/>
          <a:p>
            <a:fld id="{760FBDFE-C587-4B4C-A407-44438C67B59E}" type="datetimeFigureOut">
              <a:rPr lang="zh-CN" altLang="en-US" smtClean="0"/>
              <a:t>2019/4/9</a:t>
            </a:fld>
            <a:endParaRPr lang="zh-CN" altLang="en-US"/>
          </a:p>
        </p:txBody>
      </p:sp>
      <p:sp>
        <p:nvSpPr>
          <p:cNvPr id="17" name="页脚占位符 16"/>
          <p:cNvSpPr>
            <a:spLocks noGrp="1"/>
          </p:cNvSpPr>
          <p:nvPr>
            <p:ph type="ftr" sz="quarter" idx="11"/>
            <p:custDataLst>
              <p:tags r:id="rId40"/>
            </p:custDataLst>
          </p:nvPr>
        </p:nvSpPr>
        <p:spPr/>
        <p:txBody>
          <a:bodyPr/>
          <a:lstStyle/>
          <a:p>
            <a:endParaRPr lang="zh-CN" altLang="en-US" dirty="0"/>
          </a:p>
        </p:txBody>
      </p:sp>
      <p:sp>
        <p:nvSpPr>
          <p:cNvPr id="18" name="灯片编号占位符 17"/>
          <p:cNvSpPr>
            <a:spLocks noGrp="1"/>
          </p:cNvSpPr>
          <p:nvPr>
            <p:ph type="sldNum" sz="quarter" idx="12"/>
            <p:custDataLst>
              <p:tags r:id="rId41"/>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30">
            <a:lum/>
          </a:blip>
          <a:srcRect/>
          <a:stretch>
            <a:fillRect/>
          </a:stretch>
        </a:blipFill>
        <a:effectLst/>
      </p:bgPr>
    </p:bg>
    <p:spTree>
      <p:nvGrpSpPr>
        <p:cNvPr id="1" name=""/>
        <p:cNvGrpSpPr/>
        <p:nvPr/>
      </p:nvGrpSpPr>
      <p:grpSpPr>
        <a:xfrm>
          <a:off x="0" y="0"/>
          <a:ext cx="0" cy="0"/>
          <a:chOff x="0" y="0"/>
          <a:chExt cx="0" cy="0"/>
        </a:xfrm>
      </p:grpSpPr>
      <p:sp>
        <p:nvSpPr>
          <p:cNvPr id="26" name="矩形 25"/>
          <p:cNvSpPr/>
          <p:nvPr>
            <p:custDataLst>
              <p:tags r:id="rId1"/>
            </p:custDataLst>
          </p:nvPr>
        </p:nvSpPr>
        <p:spPr>
          <a:xfrm>
            <a:off x="-6216" y="-12428"/>
            <a:ext cx="9144000"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25" name="组合 24"/>
          <p:cNvGrpSpPr/>
          <p:nvPr>
            <p:custDataLst>
              <p:tags r:id="rId2"/>
            </p:custDataLst>
          </p:nvPr>
        </p:nvGrpSpPr>
        <p:grpSpPr>
          <a:xfrm rot="3629114">
            <a:off x="372074" y="5635815"/>
            <a:ext cx="915476" cy="2110408"/>
            <a:chOff x="7910446" y="2835763"/>
            <a:chExt cx="1992698" cy="3445263"/>
          </a:xfrm>
        </p:grpSpPr>
        <p:sp>
          <p:nvSpPr>
            <p:cNvPr id="17" name="等腰三角形 16"/>
            <p:cNvSpPr/>
            <p:nvPr>
              <p:custDataLst>
                <p:tags r:id="rId21"/>
              </p:custDataLst>
            </p:nvPr>
          </p:nvSpPr>
          <p:spPr>
            <a:xfrm flipV="1">
              <a:off x="7913280" y="5690476"/>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18" name="等腰三角形 17"/>
            <p:cNvSpPr/>
            <p:nvPr>
              <p:custDataLst>
                <p:tags r:id="rId22"/>
              </p:custDataLst>
            </p:nvPr>
          </p:nvSpPr>
          <p:spPr>
            <a:xfrm>
              <a:off x="7910446" y="5100248"/>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等腰三角形 18"/>
            <p:cNvSpPr/>
            <p:nvPr>
              <p:custDataLst>
                <p:tags r:id="rId23"/>
              </p:custDataLst>
            </p:nvPr>
          </p:nvSpPr>
          <p:spPr>
            <a:xfrm flipV="1">
              <a:off x="8241676" y="511611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20" name="等腰三角形 19"/>
            <p:cNvSpPr/>
            <p:nvPr>
              <p:custDataLst>
                <p:tags r:id="rId24"/>
              </p:custDataLst>
            </p:nvPr>
          </p:nvSpPr>
          <p:spPr>
            <a:xfrm>
              <a:off x="8244057" y="4527082"/>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等腰三角形 20"/>
            <p:cNvSpPr/>
            <p:nvPr>
              <p:custDataLst>
                <p:tags r:id="rId25"/>
              </p:custDataLst>
            </p:nvPr>
          </p:nvSpPr>
          <p:spPr>
            <a:xfrm flipV="1">
              <a:off x="8578694" y="452982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等腰三角形 21"/>
            <p:cNvSpPr/>
            <p:nvPr>
              <p:custDataLst>
                <p:tags r:id="rId26"/>
              </p:custDataLst>
            </p:nvPr>
          </p:nvSpPr>
          <p:spPr>
            <a:xfrm>
              <a:off x="8586998" y="394135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等腰三角形 22"/>
            <p:cNvSpPr/>
            <p:nvPr>
              <p:custDataLst>
                <p:tags r:id="rId27"/>
              </p:custDataLst>
            </p:nvPr>
          </p:nvSpPr>
          <p:spPr>
            <a:xfrm rot="21489694" flipV="1">
              <a:off x="8620826" y="3436556"/>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24" name="等腰三角形 23"/>
            <p:cNvSpPr/>
            <p:nvPr>
              <p:custDataLst>
                <p:tags r:id="rId28"/>
              </p:custDataLst>
            </p:nvPr>
          </p:nvSpPr>
          <p:spPr>
            <a:xfrm>
              <a:off x="9218105" y="2835763"/>
              <a:ext cx="685039" cy="59054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p:nvPr>
            <p:custDataLst>
              <p:tags r:id="rId3"/>
            </p:custDataLst>
          </p:nvPr>
        </p:nvGrpSpPr>
        <p:grpSpPr>
          <a:xfrm>
            <a:off x="8250113" y="-12427"/>
            <a:ext cx="897458" cy="2377675"/>
            <a:chOff x="9396490" y="-12427"/>
            <a:chExt cx="2800273" cy="5564164"/>
          </a:xfrm>
        </p:grpSpPr>
        <p:sp>
          <p:nvSpPr>
            <p:cNvPr id="15" name="任意多边形: 形状 14"/>
            <p:cNvSpPr/>
            <p:nvPr>
              <p:custDataLst>
                <p:tags r:id="rId18"/>
              </p:custDataLst>
            </p:nvPr>
          </p:nvSpPr>
          <p:spPr>
            <a:xfrm>
              <a:off x="9396490" y="-12427"/>
              <a:ext cx="2795511" cy="4533554"/>
            </a:xfrm>
            <a:custGeom>
              <a:avLst/>
              <a:gdLst>
                <a:gd name="connsiteX0" fmla="*/ 451833 w 2795511"/>
                <a:gd name="connsiteY0" fmla="*/ 0 h 4533554"/>
                <a:gd name="connsiteX1" fmla="*/ 1314601 w 2795511"/>
                <a:gd name="connsiteY1" fmla="*/ 0 h 4533554"/>
                <a:gd name="connsiteX2" fmla="*/ 2795511 w 2795511"/>
                <a:gd name="connsiteY2" fmla="*/ 2553293 h 4533554"/>
                <a:gd name="connsiteX3" fmla="*/ 2795511 w 2795511"/>
                <a:gd name="connsiteY3" fmla="*/ 4533554 h 4533554"/>
                <a:gd name="connsiteX4" fmla="*/ 2193568 w 2795511"/>
                <a:gd name="connsiteY4" fmla="*/ 4533554 h 4533554"/>
                <a:gd name="connsiteX5" fmla="*/ 0 w 2795511"/>
                <a:gd name="connsiteY5" fmla="*/ 779022 h 45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5511" h="4533554">
                  <a:moveTo>
                    <a:pt x="451833" y="0"/>
                  </a:moveTo>
                  <a:lnTo>
                    <a:pt x="1314601" y="0"/>
                  </a:lnTo>
                  <a:lnTo>
                    <a:pt x="2795511" y="2553293"/>
                  </a:lnTo>
                  <a:lnTo>
                    <a:pt x="2795511" y="4533554"/>
                  </a:lnTo>
                  <a:lnTo>
                    <a:pt x="2193568" y="4533554"/>
                  </a:lnTo>
                  <a:lnTo>
                    <a:pt x="0" y="7790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8" name="任意多边形: 形状 7"/>
            <p:cNvSpPr/>
            <p:nvPr>
              <p:custDataLst>
                <p:tags r:id="rId19"/>
              </p:custDataLst>
            </p:nvPr>
          </p:nvSpPr>
          <p:spPr>
            <a:xfrm flipV="1">
              <a:off x="10706723" y="-12427"/>
              <a:ext cx="149004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任意多边形: 形状 8"/>
            <p:cNvSpPr/>
            <p:nvPr>
              <p:custDataLst>
                <p:tags r:id="rId20"/>
              </p:custDataLst>
            </p:nvPr>
          </p:nvSpPr>
          <p:spPr>
            <a:xfrm flipV="1">
              <a:off x="11592200" y="4523679"/>
              <a:ext cx="596274"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7" name="组合 26"/>
          <p:cNvGrpSpPr/>
          <p:nvPr>
            <p:custDataLst>
              <p:tags r:id="rId4"/>
            </p:custDataLst>
          </p:nvPr>
        </p:nvGrpSpPr>
        <p:grpSpPr>
          <a:xfrm rot="17988903" flipH="1">
            <a:off x="7841534" y="5637329"/>
            <a:ext cx="915476" cy="2110408"/>
            <a:chOff x="7910446" y="2835763"/>
            <a:chExt cx="1992698" cy="3445263"/>
          </a:xfrm>
        </p:grpSpPr>
        <p:sp>
          <p:nvSpPr>
            <p:cNvPr id="28" name="等腰三角形 27"/>
            <p:cNvSpPr/>
            <p:nvPr>
              <p:custDataLst>
                <p:tags r:id="rId10"/>
              </p:custDataLst>
            </p:nvPr>
          </p:nvSpPr>
          <p:spPr>
            <a:xfrm flipV="1">
              <a:off x="7913280" y="5690476"/>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29" name="等腰三角形 28"/>
            <p:cNvSpPr/>
            <p:nvPr>
              <p:custDataLst>
                <p:tags r:id="rId11"/>
              </p:custDataLst>
            </p:nvPr>
          </p:nvSpPr>
          <p:spPr>
            <a:xfrm>
              <a:off x="7910446" y="5100248"/>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等腰三角形 29"/>
            <p:cNvSpPr/>
            <p:nvPr>
              <p:custDataLst>
                <p:tags r:id="rId12"/>
              </p:custDataLst>
            </p:nvPr>
          </p:nvSpPr>
          <p:spPr>
            <a:xfrm flipV="1">
              <a:off x="8241676" y="5116113"/>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31" name="等腰三角形 30"/>
            <p:cNvSpPr/>
            <p:nvPr>
              <p:custDataLst>
                <p:tags r:id="rId13"/>
              </p:custDataLst>
            </p:nvPr>
          </p:nvSpPr>
          <p:spPr>
            <a:xfrm>
              <a:off x="8244057" y="4527082"/>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等腰三角形 31"/>
            <p:cNvSpPr/>
            <p:nvPr>
              <p:custDataLst>
                <p:tags r:id="rId14"/>
              </p:custDataLst>
            </p:nvPr>
          </p:nvSpPr>
          <p:spPr>
            <a:xfrm flipV="1">
              <a:off x="8578694" y="452982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custDataLst>
                <p:tags r:id="rId15"/>
              </p:custDataLst>
            </p:nvPr>
          </p:nvSpPr>
          <p:spPr>
            <a:xfrm>
              <a:off x="8586998" y="3941353"/>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custDataLst>
                <p:tags r:id="rId16"/>
              </p:custDataLst>
            </p:nvPr>
          </p:nvSpPr>
          <p:spPr>
            <a:xfrm rot="21489694" flipV="1">
              <a:off x="8620826" y="3436556"/>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35" name="等腰三角形 34"/>
            <p:cNvSpPr/>
            <p:nvPr>
              <p:custDataLst>
                <p:tags r:id="rId17"/>
              </p:custDataLst>
            </p:nvPr>
          </p:nvSpPr>
          <p:spPr>
            <a:xfrm>
              <a:off x="9218105" y="2835763"/>
              <a:ext cx="685039" cy="59054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5"/>
            </p:custDataLst>
          </p:nvPr>
        </p:nvSpPr>
        <p:spPr>
          <a:xfrm>
            <a:off x="467916" y="406800"/>
            <a:ext cx="8208169" cy="863601"/>
          </a:xfrm>
        </p:spPr>
        <p:txBody>
          <a:bodyPr>
            <a:normAutofit/>
          </a:bodyPr>
          <a:lstStyle>
            <a:lvl1pPr>
              <a:defRPr sz="2800">
                <a:solidFill>
                  <a:schemeClr val="bg1"/>
                </a:solidFill>
              </a:defRPr>
            </a:lvl1pPr>
          </a:lstStyle>
          <a:p>
            <a:r>
              <a:rPr lang="zh-CN" altLang="en-US" dirty="0"/>
              <a:t>单击此处编辑母版标题样式</a:t>
            </a:r>
          </a:p>
        </p:txBody>
      </p:sp>
      <p:sp>
        <p:nvSpPr>
          <p:cNvPr id="3" name="内容占位符 2"/>
          <p:cNvSpPr>
            <a:spLocks noGrp="1"/>
          </p:cNvSpPr>
          <p:nvPr>
            <p:ph idx="1"/>
            <p:custDataLst>
              <p:tags r:id="rId6"/>
            </p:custDataLst>
          </p:nvPr>
        </p:nvSpPr>
        <p:spPr>
          <a:xfrm>
            <a:off x="467916" y="1412875"/>
            <a:ext cx="8208168" cy="48958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t>2019/4/9</a:t>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6216" y="-12428"/>
            <a:ext cx="9150216"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14" name="组合 13"/>
          <p:cNvGrpSpPr/>
          <p:nvPr>
            <p:custDataLst>
              <p:tags r:id="rId2"/>
            </p:custDataLst>
          </p:nvPr>
        </p:nvGrpSpPr>
        <p:grpSpPr>
          <a:xfrm>
            <a:off x="1208447" y="1759138"/>
            <a:ext cx="2361138" cy="2732374"/>
            <a:chOff x="6477053" y="517461"/>
            <a:chExt cx="3148184" cy="2732374"/>
          </a:xfrm>
        </p:grpSpPr>
        <p:sp>
          <p:nvSpPr>
            <p:cNvPr id="8" name="等腰三角形 7"/>
            <p:cNvSpPr/>
            <p:nvPr>
              <p:custDataLst>
                <p:tags r:id="rId8"/>
              </p:custDataLst>
            </p:nvPr>
          </p:nvSpPr>
          <p:spPr>
            <a:xfrm>
              <a:off x="6477053" y="1879264"/>
              <a:ext cx="1579691" cy="13618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等腰三角形 8"/>
            <p:cNvSpPr/>
            <p:nvPr>
              <p:custDataLst>
                <p:tags r:id="rId9"/>
              </p:custDataLst>
            </p:nvPr>
          </p:nvSpPr>
          <p:spPr>
            <a:xfrm flipV="1">
              <a:off x="7255701" y="1879264"/>
              <a:ext cx="1579691" cy="136180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p:custDataLst>
                <p:tags r:id="rId10"/>
              </p:custDataLst>
            </p:nvPr>
          </p:nvSpPr>
          <p:spPr>
            <a:xfrm>
              <a:off x="7260869" y="517461"/>
              <a:ext cx="1579691" cy="13618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p:custDataLst>
                <p:tags r:id="rId11"/>
              </p:custDataLst>
            </p:nvPr>
          </p:nvSpPr>
          <p:spPr>
            <a:xfrm>
              <a:off x="8045546" y="1888032"/>
              <a:ext cx="1579691" cy="136180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sp>
        <p:nvSpPr>
          <p:cNvPr id="2" name="标题 1"/>
          <p:cNvSpPr>
            <a:spLocks noGrp="1"/>
          </p:cNvSpPr>
          <p:nvPr>
            <p:ph type="title" hasCustomPrompt="1"/>
            <p:custDataLst>
              <p:tags r:id="rId3"/>
            </p:custDataLst>
          </p:nvPr>
        </p:nvSpPr>
        <p:spPr>
          <a:xfrm>
            <a:off x="3659538" y="2840028"/>
            <a:ext cx="3845070" cy="863174"/>
          </a:xfrm>
        </p:spPr>
        <p:txBody>
          <a:bodyPr anchor="b">
            <a:normAutofit/>
          </a:bodyPr>
          <a:lstStyle>
            <a:lvl1pPr>
              <a:defRPr sz="3600">
                <a:solidFill>
                  <a:schemeClr val="bg1"/>
                </a:solidFill>
              </a:defRPr>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3659538" y="3798765"/>
            <a:ext cx="3845069" cy="692748"/>
          </a:xfrm>
        </p:spPr>
        <p:txBody>
          <a:bodyP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2019/4/9</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2019/4/9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2019/4/9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2019/4/9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2019/4/9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2019/4/9</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2019/4/9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2019/4/9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45">
            <a:lum/>
          </a:blip>
          <a:srcRect/>
          <a:stretch>
            <a:fillRect/>
          </a:stretch>
        </a:blip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9956" y="-12428"/>
            <a:ext cx="9150216" cy="687042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350" dirty="0"/>
          </a:p>
        </p:txBody>
      </p:sp>
      <p:grpSp>
        <p:nvGrpSpPr>
          <p:cNvPr id="8" name="组合 7"/>
          <p:cNvGrpSpPr/>
          <p:nvPr>
            <p:custDataLst>
              <p:tags r:id="rId2"/>
            </p:custDataLst>
          </p:nvPr>
        </p:nvGrpSpPr>
        <p:grpSpPr>
          <a:xfrm flipH="1">
            <a:off x="0" y="-12427"/>
            <a:ext cx="4737485" cy="6870427"/>
            <a:chOff x="5880116" y="-12427"/>
            <a:chExt cx="6316647" cy="6870427"/>
          </a:xfrm>
        </p:grpSpPr>
        <p:sp>
          <p:nvSpPr>
            <p:cNvPr id="40" name="等腰三角形 39"/>
            <p:cNvSpPr/>
            <p:nvPr>
              <p:custDataLst>
                <p:tags r:id="rId7"/>
              </p:custDataLst>
            </p:nvPr>
          </p:nvSpPr>
          <p:spPr>
            <a:xfrm>
              <a:off x="5903686"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等腰三角形 72"/>
            <p:cNvSpPr/>
            <p:nvPr>
              <p:custDataLst>
                <p:tags r:id="rId8"/>
              </p:custDataLst>
            </p:nvPr>
          </p:nvSpPr>
          <p:spPr>
            <a:xfrm flipV="1">
              <a:off x="6246205" y="6267450"/>
              <a:ext cx="685038" cy="59055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等腰三角形 73"/>
            <p:cNvSpPr/>
            <p:nvPr>
              <p:custDataLst>
                <p:tags r:id="rId9"/>
              </p:custDataLst>
            </p:nvPr>
          </p:nvSpPr>
          <p:spPr>
            <a:xfrm>
              <a:off x="6583077" y="626745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5" name="等腰三角形 74"/>
            <p:cNvSpPr/>
            <p:nvPr>
              <p:custDataLst>
                <p:tags r:id="rId10"/>
              </p:custDataLst>
            </p:nvPr>
          </p:nvSpPr>
          <p:spPr>
            <a:xfrm flipV="1">
              <a:off x="5880116" y="4513457"/>
              <a:ext cx="2719668" cy="234454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等腰三角形 75"/>
            <p:cNvSpPr/>
            <p:nvPr>
              <p:custDataLst>
                <p:tags r:id="rId11"/>
              </p:custDataLst>
            </p:nvPr>
          </p:nvSpPr>
          <p:spPr>
            <a:xfrm>
              <a:off x="7238709" y="626745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等腰三角形 76"/>
            <p:cNvSpPr/>
            <p:nvPr>
              <p:custDataLst>
                <p:tags r:id="rId12"/>
              </p:custDataLst>
            </p:nvPr>
          </p:nvSpPr>
          <p:spPr>
            <a:xfrm flipV="1">
              <a:off x="7581228"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8" name="等腰三角形 77"/>
            <p:cNvSpPr/>
            <p:nvPr>
              <p:custDataLst>
                <p:tags r:id="rId13"/>
              </p:custDataLst>
            </p:nvPr>
          </p:nvSpPr>
          <p:spPr>
            <a:xfrm>
              <a:off x="7910480"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9" name="等腰三角形 78"/>
            <p:cNvSpPr/>
            <p:nvPr>
              <p:custDataLst>
                <p:tags r:id="rId14"/>
              </p:custDataLst>
            </p:nvPr>
          </p:nvSpPr>
          <p:spPr>
            <a:xfrm>
              <a:off x="7578182" y="567690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0" name="等腰三角形 79"/>
            <p:cNvSpPr/>
            <p:nvPr>
              <p:custDataLst>
                <p:tags r:id="rId15"/>
              </p:custDataLst>
            </p:nvPr>
          </p:nvSpPr>
          <p:spPr>
            <a:xfrm flipV="1">
              <a:off x="8248143"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1" name="等腰三角形 80"/>
            <p:cNvSpPr/>
            <p:nvPr>
              <p:custDataLst>
                <p:tags r:id="rId16"/>
              </p:custDataLst>
            </p:nvPr>
          </p:nvSpPr>
          <p:spPr>
            <a:xfrm>
              <a:off x="8588281" y="626745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等腰三角形 81"/>
            <p:cNvSpPr/>
            <p:nvPr>
              <p:custDataLst>
                <p:tags r:id="rId17"/>
              </p:custDataLst>
            </p:nvPr>
          </p:nvSpPr>
          <p:spPr>
            <a:xfrm>
              <a:off x="8255983" y="567690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3" name="等腰三角形 82"/>
            <p:cNvSpPr/>
            <p:nvPr>
              <p:custDataLst>
                <p:tags r:id="rId18"/>
              </p:custDataLst>
            </p:nvPr>
          </p:nvSpPr>
          <p:spPr>
            <a:xfrm flipV="1">
              <a:off x="8922233" y="6267450"/>
              <a:ext cx="685038" cy="59055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4" name="等腰三角形 83"/>
            <p:cNvSpPr/>
            <p:nvPr>
              <p:custDataLst>
                <p:tags r:id="rId19"/>
              </p:custDataLst>
            </p:nvPr>
          </p:nvSpPr>
          <p:spPr>
            <a:xfrm>
              <a:off x="9252846" y="6267450"/>
              <a:ext cx="685038" cy="59055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5" name="等腰三角形 84"/>
            <p:cNvSpPr/>
            <p:nvPr>
              <p:custDataLst>
                <p:tags r:id="rId20"/>
              </p:custDataLst>
            </p:nvPr>
          </p:nvSpPr>
          <p:spPr>
            <a:xfrm>
              <a:off x="8919187" y="567690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6" name="等腰三角形 85"/>
            <p:cNvSpPr/>
            <p:nvPr>
              <p:custDataLst>
                <p:tags r:id="rId21"/>
              </p:custDataLst>
            </p:nvPr>
          </p:nvSpPr>
          <p:spPr>
            <a:xfrm flipV="1">
              <a:off x="8587616" y="568452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7" name="等腰三角形 86"/>
            <p:cNvSpPr/>
            <p:nvPr>
              <p:custDataLst>
                <p:tags r:id="rId22"/>
              </p:custDataLst>
            </p:nvPr>
          </p:nvSpPr>
          <p:spPr>
            <a:xfrm>
              <a:off x="8583073" y="509397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8" name="等腰三角形 87"/>
            <p:cNvSpPr/>
            <p:nvPr>
              <p:custDataLst>
                <p:tags r:id="rId23"/>
              </p:custDataLst>
            </p:nvPr>
          </p:nvSpPr>
          <p:spPr>
            <a:xfrm flipV="1">
              <a:off x="7913280" y="5690476"/>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89" name="等腰三角形 88"/>
            <p:cNvSpPr/>
            <p:nvPr>
              <p:custDataLst>
                <p:tags r:id="rId24"/>
              </p:custDataLst>
            </p:nvPr>
          </p:nvSpPr>
          <p:spPr>
            <a:xfrm>
              <a:off x="7910446" y="5100248"/>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0" name="等腰三角形 89"/>
            <p:cNvSpPr/>
            <p:nvPr>
              <p:custDataLst>
                <p:tags r:id="rId25"/>
              </p:custDataLst>
            </p:nvPr>
          </p:nvSpPr>
          <p:spPr>
            <a:xfrm flipV="1">
              <a:off x="8241676" y="511611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91" name="等腰三角形 90"/>
            <p:cNvSpPr/>
            <p:nvPr>
              <p:custDataLst>
                <p:tags r:id="rId26"/>
              </p:custDataLst>
            </p:nvPr>
          </p:nvSpPr>
          <p:spPr>
            <a:xfrm>
              <a:off x="8244057" y="4527082"/>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2" name="等腰三角形 91"/>
            <p:cNvSpPr/>
            <p:nvPr>
              <p:custDataLst>
                <p:tags r:id="rId27"/>
              </p:custDataLst>
            </p:nvPr>
          </p:nvSpPr>
          <p:spPr>
            <a:xfrm flipV="1">
              <a:off x="8578694" y="4529820"/>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3" name="任意多边形: 形状 92"/>
            <p:cNvSpPr/>
            <p:nvPr>
              <p:custDataLst>
                <p:tags r:id="rId28"/>
              </p:custDataLst>
            </p:nvPr>
          </p:nvSpPr>
          <p:spPr>
            <a:xfrm>
              <a:off x="7218860" y="-12427"/>
              <a:ext cx="4973140" cy="4533554"/>
            </a:xfrm>
            <a:custGeom>
              <a:avLst/>
              <a:gdLst>
                <a:gd name="connsiteX0" fmla="*/ 2629462 w 4973140"/>
                <a:gd name="connsiteY0" fmla="*/ 0 h 4533554"/>
                <a:gd name="connsiteX1" fmla="*/ 3492230 w 4973140"/>
                <a:gd name="connsiteY1" fmla="*/ 0 h 4533554"/>
                <a:gd name="connsiteX2" fmla="*/ 4973140 w 4973140"/>
                <a:gd name="connsiteY2" fmla="*/ 2553293 h 4533554"/>
                <a:gd name="connsiteX3" fmla="*/ 4973140 w 4973140"/>
                <a:gd name="connsiteY3" fmla="*/ 4533554 h 4533554"/>
                <a:gd name="connsiteX4" fmla="*/ 0 w 4973140"/>
                <a:gd name="connsiteY4" fmla="*/ 4533554 h 453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3140" h="4533554">
                  <a:moveTo>
                    <a:pt x="2629462" y="0"/>
                  </a:moveTo>
                  <a:lnTo>
                    <a:pt x="3492230" y="0"/>
                  </a:lnTo>
                  <a:lnTo>
                    <a:pt x="4973140" y="2553293"/>
                  </a:lnTo>
                  <a:lnTo>
                    <a:pt x="4973140" y="4533554"/>
                  </a:lnTo>
                  <a:lnTo>
                    <a:pt x="0" y="45335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4" name="等腰三角形 93"/>
            <p:cNvSpPr/>
            <p:nvPr>
              <p:custDataLst>
                <p:tags r:id="rId29"/>
              </p:custDataLst>
            </p:nvPr>
          </p:nvSpPr>
          <p:spPr>
            <a:xfrm>
              <a:off x="8586998" y="3941353"/>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5" name="等腰三角形 94"/>
            <p:cNvSpPr/>
            <p:nvPr>
              <p:custDataLst>
                <p:tags r:id="rId30"/>
              </p:custDataLst>
            </p:nvPr>
          </p:nvSpPr>
          <p:spPr>
            <a:xfrm flipV="1">
              <a:off x="8620825" y="3436558"/>
              <a:ext cx="1272515" cy="109699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t>         </a:t>
              </a:r>
            </a:p>
          </p:txBody>
        </p:sp>
        <p:sp>
          <p:nvSpPr>
            <p:cNvPr id="96" name="等腰三角形 95"/>
            <p:cNvSpPr/>
            <p:nvPr>
              <p:custDataLst>
                <p:tags r:id="rId31"/>
              </p:custDataLst>
            </p:nvPr>
          </p:nvSpPr>
          <p:spPr>
            <a:xfrm>
              <a:off x="9208302" y="2853084"/>
              <a:ext cx="685038" cy="59055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7" name="任意多边形: 形状 96"/>
            <p:cNvSpPr/>
            <p:nvPr>
              <p:custDataLst>
                <p:tags r:id="rId32"/>
              </p:custDataLst>
            </p:nvPr>
          </p:nvSpPr>
          <p:spPr>
            <a:xfrm flipV="1">
              <a:off x="10706723" y="-12427"/>
              <a:ext cx="1490040" cy="2569033"/>
            </a:xfrm>
            <a:custGeom>
              <a:avLst/>
              <a:gdLst>
                <a:gd name="connsiteX0" fmla="*/ 0 w 1490040"/>
                <a:gd name="connsiteY0" fmla="*/ 2569033 h 2569033"/>
                <a:gd name="connsiteX1" fmla="*/ 1490040 w 1490040"/>
                <a:gd name="connsiteY1" fmla="*/ 2569033 h 2569033"/>
                <a:gd name="connsiteX2" fmla="*/ 1490040 w 1490040"/>
                <a:gd name="connsiteY2" fmla="*/ 0 h 2569033"/>
              </a:gdLst>
              <a:ahLst/>
              <a:cxnLst>
                <a:cxn ang="0">
                  <a:pos x="connsiteX0" y="connsiteY0"/>
                </a:cxn>
                <a:cxn ang="0">
                  <a:pos x="connsiteX1" y="connsiteY1"/>
                </a:cxn>
                <a:cxn ang="0">
                  <a:pos x="connsiteX2" y="connsiteY2"/>
                </a:cxn>
              </a:cxnLst>
              <a:rect l="l" t="t" r="r" b="b"/>
              <a:pathLst>
                <a:path w="1490040" h="2569033">
                  <a:moveTo>
                    <a:pt x="0" y="2569033"/>
                  </a:moveTo>
                  <a:lnTo>
                    <a:pt x="1490040" y="2569033"/>
                  </a:lnTo>
                  <a:lnTo>
                    <a:pt x="149004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8" name="任意多边形: 形状 97"/>
            <p:cNvSpPr/>
            <p:nvPr>
              <p:custDataLst>
                <p:tags r:id="rId33"/>
              </p:custDataLst>
            </p:nvPr>
          </p:nvSpPr>
          <p:spPr>
            <a:xfrm flipV="1">
              <a:off x="11592200" y="4523679"/>
              <a:ext cx="596274" cy="1028058"/>
            </a:xfrm>
            <a:custGeom>
              <a:avLst/>
              <a:gdLst>
                <a:gd name="connsiteX0" fmla="*/ 0 w 596274"/>
                <a:gd name="connsiteY0" fmla="*/ 1028058 h 1028058"/>
                <a:gd name="connsiteX1" fmla="*/ 596274 w 596274"/>
                <a:gd name="connsiteY1" fmla="*/ 1028058 h 1028058"/>
                <a:gd name="connsiteX2" fmla="*/ 596274 w 596274"/>
                <a:gd name="connsiteY2" fmla="*/ 0 h 1028058"/>
              </a:gdLst>
              <a:ahLst/>
              <a:cxnLst>
                <a:cxn ang="0">
                  <a:pos x="connsiteX0" y="connsiteY0"/>
                </a:cxn>
                <a:cxn ang="0">
                  <a:pos x="connsiteX1" y="connsiteY1"/>
                </a:cxn>
                <a:cxn ang="0">
                  <a:pos x="connsiteX2" y="connsiteY2"/>
                </a:cxn>
              </a:cxnLst>
              <a:rect l="l" t="t" r="r" b="b"/>
              <a:pathLst>
                <a:path w="596274" h="1028058">
                  <a:moveTo>
                    <a:pt x="0" y="1028058"/>
                  </a:moveTo>
                  <a:lnTo>
                    <a:pt x="596274" y="1028058"/>
                  </a:lnTo>
                  <a:lnTo>
                    <a:pt x="5962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9" name="等腰三角形 98"/>
            <p:cNvSpPr/>
            <p:nvPr>
              <p:custDataLst>
                <p:tags r:id="rId34"/>
              </p:custDataLst>
            </p:nvPr>
          </p:nvSpPr>
          <p:spPr>
            <a:xfrm>
              <a:off x="11017611" y="626745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0" name="等腰三角形 99"/>
            <p:cNvSpPr/>
            <p:nvPr>
              <p:custDataLst>
                <p:tags r:id="rId35"/>
              </p:custDataLst>
            </p:nvPr>
          </p:nvSpPr>
          <p:spPr>
            <a:xfrm flipV="1">
              <a:off x="11355274" y="6267450"/>
              <a:ext cx="685038" cy="590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1" name="任意多边形: 形状 100"/>
            <p:cNvSpPr/>
            <p:nvPr>
              <p:custDataLst>
                <p:tags r:id="rId36"/>
              </p:custDataLst>
            </p:nvPr>
          </p:nvSpPr>
          <p:spPr>
            <a:xfrm>
              <a:off x="11695412" y="6267450"/>
              <a:ext cx="493062" cy="590550"/>
            </a:xfrm>
            <a:custGeom>
              <a:avLst/>
              <a:gdLst>
                <a:gd name="connsiteX0" fmla="*/ 342519 w 493062"/>
                <a:gd name="connsiteY0" fmla="*/ 0 h 590550"/>
                <a:gd name="connsiteX1" fmla="*/ 493062 w 493062"/>
                <a:gd name="connsiteY1" fmla="*/ 259557 h 590550"/>
                <a:gd name="connsiteX2" fmla="*/ 493062 w 493062"/>
                <a:gd name="connsiteY2" fmla="*/ 590550 h 590550"/>
                <a:gd name="connsiteX3" fmla="*/ 0 w 493062"/>
                <a:gd name="connsiteY3" fmla="*/ 590550 h 590550"/>
              </a:gdLst>
              <a:ahLst/>
              <a:cxnLst>
                <a:cxn ang="0">
                  <a:pos x="connsiteX0" y="connsiteY0"/>
                </a:cxn>
                <a:cxn ang="0">
                  <a:pos x="connsiteX1" y="connsiteY1"/>
                </a:cxn>
                <a:cxn ang="0">
                  <a:pos x="connsiteX2" y="connsiteY2"/>
                </a:cxn>
                <a:cxn ang="0">
                  <a:pos x="connsiteX3" y="connsiteY3"/>
                </a:cxn>
              </a:cxnLst>
              <a:rect l="l" t="t" r="r" b="b"/>
              <a:pathLst>
                <a:path w="493062" h="590550">
                  <a:moveTo>
                    <a:pt x="342519" y="0"/>
                  </a:moveTo>
                  <a:lnTo>
                    <a:pt x="493062" y="259557"/>
                  </a:lnTo>
                  <a:lnTo>
                    <a:pt x="493062" y="590550"/>
                  </a:lnTo>
                  <a:lnTo>
                    <a:pt x="0" y="5905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2" name="等腰三角形 101"/>
            <p:cNvSpPr/>
            <p:nvPr>
              <p:custDataLst>
                <p:tags r:id="rId37"/>
              </p:custDataLst>
            </p:nvPr>
          </p:nvSpPr>
          <p:spPr>
            <a:xfrm>
              <a:off x="11352228" y="5676900"/>
              <a:ext cx="685038" cy="5905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03" name="组合 102"/>
            <p:cNvGrpSpPr/>
            <p:nvPr/>
          </p:nvGrpSpPr>
          <p:grpSpPr>
            <a:xfrm>
              <a:off x="10662730" y="276128"/>
              <a:ext cx="1063929" cy="351879"/>
              <a:chOff x="3021012" y="8350250"/>
              <a:chExt cx="5092701" cy="1684338"/>
            </a:xfrm>
            <a:solidFill>
              <a:schemeClr val="bg1">
                <a:lumMod val="95000"/>
                <a:alpha val="20000"/>
              </a:schemeClr>
            </a:solidFill>
          </p:grpSpPr>
          <p:sp>
            <p:nvSpPr>
              <p:cNvPr id="104" name="Rectangle 5"/>
              <p:cNvSpPr>
                <a:spLocks noChangeArrowheads="1"/>
              </p:cNvSpPr>
              <p:nvPr>
                <p:custDataLst>
                  <p:tags r:id="rId38"/>
                </p:custDataLst>
              </p:nvPr>
            </p:nvSpPr>
            <p:spPr bwMode="auto">
              <a:xfrm>
                <a:off x="5016500" y="8580438"/>
                <a:ext cx="295275" cy="1085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5" name="Freeform 6"/>
              <p:cNvSpPr>
                <a:spLocks noEditPoints="1"/>
              </p:cNvSpPr>
              <p:nvPr>
                <p:custDataLst>
                  <p:tags r:id="rId39"/>
                </p:custDataLst>
              </p:nvPr>
            </p:nvSpPr>
            <p:spPr bwMode="auto">
              <a:xfrm>
                <a:off x="5438775"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6" name="Freeform 7"/>
              <p:cNvSpPr/>
              <p:nvPr>
                <p:custDataLst>
                  <p:tags r:id="rId40"/>
                </p:custDataLst>
              </p:nvPr>
            </p:nvSpPr>
            <p:spPr bwMode="auto">
              <a:xfrm>
                <a:off x="6350000" y="8856663"/>
                <a:ext cx="804863" cy="117792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7" name="Freeform 8"/>
              <p:cNvSpPr>
                <a:spLocks noEditPoints="1"/>
              </p:cNvSpPr>
              <p:nvPr>
                <p:custDataLst>
                  <p:tags r:id="rId41"/>
                </p:custDataLst>
              </p:nvPr>
            </p:nvSpPr>
            <p:spPr bwMode="auto">
              <a:xfrm>
                <a:off x="7281863" y="8856663"/>
                <a:ext cx="831850" cy="823913"/>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8" name="Freeform 9"/>
              <p:cNvSpPr/>
              <p:nvPr>
                <p:custDataLst>
                  <p:tags r:id="rId42"/>
                </p:custDataLst>
              </p:nvPr>
            </p:nvSpPr>
            <p:spPr bwMode="auto">
              <a:xfrm>
                <a:off x="3630613" y="9069388"/>
                <a:ext cx="227013" cy="239713"/>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09" name="Freeform 10"/>
              <p:cNvSpPr>
                <a:spLocks noEditPoints="1"/>
              </p:cNvSpPr>
              <p:nvPr>
                <p:custDataLst>
                  <p:tags r:id="rId43"/>
                </p:custDataLst>
              </p:nvPr>
            </p:nvSpPr>
            <p:spPr bwMode="auto">
              <a:xfrm>
                <a:off x="3021012" y="8350250"/>
                <a:ext cx="1447800" cy="1677988"/>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grpSp>
      </p:grpSp>
      <p:sp>
        <p:nvSpPr>
          <p:cNvPr id="2" name="标题 1"/>
          <p:cNvSpPr>
            <a:spLocks noGrp="1"/>
          </p:cNvSpPr>
          <p:nvPr>
            <p:ph type="title" hasCustomPrompt="1"/>
            <p:custDataLst>
              <p:tags r:id="rId3"/>
            </p:custDataLst>
          </p:nvPr>
        </p:nvSpPr>
        <p:spPr>
          <a:xfrm>
            <a:off x="4859771" y="3107670"/>
            <a:ext cx="4212089" cy="2016125"/>
          </a:xfrm>
        </p:spPr>
        <p:txBody>
          <a:bodyPr anchor="ctr">
            <a:normAutofit/>
          </a:bodyPr>
          <a:lstStyle>
            <a:lvl1pPr algn="ctr">
              <a:defRPr sz="8000" spc="60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2019/4/9</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Freeform 5"/>
          <p:cNvSpPr/>
          <p:nvPr>
            <p:custDataLst>
              <p:tags r:id="rId1"/>
            </p:custDataLst>
          </p:nvPr>
        </p:nvSpPr>
        <p:spPr bwMode="auto">
          <a:xfrm>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sp>
        <p:nvSpPr>
          <p:cNvPr id="8" name="矩形 7"/>
          <p:cNvSpPr/>
          <p:nvPr>
            <p:custDataLst>
              <p:tags r:id="rId2"/>
            </p:custDataLst>
          </p:nvPr>
        </p:nvSpPr>
        <p:spPr>
          <a:xfrm>
            <a:off x="943539" y="4704189"/>
            <a:ext cx="1966276" cy="50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rgbClr val="1BA3D7"/>
              </a:solidFill>
            </a:endParaRPr>
          </a:p>
        </p:txBody>
      </p:sp>
      <p:grpSp>
        <p:nvGrpSpPr>
          <p:cNvPr id="9" name="组合 8"/>
          <p:cNvGrpSpPr/>
          <p:nvPr>
            <p:custDataLst>
              <p:tags r:id="rId3"/>
            </p:custDataLst>
          </p:nvPr>
        </p:nvGrpSpPr>
        <p:grpSpPr>
          <a:xfrm>
            <a:off x="968513" y="2042089"/>
            <a:ext cx="237212" cy="316282"/>
            <a:chOff x="1196101" y="2301169"/>
            <a:chExt cx="316282" cy="316282"/>
          </a:xfrm>
        </p:grpSpPr>
        <p:cxnSp>
          <p:nvCxnSpPr>
            <p:cNvPr id="10" name="直接连接符 9"/>
            <p:cNvCxnSpPr/>
            <p:nvPr>
              <p:custDataLst>
                <p:tags r:id="rId11"/>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2"/>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4"/>
            </p:custDataLst>
          </p:nvPr>
        </p:nvSpPr>
        <p:spPr>
          <a:xfrm>
            <a:off x="943539" y="3500015"/>
            <a:ext cx="4199509" cy="1054906"/>
          </a:xfrm>
          <a:noFill/>
        </p:spPr>
        <p:txBody>
          <a:bodyPr anchor="b">
            <a:noAutofit/>
          </a:bodyPr>
          <a:lstStyle>
            <a:lvl1pPr algn="l">
              <a:defRPr sz="5400" spc="600"/>
            </a:lvl1pPr>
          </a:lstStyle>
          <a:p>
            <a:r>
              <a:rPr lang="zh-CN" altLang="en-US" dirty="0"/>
              <a:t>编版标题</a:t>
            </a:r>
          </a:p>
        </p:txBody>
      </p:sp>
      <p:sp>
        <p:nvSpPr>
          <p:cNvPr id="3" name="副标题 2"/>
          <p:cNvSpPr>
            <a:spLocks noGrp="1"/>
          </p:cNvSpPr>
          <p:nvPr>
            <p:ph type="subTitle" idx="1" hasCustomPrompt="1"/>
            <p:custDataLst>
              <p:tags r:id="rId5"/>
            </p:custDataLst>
          </p:nvPr>
        </p:nvSpPr>
        <p:spPr>
          <a:xfrm>
            <a:off x="943539" y="4704187"/>
            <a:ext cx="1966276" cy="504001"/>
          </a:xfrm>
        </p:spPr>
        <p:txBody>
          <a:bodyPr/>
          <a:lstStyle>
            <a:lvl1pPr marL="0" indent="0" algn="dist">
              <a:buNone/>
              <a:defRPr sz="2400"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2019/4/9</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942975" y="5410200"/>
            <a:ext cx="1966276" cy="503238"/>
          </a:xfrm>
        </p:spPr>
        <p:txBody>
          <a:bodyPr anchor="ctr">
            <a:normAutofit/>
          </a:bodyPr>
          <a:lstStyle>
            <a:lvl1pPr marL="0" indent="0">
              <a:buNone/>
              <a:defRPr sz="1800">
                <a:solidFill>
                  <a:schemeClr val="bg1">
                    <a:lumMod val="50000"/>
                  </a:schemeClr>
                </a:solidFill>
              </a:defRPr>
            </a:lvl1pPr>
          </a:lstStyle>
          <a:p>
            <a:pPr lvl="0"/>
            <a:r>
              <a:rPr lang="zh-CN" altLang="en-US" dirty="0"/>
              <a:t>编辑文本</a:t>
            </a:r>
          </a:p>
        </p:txBody>
      </p:sp>
      <p:pic>
        <p:nvPicPr>
          <p:cNvPr id="14" name="图片 13"/>
          <p:cNvPicPr>
            <a:picLocks noChangeAspect="1"/>
          </p:cNvPicPr>
          <p:nvPr>
            <p:custDataLst>
              <p:tags r:id="rId10"/>
            </p:custDataLst>
          </p:nvPr>
        </p:nvPicPr>
        <p:blipFill rotWithShape="1">
          <a:blip r:embed="rId15" cstate="print">
            <a:extLst>
              <a:ext uri="{28A0092B-C50C-407E-A947-70E740481C1C}">
                <a14:useLocalDpi xmlns:a14="http://schemas.microsoft.com/office/drawing/2010/main" val="0"/>
              </a:ext>
            </a:extLst>
          </a:blip>
          <a:srcRect r="-50647"/>
          <a:stretch>
            <a:fillRect/>
          </a:stretch>
        </p:blipFill>
        <p:spPr>
          <a:xfrm>
            <a:off x="3134329" y="0"/>
            <a:ext cx="2446809" cy="3262411"/>
          </a:xfrm>
          <a:custGeom>
            <a:avLst/>
            <a:gdLst>
              <a:gd name="connsiteX0" fmla="*/ 695857 w 3262412"/>
              <a:gd name="connsiteY0" fmla="*/ 0 h 3262411"/>
              <a:gd name="connsiteX1" fmla="*/ 3262412 w 3262412"/>
              <a:gd name="connsiteY1" fmla="*/ 0 h 3262411"/>
              <a:gd name="connsiteX2" fmla="*/ 0 w 3262412"/>
              <a:gd name="connsiteY2" fmla="*/ 3262411 h 3262411"/>
              <a:gd name="connsiteX3" fmla="*/ 0 w 3262412"/>
              <a:gd name="connsiteY3" fmla="*/ 695857 h 3262411"/>
            </a:gdLst>
            <a:ahLst/>
            <a:cxnLst>
              <a:cxn ang="0">
                <a:pos x="connsiteX0" y="connsiteY0"/>
              </a:cxn>
              <a:cxn ang="0">
                <a:pos x="connsiteX1" y="connsiteY1"/>
              </a:cxn>
              <a:cxn ang="0">
                <a:pos x="connsiteX2" y="connsiteY2"/>
              </a:cxn>
              <a:cxn ang="0">
                <a:pos x="connsiteX3" y="connsiteY3"/>
              </a:cxn>
            </a:cxnLst>
            <a:rect l="l" t="t" r="r" b="b"/>
            <a:pathLst>
              <a:path w="3262412" h="3262411">
                <a:moveTo>
                  <a:pt x="695857" y="0"/>
                </a:moveTo>
                <a:lnTo>
                  <a:pt x="3262412" y="0"/>
                </a:lnTo>
                <a:lnTo>
                  <a:pt x="0" y="3262411"/>
                </a:lnTo>
                <a:lnTo>
                  <a:pt x="0" y="695857"/>
                </a:lnTo>
                <a:close/>
              </a:path>
            </a:pathLst>
          </a:cu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平行四边形 6"/>
          <p:cNvSpPr/>
          <p:nvPr>
            <p:custDataLst>
              <p:tags r:id="rId1"/>
            </p:custDataLst>
          </p:nvPr>
        </p:nvSpPr>
        <p:spPr>
          <a:xfrm>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平行四边形 7"/>
          <p:cNvSpPr/>
          <p:nvPr>
            <p:custDataLst>
              <p:tags r:id="rId2"/>
            </p:custDataLst>
          </p:nvPr>
        </p:nvSpPr>
        <p:spPr>
          <a:xfrm flipH="1">
            <a:off x="0" y="0"/>
            <a:ext cx="9144000"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467916" y="406800"/>
            <a:ext cx="8208169" cy="863601"/>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custDataLst>
              <p:tags r:id="rId4"/>
            </p:custDataLst>
          </p:nvPr>
        </p:nvSpPr>
        <p:spPr>
          <a:xfrm>
            <a:off x="467916" y="1412875"/>
            <a:ext cx="8208168" cy="4895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2019/4/9</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平行四边形 8"/>
          <p:cNvSpPr/>
          <p:nvPr>
            <p:custDataLst>
              <p:tags r:id="rId1"/>
            </p:custDataLst>
          </p:nvPr>
        </p:nvSpPr>
        <p:spPr>
          <a:xfrm flipH="1">
            <a:off x="0" y="0"/>
            <a:ext cx="9144000"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平行四边形 9"/>
          <p:cNvSpPr/>
          <p:nvPr>
            <p:custDataLst>
              <p:tags r:id="rId2"/>
            </p:custDataLst>
          </p:nvPr>
        </p:nvSpPr>
        <p:spPr>
          <a:xfrm>
            <a:off x="797719" y="0"/>
            <a:ext cx="7548563" cy="685800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平行四边形 10"/>
          <p:cNvSpPr/>
          <p:nvPr>
            <p:custDataLst>
              <p:tags r:id="rId3"/>
            </p:custDataLst>
          </p:nvPr>
        </p:nvSpPr>
        <p:spPr>
          <a:xfrm>
            <a:off x="2052638" y="0"/>
            <a:ext cx="5038725" cy="6858000"/>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4"/>
            </p:custDataLst>
          </p:nvPr>
        </p:nvSpPr>
        <p:spPr>
          <a:xfrm>
            <a:off x="2831468" y="2876550"/>
            <a:ext cx="3481065" cy="863174"/>
          </a:xfrm>
        </p:spPr>
        <p:txBody>
          <a:bodyPr anchor="b">
            <a:normAutofit/>
          </a:bodyPr>
          <a:lstStyle>
            <a:lvl1pPr algn="ctr">
              <a:defRPr sz="3600"/>
            </a:lvl1pPr>
          </a:lstStyle>
          <a:p>
            <a:r>
              <a:rPr lang="zh-CN" altLang="en-US" dirty="0"/>
              <a:t>单击此处编辑标题</a:t>
            </a:r>
          </a:p>
        </p:txBody>
      </p:sp>
      <p:sp>
        <p:nvSpPr>
          <p:cNvPr id="3" name="文本占位符 2"/>
          <p:cNvSpPr>
            <a:spLocks noGrp="1"/>
          </p:cNvSpPr>
          <p:nvPr>
            <p:ph type="body" idx="1"/>
            <p:custDataLst>
              <p:tags r:id="rId5"/>
            </p:custDataLst>
          </p:nvPr>
        </p:nvSpPr>
        <p:spPr>
          <a:xfrm>
            <a:off x="2831468" y="3884613"/>
            <a:ext cx="3481065" cy="1367961"/>
          </a:xfrm>
        </p:spPr>
        <p:txBody>
          <a:bodyPr>
            <a:normAutofit/>
          </a:bodyP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t>2019/4/9</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2019/4/9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2019/4/9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2019/4/9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2019/4/9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2019/4/9</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2019/4/9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2019/4/9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5"/>
          <p:cNvSpPr/>
          <p:nvPr>
            <p:custDataLst>
              <p:tags r:id="rId1"/>
            </p:custDataLst>
          </p:nvPr>
        </p:nvSpPr>
        <p:spPr bwMode="auto">
          <a:xfrm flipH="1">
            <a:off x="0" y="0"/>
            <a:ext cx="7391137" cy="6881032"/>
          </a:xfrm>
          <a:custGeom>
            <a:avLst/>
            <a:gdLst>
              <a:gd name="T0" fmla="*/ 2055 w 6187"/>
              <a:gd name="T1" fmla="*/ 0 h 4320"/>
              <a:gd name="T2" fmla="*/ 0 w 6187"/>
              <a:gd name="T3" fmla="*/ 2055 h 4320"/>
              <a:gd name="T4" fmla="*/ 0 w 6187"/>
              <a:gd name="T5" fmla="*/ 4320 h 4320"/>
              <a:gd name="T6" fmla="*/ 1867 w 6187"/>
              <a:gd name="T7" fmla="*/ 4320 h 4320"/>
              <a:gd name="T8" fmla="*/ 6187 w 6187"/>
              <a:gd name="T9" fmla="*/ 0 h 4320"/>
              <a:gd name="T10" fmla="*/ 2055 w 6187"/>
              <a:gd name="T11" fmla="*/ 0 h 4320"/>
            </a:gdLst>
            <a:ahLst/>
            <a:cxnLst>
              <a:cxn ang="0">
                <a:pos x="T0" y="T1"/>
              </a:cxn>
              <a:cxn ang="0">
                <a:pos x="T2" y="T3"/>
              </a:cxn>
              <a:cxn ang="0">
                <a:pos x="T4" y="T5"/>
              </a:cxn>
              <a:cxn ang="0">
                <a:pos x="T6" y="T7"/>
              </a:cxn>
              <a:cxn ang="0">
                <a:pos x="T8" y="T9"/>
              </a:cxn>
              <a:cxn ang="0">
                <a:pos x="T10" y="T11"/>
              </a:cxn>
            </a:cxnLst>
            <a:rect l="0" t="0" r="r" b="b"/>
            <a:pathLst>
              <a:path w="6187" h="4320">
                <a:moveTo>
                  <a:pt x="2055" y="0"/>
                </a:moveTo>
                <a:lnTo>
                  <a:pt x="0" y="2055"/>
                </a:lnTo>
                <a:lnTo>
                  <a:pt x="0" y="4320"/>
                </a:lnTo>
                <a:lnTo>
                  <a:pt x="1867" y="4320"/>
                </a:lnTo>
                <a:lnTo>
                  <a:pt x="6187" y="0"/>
                </a:lnTo>
                <a:lnTo>
                  <a:pt x="2055" y="0"/>
                </a:lnTo>
                <a:close/>
              </a:path>
            </a:pathLst>
          </a:custGeom>
          <a:solidFill>
            <a:schemeClr val="bg1">
              <a:lumMod val="95000"/>
            </a:schemeClr>
          </a:solidFill>
          <a:ln>
            <a:noFill/>
          </a:ln>
        </p:spPr>
        <p:txBody>
          <a:bodyPr vert="horz" wrap="square" lIns="68580" tIns="34290" rIns="68580" bIns="34290" numCol="1" anchor="t" anchorCtr="0" compatLnSpc="1"/>
          <a:lstStyle/>
          <a:p>
            <a:endParaRPr lang="zh-CN" altLang="en-US" sz="1350" dirty="0"/>
          </a:p>
        </p:txBody>
      </p:sp>
      <p:grpSp>
        <p:nvGrpSpPr>
          <p:cNvPr id="7" name="组合 6"/>
          <p:cNvGrpSpPr/>
          <p:nvPr>
            <p:custDataLst>
              <p:tags r:id="rId2"/>
            </p:custDataLst>
          </p:nvPr>
        </p:nvGrpSpPr>
        <p:grpSpPr>
          <a:xfrm>
            <a:off x="6220739" y="2231042"/>
            <a:ext cx="237212" cy="316282"/>
            <a:chOff x="1196101" y="2301169"/>
            <a:chExt cx="316282" cy="316282"/>
          </a:xfrm>
        </p:grpSpPr>
        <p:cxnSp>
          <p:nvCxnSpPr>
            <p:cNvPr id="8" name="直接连接符 7"/>
            <p:cNvCxnSpPr/>
            <p:nvPr>
              <p:custDataLst>
                <p:tags r:id="rId8"/>
              </p:custDataLst>
            </p:nvPr>
          </p:nvCxnSpPr>
          <p:spPr>
            <a:xfrm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9"/>
              </p:custDataLst>
            </p:nvPr>
          </p:nvCxnSpPr>
          <p:spPr>
            <a:xfrm rot="5400000" flipH="1">
              <a:off x="1196101" y="2459310"/>
              <a:ext cx="31628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custDataLst>
              <p:tags r:id="rId3"/>
            </p:custDataLst>
          </p:nvPr>
        </p:nvPicPr>
        <p:blipFill rotWithShape="1">
          <a:blip r:embed="rId11" cstate="print">
            <a:extLst>
              <a:ext uri="{28A0092B-C50C-407E-A947-70E740481C1C}">
                <a14:useLocalDpi xmlns:a14="http://schemas.microsoft.com/office/drawing/2010/main" val="0"/>
              </a:ext>
            </a:extLst>
          </a:blip>
          <a:srcRect/>
          <a:stretch>
            <a:fillRect/>
          </a:stretch>
        </p:blipFill>
        <p:spPr>
          <a:xfrm flipH="1">
            <a:off x="3186113" y="2"/>
            <a:ext cx="2431365" cy="3239216"/>
          </a:xfrm>
          <a:custGeom>
            <a:avLst/>
            <a:gdLst>
              <a:gd name="connsiteX0" fmla="*/ 665369 w 3173880"/>
              <a:gd name="connsiteY0" fmla="*/ 0 h 3171330"/>
              <a:gd name="connsiteX1" fmla="*/ 3173880 w 3173880"/>
              <a:gd name="connsiteY1" fmla="*/ 0 h 3171330"/>
              <a:gd name="connsiteX2" fmla="*/ 2550 w 3173880"/>
              <a:gd name="connsiteY2" fmla="*/ 3171330 h 3171330"/>
              <a:gd name="connsiteX3" fmla="*/ 0 w 3173880"/>
              <a:gd name="connsiteY3" fmla="*/ 3171330 h 3171330"/>
              <a:gd name="connsiteX4" fmla="*/ 0 w 3173880"/>
              <a:gd name="connsiteY4" fmla="*/ 665369 h 317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3880" h="3171330">
                <a:moveTo>
                  <a:pt x="665369" y="0"/>
                </a:moveTo>
                <a:lnTo>
                  <a:pt x="3173880" y="0"/>
                </a:lnTo>
                <a:lnTo>
                  <a:pt x="2550" y="3171330"/>
                </a:lnTo>
                <a:lnTo>
                  <a:pt x="0" y="3171330"/>
                </a:lnTo>
                <a:lnTo>
                  <a:pt x="0" y="665369"/>
                </a:lnTo>
                <a:close/>
              </a:path>
            </a:pathLst>
          </a:custGeom>
        </p:spPr>
      </p:pic>
      <p:sp>
        <p:nvSpPr>
          <p:cNvPr id="2" name="标题 1"/>
          <p:cNvSpPr>
            <a:spLocks noGrp="1"/>
          </p:cNvSpPr>
          <p:nvPr>
            <p:ph type="title" hasCustomPrompt="1"/>
            <p:custDataLst>
              <p:tags r:id="rId4"/>
            </p:custDataLst>
          </p:nvPr>
        </p:nvSpPr>
        <p:spPr>
          <a:xfrm>
            <a:off x="1488541" y="3440516"/>
            <a:ext cx="6166919" cy="2016125"/>
          </a:xfrm>
        </p:spPr>
        <p:txBody>
          <a:bodyPr anchor="b">
            <a:normAutofit/>
          </a:bodyPr>
          <a:lstStyle>
            <a:lvl1pPr algn="ctr">
              <a:defRPr sz="9600" spc="600"/>
            </a:lvl1pPr>
          </a:lstStyle>
          <a:p>
            <a:r>
              <a:rPr lang="zh-CN" altLang="en-US" dirty="0"/>
              <a:t>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2019/4/9</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custDataLst>
              <p:tags r:id="rId2"/>
            </p:custDataLst>
          </p:nvPr>
        </p:nvSpPr>
        <p:spPr>
          <a:xfrm>
            <a:off x="2419349" y="2396579"/>
            <a:ext cx="43053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p>
        </p:txBody>
      </p:sp>
      <p:sp>
        <p:nvSpPr>
          <p:cNvPr id="3" name="副标题 2"/>
          <p:cNvSpPr>
            <a:spLocks noGrp="1"/>
          </p:cNvSpPr>
          <p:nvPr>
            <p:ph type="subTitle" idx="1" hasCustomPrompt="1"/>
            <p:custDataLst>
              <p:tags r:id="rId3"/>
            </p:custDataLst>
          </p:nvPr>
        </p:nvSpPr>
        <p:spPr>
          <a:xfrm>
            <a:off x="2419349" y="3766063"/>
            <a:ext cx="43053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p>
        </p:txBody>
      </p:sp>
      <p:sp>
        <p:nvSpPr>
          <p:cNvPr id="4" name="日期占位符 3"/>
          <p:cNvSpPr>
            <a:spLocks noGrp="1"/>
          </p:cNvSpPr>
          <p:nvPr>
            <p:ph type="dt" sz="half" idx="10"/>
            <p:custDataLst>
              <p:tags r:id="rId4"/>
            </p:custDataLst>
          </p:nvPr>
        </p:nvSpPr>
        <p:spPr/>
        <p:txBody>
          <a:bodyPr lIns="90000" tIns="46800" rIns="90000" bIns="46800">
            <a:normAutofit/>
          </a:bodyPr>
          <a:lstStyle/>
          <a:p>
            <a:fld id="{DDC86826-C030-4ABB-BAB8-ECCBC086F54C}" type="datetimeFigureOut">
              <a:rPr lang="zh-CN" altLang="en-US" smtClean="0"/>
              <a:t>2019/4/9</a:t>
            </a:fld>
            <a:endParaRPr lang="zh-CN" altLang="en-US"/>
          </a:p>
        </p:txBody>
      </p:sp>
      <p:sp>
        <p:nvSpPr>
          <p:cNvPr id="5" name="页脚占位符 4"/>
          <p:cNvSpPr>
            <a:spLocks noGrp="1"/>
          </p:cNvSpPr>
          <p:nvPr>
            <p:ph type="ftr" sz="quarter" idx="11"/>
            <p:custDataLst>
              <p:tags r:id="rId5"/>
            </p:custDataLst>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custDataLst>
              <p:tags r:id="rId6"/>
            </p:custDataLst>
          </p:nvPr>
        </p:nvSpPr>
        <p:spPr/>
        <p:txBody>
          <a:bodyPr lIns="90000" tIns="46800" rIns="90000" bIns="46800">
            <a:normAutofit/>
          </a:bodyPr>
          <a:lstStyle/>
          <a:p>
            <a:fld id="{DD074F22-C169-4F08-BADB-1985F513ADBA}"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2019/4/9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9" cstate="print"/>
          <a:srcRect/>
          <a:stretch>
            <a:fillRect/>
          </a:stretch>
        </p:blipFill>
        <p:spPr>
          <a:xfrm>
            <a:off x="0" y="669757"/>
            <a:ext cx="9144000" cy="4057650"/>
          </a:xfrm>
          <a:prstGeom prst="rect">
            <a:avLst/>
          </a:prstGeom>
        </p:spPr>
      </p:pic>
      <p:sp>
        <p:nvSpPr>
          <p:cNvPr id="8" name="矩形 7"/>
          <p:cNvSpPr/>
          <p:nvPr>
            <p:custDataLst>
              <p:tags r:id="rId2"/>
            </p:custDataLst>
          </p:nvPr>
        </p:nvSpPr>
        <p:spPr>
          <a:xfrm>
            <a:off x="2828925" y="1231732"/>
            <a:ext cx="3114675"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3"/>
            </p:custDataLst>
          </p:nvPr>
        </p:nvSpPr>
        <p:spPr>
          <a:xfrm>
            <a:off x="2221706" y="4716626"/>
            <a:ext cx="4700588" cy="978729"/>
          </a:xfrm>
        </p:spPr>
        <p:txBody>
          <a:bodyPr lIns="90000" tIns="46800" rIns="90000" bIns="46800" anchor="b">
            <a:normAutofit/>
          </a:bodyPr>
          <a:lstStyle>
            <a:lvl1pPr algn="ctr">
              <a:defRPr sz="4800" b="1"/>
            </a:lvl1pPr>
          </a:lstStyle>
          <a:p>
            <a:r>
              <a:rPr lang="zh-CN" altLang="en-US" dirty="0"/>
              <a:t>单击此处编辑标题</a:t>
            </a:r>
          </a:p>
        </p:txBody>
      </p:sp>
      <p:sp>
        <p:nvSpPr>
          <p:cNvPr id="3" name="文本占位符 2"/>
          <p:cNvSpPr>
            <a:spLocks noGrp="1"/>
          </p:cNvSpPr>
          <p:nvPr>
            <p:ph type="body" idx="1"/>
            <p:custDataLst>
              <p:tags r:id="rId4"/>
            </p:custDataLst>
          </p:nvPr>
        </p:nvSpPr>
        <p:spPr>
          <a:xfrm>
            <a:off x="2221706" y="5703252"/>
            <a:ext cx="4700588"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5"/>
            </p:custDataLst>
          </p:nvPr>
        </p:nvSpPr>
        <p:spPr/>
        <p:txBody>
          <a:bodyPr lIns="90000" tIns="46800" rIns="90000" bIns="46800"/>
          <a:lstStyle/>
          <a:p>
            <a:fld id="{DDC86826-C030-4ABB-BAB8-ECCBC086F54C}" type="datetimeFigureOut">
              <a:rPr lang="zh-CN" altLang="en-US" smtClean="0"/>
              <a:t>2019/4/9</a:t>
            </a:fld>
            <a:endParaRPr lang="zh-CN" altLang="en-US"/>
          </a:p>
        </p:txBody>
      </p:sp>
      <p:sp>
        <p:nvSpPr>
          <p:cNvPr id="5" name="页脚占位符 4"/>
          <p:cNvSpPr>
            <a:spLocks noGrp="1"/>
          </p:cNvSpPr>
          <p:nvPr>
            <p:ph type="ftr" sz="quarter" idx="11"/>
            <p:custDataLst>
              <p:tags r:id="rId6"/>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7"/>
            </p:custDataLst>
          </p:nvPr>
        </p:nvSpPr>
        <p:spPr/>
        <p:txBody>
          <a:bodyPr lIns="90000" tIns="46800" rIns="90000" bIns="46800"/>
          <a:lstStyle/>
          <a:p>
            <a:fld id="{DD074F22-C169-4F08-BADB-1985F513ADBA}"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286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1825625"/>
            <a:ext cx="38862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DDC86826-C030-4ABB-BAB8-ECCBC086F54C}" type="datetimeFigureOut">
              <a:rPr lang="zh-CN" altLang="en-US" smtClean="0"/>
              <a:t>2019/4/9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DD074F22-C169-4F08-BADB-1985F513ADBA}"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215494"/>
            <a:ext cx="78867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p>
        </p:txBody>
      </p:sp>
      <p:sp>
        <p:nvSpPr>
          <p:cNvPr id="3" name="文本占位符 2"/>
          <p:cNvSpPr>
            <a:spLocks noGrp="1"/>
          </p:cNvSpPr>
          <p:nvPr>
            <p:ph type="body" idx="1"/>
            <p:custDataLst>
              <p:tags r:id="rId2"/>
            </p:custDataLst>
          </p:nvPr>
        </p:nvSpPr>
        <p:spPr>
          <a:xfrm>
            <a:off x="629841" y="1614659"/>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2505075"/>
            <a:ext cx="3868340"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614659"/>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2505075"/>
            <a:ext cx="3887391" cy="368458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DDC86826-C030-4ABB-BAB8-ECCBC086F54C}" type="datetimeFigureOut">
              <a:rPr lang="zh-CN" altLang="en-US" smtClean="0"/>
              <a:t>2019/4/9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DD074F22-C169-4F08-BADB-1985F513ADB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DDC86826-C030-4ABB-BAB8-ECCBC086F54C}" type="datetimeFigureOut">
              <a:rPr lang="zh-CN" altLang="en-US" smtClean="0"/>
              <a:t>2019/4/9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
        <p:nvSpPr>
          <p:cNvPr id="6" name="标题 5"/>
          <p:cNvSpPr>
            <a:spLocks noGrp="1"/>
          </p:cNvSpPr>
          <p:nvPr>
            <p:ph type="title"/>
            <p:custDataLst>
              <p:tags r:id="rId4"/>
            </p:custDataLst>
          </p:nvPr>
        </p:nvSpPr>
        <p:spPr/>
        <p:txBody>
          <a:bodyPr/>
          <a:lstStyle/>
          <a:p>
            <a:r>
              <a:rPr lang="zh-CN" altLang="en-US"/>
              <a:t>单击此处编辑母版标题样式</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DDC86826-C030-4ABB-BAB8-ECCBC086F54C}" type="datetimeFigureOut">
              <a:rPr lang="zh-CN" altLang="en-US" smtClean="0"/>
              <a:t>2019/4/9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DD074F22-C169-4F08-BADB-1985F513ADBA}"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457200"/>
            <a:ext cx="3123900" cy="1600200"/>
          </a:xfrm>
        </p:spPr>
        <p:txBody>
          <a:bodyPr anchor="t" anchorCtr="0">
            <a:normAutofit/>
          </a:bodyPr>
          <a:lstStyle>
            <a:lvl1pPr>
              <a:defRPr sz="36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2019/4/9</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11638" y="365125"/>
            <a:ext cx="603712"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365125"/>
            <a:ext cx="7226877"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DDC86826-C030-4ABB-BAB8-ECCBC086F54C}" type="datetimeFigureOut">
              <a:rPr lang="zh-CN" altLang="en-US" smtClean="0"/>
              <a:t>2019/4/9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DD074F22-C169-4F08-BADB-1985F513ADBA}"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2019/4/9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551543"/>
            <a:ext cx="78867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419350" y="1670050"/>
            <a:ext cx="43053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custDataLst>
              <p:tags r:id="rId2"/>
            </p:custDataLst>
          </p:nvPr>
        </p:nvCxnSpPr>
        <p:spPr>
          <a:xfrm>
            <a:off x="3028950" y="3429000"/>
            <a:ext cx="30861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3"/>
            </p:custDataLst>
          </p:nvPr>
        </p:nvSpPr>
        <p:spPr>
          <a:xfrm>
            <a:off x="2419350" y="1670050"/>
            <a:ext cx="43053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p>
        </p:txBody>
      </p:sp>
      <p:sp>
        <p:nvSpPr>
          <p:cNvPr id="3" name="日期占位符 2"/>
          <p:cNvSpPr>
            <a:spLocks noGrp="1"/>
          </p:cNvSpPr>
          <p:nvPr>
            <p:ph type="dt" sz="half" idx="10"/>
            <p:custDataLst>
              <p:tags r:id="rId4"/>
            </p:custDataLst>
          </p:nvPr>
        </p:nvSpPr>
        <p:spPr/>
        <p:txBody>
          <a:bodyPr lIns="90000" tIns="46800" rIns="90000" bIns="46800"/>
          <a:lstStyle/>
          <a:p>
            <a:fld id="{DDC86826-C030-4ABB-BAB8-ECCBC086F54C}" type="datetimeFigureOut">
              <a:rPr lang="zh-CN" altLang="en-US" smtClean="0"/>
              <a:t>2019/4/9</a:t>
            </a:fld>
            <a:endParaRPr lang="zh-CN" altLang="en-US"/>
          </a:p>
        </p:txBody>
      </p:sp>
      <p:sp>
        <p:nvSpPr>
          <p:cNvPr id="4" name="页脚占位符 3"/>
          <p:cNvSpPr>
            <a:spLocks noGrp="1"/>
          </p:cNvSpPr>
          <p:nvPr>
            <p:ph type="ftr" sz="quarter" idx="11"/>
            <p:custDataLst>
              <p:tags r:id="rId5"/>
            </p:custDataLst>
          </p:nvPr>
        </p:nvSpPr>
        <p:spPr/>
        <p:txBody>
          <a:bodyPr lIns="90000" tIns="46800" rIns="90000" bIns="46800"/>
          <a:lstStyle/>
          <a:p>
            <a:endParaRPr lang="zh-CN" altLang="en-US"/>
          </a:p>
        </p:txBody>
      </p:sp>
      <p:sp>
        <p:nvSpPr>
          <p:cNvPr id="5" name="灯片编号占位符 4"/>
          <p:cNvSpPr>
            <a:spLocks noGrp="1"/>
          </p:cNvSpPr>
          <p:nvPr>
            <p:ph type="sldNum" sz="quarter" idx="12"/>
            <p:custDataLst>
              <p:tags r:id="rId6"/>
            </p:custDataLst>
          </p:nvPr>
        </p:nvSpPr>
        <p:spPr/>
        <p:txBody>
          <a:bodyPr lIns="90000" tIns="46800" rIns="90000" bIns="46800"/>
          <a:lstStyle/>
          <a:p>
            <a:fld id="{DD074F22-C169-4F08-BADB-1985F513ADBA}" type="slidenum">
              <a:rPr lang="zh-CN" altLang="en-US" smtClean="0"/>
              <a:t>‹#›</a:t>
            </a:fld>
            <a:endParaRPr lang="zh-CN" altLang="en-US"/>
          </a:p>
        </p:txBody>
      </p:sp>
      <p:sp>
        <p:nvSpPr>
          <p:cNvPr id="9" name="文本占位符 8"/>
          <p:cNvSpPr>
            <a:spLocks noGrp="1"/>
          </p:cNvSpPr>
          <p:nvPr>
            <p:ph type="body" sz="quarter" idx="13" hasCustomPrompt="1"/>
            <p:custDataLst>
              <p:tags r:id="rId7"/>
            </p:custDataLst>
          </p:nvPr>
        </p:nvSpPr>
        <p:spPr>
          <a:xfrm>
            <a:off x="2419350" y="3470558"/>
            <a:ext cx="4305300" cy="1717392"/>
          </a:xfrm>
        </p:spPr>
        <p:txBody>
          <a:bodyPr>
            <a:normAutofit/>
          </a:bodyPr>
          <a:lstStyle>
            <a:lvl1pPr marL="0" indent="0" algn="ctr">
              <a:buNone/>
              <a:defRPr sz="8000">
                <a:solidFill>
                  <a:schemeClr val="bg1"/>
                </a:solidFill>
              </a:defRPr>
            </a:lvl1pPr>
          </a:lstStyle>
          <a:p>
            <a:pPr lvl="0"/>
            <a:r>
              <a:rPr lang="zh-CN" altLang="en-US" dirty="0"/>
              <a:t>编辑文本</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6.xml"/><Relationship Id="rId2" Type="http://schemas.openxmlformats.org/officeDocument/2006/relationships/slideLayout" Target="../slideLayouts/slideLayout13.xml"/><Relationship Id="rId16" Type="http://schemas.openxmlformats.org/officeDocument/2006/relationships/tags" Target="../tags/tag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4.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175.xml"/><Relationship Id="rId18" Type="http://schemas.openxmlformats.org/officeDocument/2006/relationships/tags" Target="../tags/tag18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179.xml"/><Relationship Id="rId2" Type="http://schemas.openxmlformats.org/officeDocument/2006/relationships/slideLayout" Target="../slideLayouts/slideLayout24.xml"/><Relationship Id="rId16" Type="http://schemas.openxmlformats.org/officeDocument/2006/relationships/tags" Target="../tags/tag17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17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1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ags" Target="../tags/tag253.xml"/><Relationship Id="rId18" Type="http://schemas.openxmlformats.org/officeDocument/2006/relationships/tags" Target="../tags/tag258.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tags" Target="../tags/tag257.xml"/><Relationship Id="rId2" Type="http://schemas.openxmlformats.org/officeDocument/2006/relationships/slideLayout" Target="../slideLayouts/slideLayout46.xml"/><Relationship Id="rId16" Type="http://schemas.openxmlformats.org/officeDocument/2006/relationships/tags" Target="../tags/tag25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ags" Target="../tags/tag255.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ags" Target="../tags/tag2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2019/4/9</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443230"/>
            <a:ext cx="8139178"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6349833"/>
            <a:ext cx="2025000" cy="316800"/>
          </a:xfrm>
          <a:prstGeom prst="rect">
            <a:avLst/>
          </a:prstGeom>
        </p:spPr>
        <p:txBody>
          <a:bodyPr vert="horz" lIns="91440" tIns="45720" rIns="91440" bIns="4572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2019/4/9</a:t>
            </a:fld>
            <a:endParaRPr lang="zh-CN" altLang="en-US"/>
          </a:p>
        </p:txBody>
      </p:sp>
      <p:sp>
        <p:nvSpPr>
          <p:cNvPr id="5" name="页脚占位符 4"/>
          <p:cNvSpPr>
            <a:spLocks noGrp="1"/>
          </p:cNvSpPr>
          <p:nvPr>
            <p:ph type="ftr" sz="quarter" idx="3"/>
            <p:custDataLst>
              <p:tags r:id="rId16"/>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6349833"/>
            <a:ext cx="2025000" cy="316800"/>
          </a:xfrm>
          <a:prstGeom prst="rect">
            <a:avLst/>
          </a:prstGeom>
        </p:spPr>
        <p:txBody>
          <a:bodyPr vert="horz" lIns="91440" tIns="45720" rIns="91440" bIns="4572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8"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t>2019/4/9</a:t>
            </a:fld>
            <a:endParaRPr lang="zh-CN" altLang="en-US"/>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327.xml"/><Relationship Id="rId13" Type="http://schemas.openxmlformats.org/officeDocument/2006/relationships/notesSlide" Target="../notesSlides/notesSlide1.xml"/><Relationship Id="rId3" Type="http://schemas.openxmlformats.org/officeDocument/2006/relationships/tags" Target="../tags/tag322.xml"/><Relationship Id="rId7" Type="http://schemas.openxmlformats.org/officeDocument/2006/relationships/tags" Target="../tags/tag326.xml"/><Relationship Id="rId12" Type="http://schemas.openxmlformats.org/officeDocument/2006/relationships/slideLayout" Target="../slideLayouts/slideLayout23.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11" Type="http://schemas.openxmlformats.org/officeDocument/2006/relationships/tags" Target="../tags/tag330.xml"/><Relationship Id="rId5" Type="http://schemas.openxmlformats.org/officeDocument/2006/relationships/tags" Target="../tags/tag324.xml"/><Relationship Id="rId10" Type="http://schemas.openxmlformats.org/officeDocument/2006/relationships/tags" Target="../tags/tag329.xml"/><Relationship Id="rId4" Type="http://schemas.openxmlformats.org/officeDocument/2006/relationships/tags" Target="../tags/tag323.xml"/><Relationship Id="rId9" Type="http://schemas.openxmlformats.org/officeDocument/2006/relationships/tags" Target="../tags/tag328.xml"/><Relationship Id="rId1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tags" Target="../tags/tag394.xml"/><Relationship Id="rId7" Type="http://schemas.openxmlformats.org/officeDocument/2006/relationships/slideLayout" Target="../slideLayouts/slideLayout40.xml"/><Relationship Id="rId2" Type="http://schemas.openxmlformats.org/officeDocument/2006/relationships/tags" Target="../tags/tag393.xml"/><Relationship Id="rId1" Type="http://schemas.openxmlformats.org/officeDocument/2006/relationships/tags" Target="../tags/tag392.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s>
</file>

<file path=ppt/slides/_rels/slide11.xml.rels><?xml version="1.0" encoding="UTF-8" standalone="yes"?>
<Relationships xmlns="http://schemas.openxmlformats.org/package/2006/relationships"><Relationship Id="rId3" Type="http://schemas.openxmlformats.org/officeDocument/2006/relationships/tags" Target="../tags/tag400.xml"/><Relationship Id="rId7" Type="http://schemas.openxmlformats.org/officeDocument/2006/relationships/slideLayout" Target="../slideLayouts/slideLayout40.xml"/><Relationship Id="rId2" Type="http://schemas.openxmlformats.org/officeDocument/2006/relationships/tags" Target="../tags/tag399.xml"/><Relationship Id="rId1" Type="http://schemas.openxmlformats.org/officeDocument/2006/relationships/tags" Target="../tags/tag398.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s>
</file>

<file path=ppt/slides/_rels/slide12.xml.rels><?xml version="1.0" encoding="UTF-8" standalone="yes"?>
<Relationships xmlns="http://schemas.openxmlformats.org/package/2006/relationships"><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tags" Target="../tags/tag404.xml"/><Relationship Id="rId5" Type="http://schemas.openxmlformats.org/officeDocument/2006/relationships/notesSlide" Target="../notesSlides/notesSlide4.xml"/><Relationship Id="rId4"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3" Type="http://schemas.openxmlformats.org/officeDocument/2006/relationships/tags" Target="../tags/tag409.xml"/><Relationship Id="rId7" Type="http://schemas.openxmlformats.org/officeDocument/2006/relationships/slideLayout" Target="../slideLayouts/slideLayout40.xml"/><Relationship Id="rId2" Type="http://schemas.openxmlformats.org/officeDocument/2006/relationships/tags" Target="../tags/tag408.xml"/><Relationship Id="rId1" Type="http://schemas.openxmlformats.org/officeDocument/2006/relationships/tags" Target="../tags/tag407.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s>
</file>

<file path=ppt/slides/_rels/slide14.xml.rels><?xml version="1.0" encoding="UTF-8" standalone="yes"?>
<Relationships xmlns="http://schemas.openxmlformats.org/package/2006/relationships"><Relationship Id="rId3" Type="http://schemas.openxmlformats.org/officeDocument/2006/relationships/tags" Target="../tags/tag415.xml"/><Relationship Id="rId7" Type="http://schemas.openxmlformats.org/officeDocument/2006/relationships/slideLayout" Target="../slideLayouts/slideLayout40.xml"/><Relationship Id="rId2" Type="http://schemas.openxmlformats.org/officeDocument/2006/relationships/tags" Target="../tags/tag414.xml"/><Relationship Id="rId1" Type="http://schemas.openxmlformats.org/officeDocument/2006/relationships/tags" Target="../tags/tag413.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s>
</file>

<file path=ppt/slides/_rels/slide15.xml.rels><?xml version="1.0" encoding="UTF-8" standalone="yes"?>
<Relationships xmlns="http://schemas.openxmlformats.org/package/2006/relationships"><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tags" Target="../tags/tag419.xml"/><Relationship Id="rId5" Type="http://schemas.openxmlformats.org/officeDocument/2006/relationships/slideLayout" Target="../slideLayouts/slideLayout40.xml"/><Relationship Id="rId4" Type="http://schemas.openxmlformats.org/officeDocument/2006/relationships/tags" Target="../tags/tag422.xml"/></Relationships>
</file>

<file path=ppt/slides/_rels/slide16.xml.rels><?xml version="1.0" encoding="UTF-8" standalone="yes"?>
<Relationships xmlns="http://schemas.openxmlformats.org/package/2006/relationships"><Relationship Id="rId3" Type="http://schemas.openxmlformats.org/officeDocument/2006/relationships/tags" Target="../tags/tag425.xml"/><Relationship Id="rId7" Type="http://schemas.openxmlformats.org/officeDocument/2006/relationships/slideLayout" Target="../slideLayouts/slideLayout7.xml"/><Relationship Id="rId2" Type="http://schemas.openxmlformats.org/officeDocument/2006/relationships/tags" Target="../tags/tag424.xml"/><Relationship Id="rId1" Type="http://schemas.openxmlformats.org/officeDocument/2006/relationships/tags" Target="../tags/tag423.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s>
</file>

<file path=ppt/slides/_rels/slide17.xml.rels><?xml version="1.0" encoding="UTF-8" standalone="yes"?>
<Relationships xmlns="http://schemas.openxmlformats.org/package/2006/relationships"><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 Id="rId5" Type="http://schemas.openxmlformats.org/officeDocument/2006/relationships/notesSlide" Target="../notesSlides/notesSlide5.xml"/><Relationship Id="rId4"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3" Type="http://schemas.openxmlformats.org/officeDocument/2006/relationships/tags" Target="../tags/tag434.xml"/><Relationship Id="rId2" Type="http://schemas.openxmlformats.org/officeDocument/2006/relationships/tags" Target="../tags/tag433.xml"/><Relationship Id="rId1" Type="http://schemas.openxmlformats.org/officeDocument/2006/relationships/tags" Target="../tags/tag432.xml"/><Relationship Id="rId6" Type="http://schemas.openxmlformats.org/officeDocument/2006/relationships/slideLayout" Target="../slideLayouts/slideLayout40.xml"/><Relationship Id="rId5" Type="http://schemas.openxmlformats.org/officeDocument/2006/relationships/tags" Target="../tags/tag436.xml"/><Relationship Id="rId4" Type="http://schemas.openxmlformats.org/officeDocument/2006/relationships/tags" Target="../tags/tag435.xml"/></Relationships>
</file>

<file path=ppt/slides/_rels/slide19.xml.rels><?xml version="1.0" encoding="UTF-8" standalone="yes"?>
<Relationships xmlns="http://schemas.openxmlformats.org/package/2006/relationships"><Relationship Id="rId3" Type="http://schemas.openxmlformats.org/officeDocument/2006/relationships/tags" Target="../tags/tag439.xml"/><Relationship Id="rId7" Type="http://schemas.openxmlformats.org/officeDocument/2006/relationships/slideLayout" Target="../slideLayouts/slideLayout40.xml"/><Relationship Id="rId2" Type="http://schemas.openxmlformats.org/officeDocument/2006/relationships/tags" Target="../tags/tag438.xml"/><Relationship Id="rId1" Type="http://schemas.openxmlformats.org/officeDocument/2006/relationships/tags" Target="../tags/tag437.xml"/><Relationship Id="rId6" Type="http://schemas.openxmlformats.org/officeDocument/2006/relationships/tags" Target="../tags/tag442.xml"/><Relationship Id="rId5" Type="http://schemas.openxmlformats.org/officeDocument/2006/relationships/tags" Target="../tags/tag441.xml"/><Relationship Id="rId4" Type="http://schemas.openxmlformats.org/officeDocument/2006/relationships/tags" Target="../tags/tag440.xml"/></Relationships>
</file>

<file path=ppt/slides/_rels/slide2.xml.rels><?xml version="1.0" encoding="UTF-8" standalone="yes"?>
<Relationships xmlns="http://schemas.openxmlformats.org/package/2006/relationships"><Relationship Id="rId8" Type="http://schemas.openxmlformats.org/officeDocument/2006/relationships/tags" Target="../tags/tag338.xml"/><Relationship Id="rId13" Type="http://schemas.openxmlformats.org/officeDocument/2006/relationships/tags" Target="../tags/tag343.xml"/><Relationship Id="rId18" Type="http://schemas.openxmlformats.org/officeDocument/2006/relationships/tags" Target="../tags/tag348.xml"/><Relationship Id="rId26" Type="http://schemas.openxmlformats.org/officeDocument/2006/relationships/tags" Target="../tags/tag356.xml"/><Relationship Id="rId3" Type="http://schemas.openxmlformats.org/officeDocument/2006/relationships/tags" Target="../tags/tag333.xml"/><Relationship Id="rId21" Type="http://schemas.openxmlformats.org/officeDocument/2006/relationships/tags" Target="../tags/tag351.xml"/><Relationship Id="rId7" Type="http://schemas.openxmlformats.org/officeDocument/2006/relationships/tags" Target="../tags/tag337.xml"/><Relationship Id="rId12" Type="http://schemas.openxmlformats.org/officeDocument/2006/relationships/tags" Target="../tags/tag342.xml"/><Relationship Id="rId17" Type="http://schemas.openxmlformats.org/officeDocument/2006/relationships/tags" Target="../tags/tag347.xml"/><Relationship Id="rId25" Type="http://schemas.openxmlformats.org/officeDocument/2006/relationships/tags" Target="../tags/tag355.xml"/><Relationship Id="rId2" Type="http://schemas.openxmlformats.org/officeDocument/2006/relationships/tags" Target="../tags/tag332.xml"/><Relationship Id="rId16" Type="http://schemas.openxmlformats.org/officeDocument/2006/relationships/tags" Target="../tags/tag346.xml"/><Relationship Id="rId20" Type="http://schemas.openxmlformats.org/officeDocument/2006/relationships/tags" Target="../tags/tag350.xml"/><Relationship Id="rId29" Type="http://schemas.openxmlformats.org/officeDocument/2006/relationships/image" Target="../media/image9.jpeg"/><Relationship Id="rId1" Type="http://schemas.openxmlformats.org/officeDocument/2006/relationships/tags" Target="../tags/tag331.xml"/><Relationship Id="rId6" Type="http://schemas.openxmlformats.org/officeDocument/2006/relationships/tags" Target="../tags/tag336.xml"/><Relationship Id="rId11" Type="http://schemas.openxmlformats.org/officeDocument/2006/relationships/tags" Target="../tags/tag341.xml"/><Relationship Id="rId24" Type="http://schemas.openxmlformats.org/officeDocument/2006/relationships/tags" Target="../tags/tag354.xml"/><Relationship Id="rId5" Type="http://schemas.openxmlformats.org/officeDocument/2006/relationships/tags" Target="../tags/tag335.xml"/><Relationship Id="rId15" Type="http://schemas.openxmlformats.org/officeDocument/2006/relationships/tags" Target="../tags/tag345.xml"/><Relationship Id="rId23" Type="http://schemas.openxmlformats.org/officeDocument/2006/relationships/tags" Target="../tags/tag353.xml"/><Relationship Id="rId28" Type="http://schemas.openxmlformats.org/officeDocument/2006/relationships/slideLayout" Target="../slideLayouts/slideLayout18.xml"/><Relationship Id="rId10" Type="http://schemas.openxmlformats.org/officeDocument/2006/relationships/tags" Target="../tags/tag340.xml"/><Relationship Id="rId19" Type="http://schemas.openxmlformats.org/officeDocument/2006/relationships/tags" Target="../tags/tag349.xml"/><Relationship Id="rId4" Type="http://schemas.openxmlformats.org/officeDocument/2006/relationships/tags" Target="../tags/tag334.xml"/><Relationship Id="rId9" Type="http://schemas.openxmlformats.org/officeDocument/2006/relationships/tags" Target="../tags/tag339.xml"/><Relationship Id="rId14" Type="http://schemas.openxmlformats.org/officeDocument/2006/relationships/tags" Target="../tags/tag344.xml"/><Relationship Id="rId22" Type="http://schemas.openxmlformats.org/officeDocument/2006/relationships/tags" Target="../tags/tag352.xml"/><Relationship Id="rId27" Type="http://schemas.openxmlformats.org/officeDocument/2006/relationships/tags" Target="../tags/tag357.xml"/></Relationships>
</file>

<file path=ppt/slides/_rels/slide3.xml.rels><?xml version="1.0" encoding="UTF-8" standalone="yes"?>
<Relationships xmlns="http://schemas.openxmlformats.org/package/2006/relationships"><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 Id="rId5" Type="http://schemas.openxmlformats.org/officeDocument/2006/relationships/notesSlide" Target="../notesSlides/notesSlide2.xml"/><Relationship Id="rId4"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tags" Target="../tags/tag363.xml"/><Relationship Id="rId7" Type="http://schemas.openxmlformats.org/officeDocument/2006/relationships/slideLayout" Target="../slideLayouts/slideLayout7.xml"/><Relationship Id="rId2" Type="http://schemas.openxmlformats.org/officeDocument/2006/relationships/tags" Target="../tags/tag362.xml"/><Relationship Id="rId1" Type="http://schemas.openxmlformats.org/officeDocument/2006/relationships/tags" Target="../tags/tag361.xml"/><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tags" Target="../tags/tag364.xml"/></Relationships>
</file>

<file path=ppt/slides/_rels/slide5.xml.rels><?xml version="1.0" encoding="UTF-8" standalone="yes"?>
<Relationships xmlns="http://schemas.openxmlformats.org/package/2006/relationships"><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tags" Target="../tags/tag367.xml"/><Relationship Id="rId5" Type="http://schemas.openxmlformats.org/officeDocument/2006/relationships/slideLayout" Target="../slideLayouts/slideLayout40.xml"/><Relationship Id="rId4" Type="http://schemas.openxmlformats.org/officeDocument/2006/relationships/tags" Target="../tags/tag370.xml"/></Relationships>
</file>

<file path=ppt/slides/_rels/slide6.xml.rels><?xml version="1.0" encoding="UTF-8" standalone="yes"?>
<Relationships xmlns="http://schemas.openxmlformats.org/package/2006/relationships"><Relationship Id="rId3" Type="http://schemas.openxmlformats.org/officeDocument/2006/relationships/tags" Target="../tags/tag373.xml"/><Relationship Id="rId7" Type="http://schemas.openxmlformats.org/officeDocument/2006/relationships/slideLayout" Target="../slideLayouts/slideLayout40.xml"/><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tags" Target="../tags/tag376.xml"/><Relationship Id="rId5" Type="http://schemas.openxmlformats.org/officeDocument/2006/relationships/tags" Target="../tags/tag375.xml"/><Relationship Id="rId4" Type="http://schemas.openxmlformats.org/officeDocument/2006/relationships/tags" Target="../tags/tag374.xml"/></Relationships>
</file>

<file path=ppt/slides/_rels/slide7.xml.rels><?xml version="1.0" encoding="UTF-8" standalone="yes"?>
<Relationships xmlns="http://schemas.openxmlformats.org/package/2006/relationships"><Relationship Id="rId3" Type="http://schemas.openxmlformats.org/officeDocument/2006/relationships/tags" Target="../tags/tag379.xml"/><Relationship Id="rId7" Type="http://schemas.openxmlformats.org/officeDocument/2006/relationships/slideLayout" Target="../slideLayouts/slideLayout40.xml"/><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tags" Target="../tags/tag382.xml"/><Relationship Id="rId5" Type="http://schemas.openxmlformats.org/officeDocument/2006/relationships/tags" Target="../tags/tag381.xml"/><Relationship Id="rId4" Type="http://schemas.openxmlformats.org/officeDocument/2006/relationships/tags" Target="../tags/tag380.xml"/></Relationships>
</file>

<file path=ppt/slides/_rels/slide8.xml.rels><?xml version="1.0" encoding="UTF-8" standalone="yes"?>
<Relationships xmlns="http://schemas.openxmlformats.org/package/2006/relationships"><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 Id="rId5" Type="http://schemas.openxmlformats.org/officeDocument/2006/relationships/notesSlide" Target="../notesSlides/notesSlide3.xml"/><Relationship Id="rId4"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3" Type="http://schemas.openxmlformats.org/officeDocument/2006/relationships/tags" Target="../tags/tag388.xml"/><Relationship Id="rId7" Type="http://schemas.openxmlformats.org/officeDocument/2006/relationships/slideLayout" Target="../slideLayouts/slideLayout40.xml"/><Relationship Id="rId2" Type="http://schemas.openxmlformats.org/officeDocument/2006/relationships/tags" Target="../tags/tag387.xml"/><Relationship Id="rId1" Type="http://schemas.openxmlformats.org/officeDocument/2006/relationships/tags" Target="../tags/tag386.xml"/><Relationship Id="rId6" Type="http://schemas.openxmlformats.org/officeDocument/2006/relationships/tags" Target="../tags/tag391.xml"/><Relationship Id="rId5" Type="http://schemas.openxmlformats.org/officeDocument/2006/relationships/tags" Target="../tags/tag390.xml"/><Relationship Id="rId4" Type="http://schemas.openxmlformats.org/officeDocument/2006/relationships/tags" Target="../tags/tag3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descr="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
          <p:cNvSpPr/>
          <p:nvPr>
            <p:custDataLst>
              <p:tags r:id="rId2"/>
            </p:custDataLst>
          </p:nvPr>
        </p:nvSpPr>
        <p:spPr>
          <a:xfrm>
            <a:off x="942975" y="2736812"/>
            <a:ext cx="2065041" cy="899160"/>
          </a:xfrm>
          <a:prstGeom prst="rect">
            <a:avLst/>
          </a:prstGeom>
        </p:spPr>
        <p:txBody>
          <a:bodyPr wrap="square">
            <a:spAutoFit/>
          </a:bodyPr>
          <a:lstStyle/>
          <a:p>
            <a:r>
              <a:rPr lang="en-US" altLang="zh-CN" sz="5250" b="1" dirty="0">
                <a:latin typeface="+mj-ea"/>
                <a:ea typeface="+mj-ea"/>
                <a:cs typeface="+mn-ea"/>
                <a:sym typeface="+mn-lt"/>
              </a:rPr>
              <a:t>2019</a:t>
            </a:r>
          </a:p>
        </p:txBody>
      </p:sp>
      <p:sp>
        <p:nvSpPr>
          <p:cNvPr id="110" name="Rectangle 5"/>
          <p:cNvSpPr>
            <a:spLocks noChangeArrowheads="1"/>
          </p:cNvSpPr>
          <p:nvPr>
            <p:custDataLst>
              <p:tags r:id="rId3"/>
            </p:custDataLst>
          </p:nvPr>
        </p:nvSpPr>
        <p:spPr bwMode="auto">
          <a:xfrm>
            <a:off x="8443595" y="1181735"/>
            <a:ext cx="46355" cy="170180"/>
          </a:xfrm>
          <a:prstGeom prst="rect">
            <a:avLst/>
          </a:prstGeom>
          <a:solidFill>
            <a:schemeClr val="bg1">
              <a:lumMod val="85000"/>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1" name="Freeform 6"/>
          <p:cNvSpPr>
            <a:spLocks noEditPoints="1"/>
          </p:cNvSpPr>
          <p:nvPr>
            <p:custDataLst>
              <p:tags r:id="rId4"/>
            </p:custDataLst>
          </p:nvPr>
        </p:nvSpPr>
        <p:spPr bwMode="auto">
          <a:xfrm>
            <a:off x="8509635"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2" name="Freeform 7"/>
          <p:cNvSpPr/>
          <p:nvPr>
            <p:custDataLst>
              <p:tags r:id="rId5"/>
            </p:custDataLst>
          </p:nvPr>
        </p:nvSpPr>
        <p:spPr bwMode="auto">
          <a:xfrm>
            <a:off x="8652510" y="1225550"/>
            <a:ext cx="126365" cy="184785"/>
          </a:xfrm>
          <a:custGeom>
            <a:avLst/>
            <a:gdLst>
              <a:gd name="T0" fmla="*/ 217 w 375"/>
              <a:gd name="T1" fmla="*/ 224 h 547"/>
              <a:gd name="T2" fmla="*/ 217 w 375"/>
              <a:gd name="T3" fmla="*/ 351 h 547"/>
              <a:gd name="T4" fmla="*/ 160 w 375"/>
              <a:gd name="T5" fmla="*/ 362 h 547"/>
              <a:gd name="T6" fmla="*/ 47 w 375"/>
              <a:gd name="T7" fmla="*/ 311 h 547"/>
              <a:gd name="T8" fmla="*/ 0 w 375"/>
              <a:gd name="T9" fmla="*/ 188 h 547"/>
              <a:gd name="T10" fmla="*/ 56 w 375"/>
              <a:gd name="T11" fmla="*/ 55 h 547"/>
              <a:gd name="T12" fmla="*/ 193 w 375"/>
              <a:gd name="T13" fmla="*/ 0 h 547"/>
              <a:gd name="T14" fmla="*/ 276 w 375"/>
              <a:gd name="T15" fmla="*/ 18 h 547"/>
              <a:gd name="T16" fmla="*/ 338 w 375"/>
              <a:gd name="T17" fmla="*/ 64 h 547"/>
              <a:gd name="T18" fmla="*/ 375 w 375"/>
              <a:gd name="T19" fmla="*/ 204 h 547"/>
              <a:gd name="T20" fmla="*/ 375 w 375"/>
              <a:gd name="T21" fmla="*/ 326 h 547"/>
              <a:gd name="T22" fmla="*/ 319 w 375"/>
              <a:gd name="T23" fmla="*/ 485 h 547"/>
              <a:gd name="T24" fmla="*/ 174 w 375"/>
              <a:gd name="T25" fmla="*/ 547 h 547"/>
              <a:gd name="T26" fmla="*/ 105 w 375"/>
              <a:gd name="T27" fmla="*/ 533 h 547"/>
              <a:gd name="T28" fmla="*/ 105 w 375"/>
              <a:gd name="T29" fmla="*/ 408 h 547"/>
              <a:gd name="T30" fmla="*/ 159 w 375"/>
              <a:gd name="T31" fmla="*/ 423 h 547"/>
              <a:gd name="T32" fmla="*/ 217 w 375"/>
              <a:gd name="T33" fmla="*/ 398 h 547"/>
              <a:gd name="T34" fmla="*/ 237 w 375"/>
              <a:gd name="T35" fmla="*/ 328 h 547"/>
              <a:gd name="T36" fmla="*/ 237 w 375"/>
              <a:gd name="T37" fmla="*/ 189 h 547"/>
              <a:gd name="T38" fmla="*/ 190 w 375"/>
              <a:gd name="T39" fmla="*/ 131 h 547"/>
              <a:gd name="T40" fmla="*/ 155 w 375"/>
              <a:gd name="T41" fmla="*/ 147 h 547"/>
              <a:gd name="T42" fmla="*/ 140 w 375"/>
              <a:gd name="T43" fmla="*/ 182 h 547"/>
              <a:gd name="T44" fmla="*/ 155 w 375"/>
              <a:gd name="T45" fmla="*/ 217 h 547"/>
              <a:gd name="T46" fmla="*/ 190 w 375"/>
              <a:gd name="T47" fmla="*/ 231 h 547"/>
              <a:gd name="T48" fmla="*/ 217 w 375"/>
              <a:gd name="T49" fmla="*/ 224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5" h="547">
                <a:moveTo>
                  <a:pt x="217" y="224"/>
                </a:moveTo>
                <a:cubicBezTo>
                  <a:pt x="217" y="351"/>
                  <a:pt x="217" y="351"/>
                  <a:pt x="217" y="351"/>
                </a:cubicBezTo>
                <a:cubicBezTo>
                  <a:pt x="197" y="358"/>
                  <a:pt x="178" y="362"/>
                  <a:pt x="160" y="362"/>
                </a:cubicBezTo>
                <a:cubicBezTo>
                  <a:pt x="115" y="362"/>
                  <a:pt x="77" y="345"/>
                  <a:pt x="47" y="311"/>
                </a:cubicBezTo>
                <a:cubicBezTo>
                  <a:pt x="16" y="278"/>
                  <a:pt x="0" y="237"/>
                  <a:pt x="0" y="188"/>
                </a:cubicBezTo>
                <a:cubicBezTo>
                  <a:pt x="0" y="135"/>
                  <a:pt x="19" y="91"/>
                  <a:pt x="56" y="55"/>
                </a:cubicBezTo>
                <a:cubicBezTo>
                  <a:pt x="93" y="18"/>
                  <a:pt x="139" y="0"/>
                  <a:pt x="193" y="0"/>
                </a:cubicBezTo>
                <a:cubicBezTo>
                  <a:pt x="222" y="0"/>
                  <a:pt x="249" y="6"/>
                  <a:pt x="276" y="18"/>
                </a:cubicBezTo>
                <a:cubicBezTo>
                  <a:pt x="302" y="29"/>
                  <a:pt x="323" y="45"/>
                  <a:pt x="338" y="64"/>
                </a:cubicBezTo>
                <a:cubicBezTo>
                  <a:pt x="363" y="96"/>
                  <a:pt x="375" y="143"/>
                  <a:pt x="375" y="204"/>
                </a:cubicBezTo>
                <a:cubicBezTo>
                  <a:pt x="375" y="326"/>
                  <a:pt x="375" y="326"/>
                  <a:pt x="375" y="326"/>
                </a:cubicBezTo>
                <a:cubicBezTo>
                  <a:pt x="375" y="391"/>
                  <a:pt x="357" y="445"/>
                  <a:pt x="319" y="485"/>
                </a:cubicBezTo>
                <a:cubicBezTo>
                  <a:pt x="282" y="526"/>
                  <a:pt x="233" y="547"/>
                  <a:pt x="174" y="547"/>
                </a:cubicBezTo>
                <a:cubicBezTo>
                  <a:pt x="155" y="547"/>
                  <a:pt x="132" y="542"/>
                  <a:pt x="105" y="533"/>
                </a:cubicBezTo>
                <a:cubicBezTo>
                  <a:pt x="105" y="408"/>
                  <a:pt x="105" y="408"/>
                  <a:pt x="105" y="408"/>
                </a:cubicBezTo>
                <a:cubicBezTo>
                  <a:pt x="123" y="418"/>
                  <a:pt x="141" y="423"/>
                  <a:pt x="159" y="423"/>
                </a:cubicBezTo>
                <a:cubicBezTo>
                  <a:pt x="184" y="423"/>
                  <a:pt x="203" y="414"/>
                  <a:pt x="217" y="398"/>
                </a:cubicBezTo>
                <a:cubicBezTo>
                  <a:pt x="230" y="382"/>
                  <a:pt x="237" y="358"/>
                  <a:pt x="237" y="328"/>
                </a:cubicBezTo>
                <a:cubicBezTo>
                  <a:pt x="237" y="189"/>
                  <a:pt x="237" y="189"/>
                  <a:pt x="237" y="189"/>
                </a:cubicBezTo>
                <a:cubicBezTo>
                  <a:pt x="237" y="151"/>
                  <a:pt x="222" y="131"/>
                  <a:pt x="190" y="131"/>
                </a:cubicBezTo>
                <a:cubicBezTo>
                  <a:pt x="177" y="131"/>
                  <a:pt x="165" y="137"/>
                  <a:pt x="155" y="147"/>
                </a:cubicBezTo>
                <a:cubicBezTo>
                  <a:pt x="145" y="157"/>
                  <a:pt x="140" y="169"/>
                  <a:pt x="140" y="182"/>
                </a:cubicBezTo>
                <a:cubicBezTo>
                  <a:pt x="140" y="196"/>
                  <a:pt x="145" y="208"/>
                  <a:pt x="155" y="217"/>
                </a:cubicBezTo>
                <a:cubicBezTo>
                  <a:pt x="164" y="226"/>
                  <a:pt x="176" y="231"/>
                  <a:pt x="190" y="231"/>
                </a:cubicBezTo>
                <a:cubicBezTo>
                  <a:pt x="199" y="231"/>
                  <a:pt x="208" y="229"/>
                  <a:pt x="217" y="224"/>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3" name="Freeform 8"/>
          <p:cNvSpPr>
            <a:spLocks noEditPoints="1"/>
          </p:cNvSpPr>
          <p:nvPr>
            <p:custDataLst>
              <p:tags r:id="rId6"/>
            </p:custDataLst>
          </p:nvPr>
        </p:nvSpPr>
        <p:spPr bwMode="auto">
          <a:xfrm>
            <a:off x="8798560" y="1225550"/>
            <a:ext cx="130175" cy="128905"/>
          </a:xfrm>
          <a:custGeom>
            <a:avLst/>
            <a:gdLst>
              <a:gd name="T0" fmla="*/ 197 w 387"/>
              <a:gd name="T1" fmla="*/ 0 h 383"/>
              <a:gd name="T2" fmla="*/ 331 w 387"/>
              <a:gd name="T3" fmla="*/ 57 h 383"/>
              <a:gd name="T4" fmla="*/ 387 w 387"/>
              <a:gd name="T5" fmla="*/ 192 h 383"/>
              <a:gd name="T6" fmla="*/ 330 w 387"/>
              <a:gd name="T7" fmla="*/ 327 h 383"/>
              <a:gd name="T8" fmla="*/ 194 w 387"/>
              <a:gd name="T9" fmla="*/ 383 h 383"/>
              <a:gd name="T10" fmla="*/ 57 w 387"/>
              <a:gd name="T11" fmla="*/ 327 h 383"/>
              <a:gd name="T12" fmla="*/ 0 w 387"/>
              <a:gd name="T13" fmla="*/ 192 h 383"/>
              <a:gd name="T14" fmla="*/ 57 w 387"/>
              <a:gd name="T15" fmla="*/ 56 h 383"/>
              <a:gd name="T16" fmla="*/ 197 w 387"/>
              <a:gd name="T17" fmla="*/ 0 h 383"/>
              <a:gd name="T18" fmla="*/ 193 w 387"/>
              <a:gd name="T19" fmla="*/ 137 h 383"/>
              <a:gd name="T20" fmla="*/ 156 w 387"/>
              <a:gd name="T21" fmla="*/ 153 h 383"/>
              <a:gd name="T22" fmla="*/ 140 w 387"/>
              <a:gd name="T23" fmla="*/ 192 h 383"/>
              <a:gd name="T24" fmla="*/ 156 w 387"/>
              <a:gd name="T25" fmla="*/ 231 h 383"/>
              <a:gd name="T26" fmla="*/ 193 w 387"/>
              <a:gd name="T27" fmla="*/ 247 h 383"/>
              <a:gd name="T28" fmla="*/ 231 w 387"/>
              <a:gd name="T29" fmla="*/ 231 h 383"/>
              <a:gd name="T30" fmla="*/ 247 w 387"/>
              <a:gd name="T31" fmla="*/ 192 h 383"/>
              <a:gd name="T32" fmla="*/ 231 w 387"/>
              <a:gd name="T33" fmla="*/ 153 h 383"/>
              <a:gd name="T34" fmla="*/ 193 w 387"/>
              <a:gd name="T35" fmla="*/ 13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7" h="383">
                <a:moveTo>
                  <a:pt x="197" y="0"/>
                </a:moveTo>
                <a:cubicBezTo>
                  <a:pt x="249" y="0"/>
                  <a:pt x="294" y="19"/>
                  <a:pt x="331" y="57"/>
                </a:cubicBezTo>
                <a:cubicBezTo>
                  <a:pt x="368" y="94"/>
                  <a:pt x="387" y="139"/>
                  <a:pt x="387" y="192"/>
                </a:cubicBezTo>
                <a:cubicBezTo>
                  <a:pt x="387" y="245"/>
                  <a:pt x="368" y="290"/>
                  <a:pt x="330" y="327"/>
                </a:cubicBezTo>
                <a:cubicBezTo>
                  <a:pt x="293" y="365"/>
                  <a:pt x="247" y="383"/>
                  <a:pt x="194" y="383"/>
                </a:cubicBezTo>
                <a:cubicBezTo>
                  <a:pt x="140" y="383"/>
                  <a:pt x="95" y="365"/>
                  <a:pt x="57" y="327"/>
                </a:cubicBezTo>
                <a:cubicBezTo>
                  <a:pt x="19" y="290"/>
                  <a:pt x="0" y="244"/>
                  <a:pt x="0" y="192"/>
                </a:cubicBezTo>
                <a:cubicBezTo>
                  <a:pt x="0" y="138"/>
                  <a:pt x="19" y="92"/>
                  <a:pt x="57" y="56"/>
                </a:cubicBezTo>
                <a:cubicBezTo>
                  <a:pt x="95" y="19"/>
                  <a:pt x="141" y="0"/>
                  <a:pt x="197" y="0"/>
                </a:cubicBezTo>
                <a:close/>
                <a:moveTo>
                  <a:pt x="193" y="137"/>
                </a:moveTo>
                <a:cubicBezTo>
                  <a:pt x="178" y="137"/>
                  <a:pt x="166" y="142"/>
                  <a:pt x="156" y="153"/>
                </a:cubicBezTo>
                <a:cubicBezTo>
                  <a:pt x="145" y="163"/>
                  <a:pt x="140" y="176"/>
                  <a:pt x="140" y="192"/>
                </a:cubicBezTo>
                <a:cubicBezTo>
                  <a:pt x="140" y="207"/>
                  <a:pt x="145" y="220"/>
                  <a:pt x="156" y="231"/>
                </a:cubicBezTo>
                <a:cubicBezTo>
                  <a:pt x="166" y="242"/>
                  <a:pt x="179" y="247"/>
                  <a:pt x="193" y="247"/>
                </a:cubicBezTo>
                <a:cubicBezTo>
                  <a:pt x="208" y="247"/>
                  <a:pt x="221" y="242"/>
                  <a:pt x="231" y="231"/>
                </a:cubicBezTo>
                <a:cubicBezTo>
                  <a:pt x="241" y="220"/>
                  <a:pt x="247" y="207"/>
                  <a:pt x="247" y="192"/>
                </a:cubicBezTo>
                <a:cubicBezTo>
                  <a:pt x="247" y="176"/>
                  <a:pt x="242" y="163"/>
                  <a:pt x="231" y="153"/>
                </a:cubicBezTo>
                <a:cubicBezTo>
                  <a:pt x="221" y="142"/>
                  <a:pt x="208" y="137"/>
                  <a:pt x="193" y="137"/>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4" name="Freeform 9"/>
          <p:cNvSpPr/>
          <p:nvPr>
            <p:custDataLst>
              <p:tags r:id="rId7"/>
            </p:custDataLst>
          </p:nvPr>
        </p:nvSpPr>
        <p:spPr bwMode="auto">
          <a:xfrm>
            <a:off x="8226425" y="1258570"/>
            <a:ext cx="35560" cy="37465"/>
          </a:xfrm>
          <a:custGeom>
            <a:avLst/>
            <a:gdLst>
              <a:gd name="T0" fmla="*/ 53 w 106"/>
              <a:gd name="T1" fmla="*/ 0 h 111"/>
              <a:gd name="T2" fmla="*/ 15 w 106"/>
              <a:gd name="T3" fmla="*/ 16 h 111"/>
              <a:gd name="T4" fmla="*/ 0 w 106"/>
              <a:gd name="T5" fmla="*/ 55 h 111"/>
              <a:gd name="T6" fmla="*/ 16 w 106"/>
              <a:gd name="T7" fmla="*/ 94 h 111"/>
              <a:gd name="T8" fmla="*/ 53 w 106"/>
              <a:gd name="T9" fmla="*/ 111 h 111"/>
              <a:gd name="T10" fmla="*/ 91 w 106"/>
              <a:gd name="T11" fmla="*/ 94 h 111"/>
              <a:gd name="T12" fmla="*/ 106 w 106"/>
              <a:gd name="T13" fmla="*/ 55 h 111"/>
              <a:gd name="T14" fmla="*/ 91 w 106"/>
              <a:gd name="T15" fmla="*/ 16 h 111"/>
              <a:gd name="T16" fmla="*/ 53 w 106"/>
              <a:gd name="T1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1">
                <a:moveTo>
                  <a:pt x="53" y="0"/>
                </a:moveTo>
                <a:cubicBezTo>
                  <a:pt x="38" y="0"/>
                  <a:pt x="26" y="5"/>
                  <a:pt x="15" y="16"/>
                </a:cubicBezTo>
                <a:cubicBezTo>
                  <a:pt x="5" y="27"/>
                  <a:pt x="0" y="40"/>
                  <a:pt x="0" y="55"/>
                </a:cubicBezTo>
                <a:cubicBezTo>
                  <a:pt x="0" y="71"/>
                  <a:pt x="5" y="84"/>
                  <a:pt x="16" y="94"/>
                </a:cubicBezTo>
                <a:cubicBezTo>
                  <a:pt x="26" y="105"/>
                  <a:pt x="38" y="111"/>
                  <a:pt x="53" y="111"/>
                </a:cubicBezTo>
                <a:cubicBezTo>
                  <a:pt x="68" y="111"/>
                  <a:pt x="80" y="105"/>
                  <a:pt x="91" y="94"/>
                </a:cubicBezTo>
                <a:cubicBezTo>
                  <a:pt x="101" y="84"/>
                  <a:pt x="106" y="71"/>
                  <a:pt x="106" y="55"/>
                </a:cubicBezTo>
                <a:cubicBezTo>
                  <a:pt x="106" y="40"/>
                  <a:pt x="101" y="27"/>
                  <a:pt x="91" y="16"/>
                </a:cubicBezTo>
                <a:cubicBezTo>
                  <a:pt x="81" y="5"/>
                  <a:pt x="68" y="0"/>
                  <a:pt x="53" y="0"/>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5" name="Freeform 10"/>
          <p:cNvSpPr>
            <a:spLocks noEditPoints="1"/>
          </p:cNvSpPr>
          <p:nvPr>
            <p:custDataLst>
              <p:tags r:id="rId8"/>
            </p:custDataLst>
          </p:nvPr>
        </p:nvSpPr>
        <p:spPr bwMode="auto">
          <a:xfrm>
            <a:off x="8130540" y="1146175"/>
            <a:ext cx="226695" cy="262890"/>
          </a:xfrm>
          <a:custGeom>
            <a:avLst/>
            <a:gdLst>
              <a:gd name="T0" fmla="*/ 337 w 674"/>
              <a:gd name="T1" fmla="*/ 0 h 779"/>
              <a:gd name="T2" fmla="*/ 0 w 674"/>
              <a:gd name="T3" fmla="*/ 195 h 779"/>
              <a:gd name="T4" fmla="*/ 0 w 674"/>
              <a:gd name="T5" fmla="*/ 584 h 779"/>
              <a:gd name="T6" fmla="*/ 337 w 674"/>
              <a:gd name="T7" fmla="*/ 779 h 779"/>
              <a:gd name="T8" fmla="*/ 674 w 674"/>
              <a:gd name="T9" fmla="*/ 584 h 779"/>
              <a:gd name="T10" fmla="*/ 674 w 674"/>
              <a:gd name="T11" fmla="*/ 195 h 779"/>
              <a:gd name="T12" fmla="*/ 337 w 674"/>
              <a:gd name="T13" fmla="*/ 0 h 779"/>
              <a:gd name="T14" fmla="*/ 474 w 674"/>
              <a:gd name="T15" fmla="*/ 525 h 779"/>
              <a:gd name="T16" fmla="*/ 337 w 674"/>
              <a:gd name="T17" fmla="*/ 581 h 779"/>
              <a:gd name="T18" fmla="*/ 200 w 674"/>
              <a:gd name="T19" fmla="*/ 525 h 779"/>
              <a:gd name="T20" fmla="*/ 144 w 674"/>
              <a:gd name="T21" fmla="*/ 389 h 779"/>
              <a:gd name="T22" fmla="*/ 200 w 674"/>
              <a:gd name="T23" fmla="*/ 253 h 779"/>
              <a:gd name="T24" fmla="*/ 341 w 674"/>
              <a:gd name="T25" fmla="*/ 198 h 779"/>
              <a:gd name="T26" fmla="*/ 475 w 674"/>
              <a:gd name="T27" fmla="*/ 254 h 779"/>
              <a:gd name="T28" fmla="*/ 531 w 674"/>
              <a:gd name="T29" fmla="*/ 389 h 779"/>
              <a:gd name="T30" fmla="*/ 474 w 674"/>
              <a:gd name="T31" fmla="*/ 525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4" h="779">
                <a:moveTo>
                  <a:pt x="337" y="0"/>
                </a:moveTo>
                <a:cubicBezTo>
                  <a:pt x="0" y="195"/>
                  <a:pt x="0" y="195"/>
                  <a:pt x="0" y="195"/>
                </a:cubicBezTo>
                <a:cubicBezTo>
                  <a:pt x="0" y="584"/>
                  <a:pt x="0" y="584"/>
                  <a:pt x="0" y="584"/>
                </a:cubicBezTo>
                <a:cubicBezTo>
                  <a:pt x="337" y="779"/>
                  <a:pt x="337" y="779"/>
                  <a:pt x="337" y="779"/>
                </a:cubicBezTo>
                <a:cubicBezTo>
                  <a:pt x="674" y="584"/>
                  <a:pt x="674" y="584"/>
                  <a:pt x="674" y="584"/>
                </a:cubicBezTo>
                <a:cubicBezTo>
                  <a:pt x="674" y="195"/>
                  <a:pt x="674" y="195"/>
                  <a:pt x="674" y="195"/>
                </a:cubicBezTo>
                <a:lnTo>
                  <a:pt x="337" y="0"/>
                </a:lnTo>
                <a:close/>
                <a:moveTo>
                  <a:pt x="474" y="525"/>
                </a:moveTo>
                <a:cubicBezTo>
                  <a:pt x="436" y="562"/>
                  <a:pt x="391" y="581"/>
                  <a:pt x="337" y="581"/>
                </a:cubicBezTo>
                <a:cubicBezTo>
                  <a:pt x="284" y="581"/>
                  <a:pt x="238" y="562"/>
                  <a:pt x="200" y="525"/>
                </a:cubicBezTo>
                <a:cubicBezTo>
                  <a:pt x="163" y="487"/>
                  <a:pt x="144" y="442"/>
                  <a:pt x="144" y="389"/>
                </a:cubicBezTo>
                <a:cubicBezTo>
                  <a:pt x="144" y="335"/>
                  <a:pt x="163" y="290"/>
                  <a:pt x="200" y="253"/>
                </a:cubicBezTo>
                <a:cubicBezTo>
                  <a:pt x="238" y="216"/>
                  <a:pt x="285" y="198"/>
                  <a:pt x="341" y="198"/>
                </a:cubicBezTo>
                <a:cubicBezTo>
                  <a:pt x="393" y="198"/>
                  <a:pt x="438" y="216"/>
                  <a:pt x="475" y="254"/>
                </a:cubicBezTo>
                <a:cubicBezTo>
                  <a:pt x="512" y="292"/>
                  <a:pt x="531" y="336"/>
                  <a:pt x="531" y="389"/>
                </a:cubicBezTo>
                <a:cubicBezTo>
                  <a:pt x="531" y="442"/>
                  <a:pt x="512" y="487"/>
                  <a:pt x="474" y="525"/>
                </a:cubicBezTo>
                <a:close/>
              </a:path>
            </a:pathLst>
          </a:custGeom>
          <a:solidFill>
            <a:schemeClr val="bg1">
              <a:lumMod val="85000"/>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accent6">
                  <a:lumMod val="75000"/>
                </a:schemeClr>
              </a:solidFill>
            </a:endParaRPr>
          </a:p>
        </p:txBody>
      </p:sp>
      <p:sp>
        <p:nvSpPr>
          <p:cNvPr id="116" name="标题 115"/>
          <p:cNvSpPr>
            <a:spLocks noGrp="1"/>
          </p:cNvSpPr>
          <p:nvPr>
            <p:ph type="ctrTitle"/>
            <p:custDataLst>
              <p:tags r:id="rId9"/>
            </p:custDataLst>
          </p:nvPr>
        </p:nvSpPr>
        <p:spPr>
          <a:xfrm>
            <a:off x="943610" y="3500120"/>
            <a:ext cx="5092700" cy="1054735"/>
          </a:xfrm>
        </p:spPr>
        <p:txBody>
          <a:bodyPr/>
          <a:lstStyle/>
          <a:p>
            <a:r>
              <a:rPr lang="zh-CN" altLang="en-US"/>
              <a:t>需求分析报告</a:t>
            </a:r>
          </a:p>
        </p:txBody>
      </p:sp>
      <p:sp>
        <p:nvSpPr>
          <p:cNvPr id="117" name="副标题 116"/>
          <p:cNvSpPr>
            <a:spLocks noGrp="1"/>
          </p:cNvSpPr>
          <p:nvPr>
            <p:ph type="subTitle" idx="1"/>
            <p:custDataLst>
              <p:tags r:id="rId10"/>
            </p:custDataLst>
          </p:nvPr>
        </p:nvSpPr>
        <p:spPr/>
        <p:txBody>
          <a:bodyPr>
            <a:normAutofit/>
          </a:bodyPr>
          <a:lstStyle/>
          <a:p>
            <a:r>
              <a:rPr lang="en-US" altLang="zh-CN" dirty="0"/>
              <a:t>G14</a:t>
            </a:r>
            <a:r>
              <a:rPr lang="zh-CN" altLang="en-US" dirty="0"/>
              <a:t>小组：</a:t>
            </a:r>
          </a:p>
        </p:txBody>
      </p:sp>
      <p:sp>
        <p:nvSpPr>
          <p:cNvPr id="118" name="文本占位符 117"/>
          <p:cNvSpPr>
            <a:spLocks noGrp="1"/>
          </p:cNvSpPr>
          <p:nvPr>
            <p:ph type="body" sz="quarter" idx="13"/>
            <p:custDataLst>
              <p:tags r:id="rId11"/>
            </p:custDataLst>
          </p:nvPr>
        </p:nvSpPr>
        <p:spPr>
          <a:xfrm>
            <a:off x="942975" y="5208270"/>
            <a:ext cx="1966276" cy="503238"/>
          </a:xfrm>
        </p:spPr>
        <p:txBody>
          <a:bodyPr/>
          <a:lstStyle/>
          <a:p>
            <a:r>
              <a:rPr lang="zh-CN" altLang="en-US" dirty="0">
                <a:solidFill>
                  <a:schemeClr val="tx1"/>
                </a:solidFill>
              </a:rPr>
              <a:t>汇报人：肖繁</a:t>
            </a:r>
          </a:p>
        </p:txBody>
      </p:sp>
      <p:sp>
        <p:nvSpPr>
          <p:cNvPr id="119" name="文本框 118"/>
          <p:cNvSpPr txBox="1"/>
          <p:nvPr/>
        </p:nvSpPr>
        <p:spPr>
          <a:xfrm>
            <a:off x="943610" y="5711825"/>
            <a:ext cx="4344670" cy="450850"/>
          </a:xfrm>
          <a:prstGeom prst="rect">
            <a:avLst/>
          </a:prstGeom>
          <a:noFill/>
        </p:spPr>
        <p:txBody>
          <a:bodyPr wrap="square" rtlCol="0">
            <a:spAutoFit/>
          </a:bodyPr>
          <a:lstStyle/>
          <a:p>
            <a:pPr algn="l" fontAlgn="auto">
              <a:lnSpc>
                <a:spcPct val="130000"/>
              </a:lnSpc>
              <a:spcBef>
                <a:spcPts val="0"/>
              </a:spcBef>
              <a:spcAft>
                <a:spcPts val="1000"/>
              </a:spcAft>
              <a:buClrTx/>
              <a:buSzTx/>
              <a:buFont typeface="Arial" panose="020B0604020202020204" pitchFamily="34" charset="0"/>
            </a:pPr>
            <a:r>
              <a:rPr lang="zh-CN" altLang="en-US" sz="1800" spc="150" dirty="0">
                <a:uFillTx/>
                <a:latin typeface="微软雅黑" panose="020B0503020204020204" charset="-122"/>
                <a:ea typeface="微软雅黑" panose="020B0503020204020204" charset="-122"/>
              </a:rPr>
              <a:t>组长：郑逸旸  组员：董思诚 肖繁</a:t>
            </a:r>
          </a:p>
        </p:txBody>
      </p:sp>
      <p:pic>
        <p:nvPicPr>
          <p:cNvPr id="120" name="图片 119" descr="G14小组logo"/>
          <p:cNvPicPr>
            <a:picLocks noChangeAspect="1"/>
          </p:cNvPicPr>
          <p:nvPr/>
        </p:nvPicPr>
        <p:blipFill>
          <a:blip r:embed="rId14"/>
          <a:stretch>
            <a:fillRect/>
          </a:stretch>
        </p:blipFill>
        <p:spPr>
          <a:xfrm>
            <a:off x="1499870" y="470535"/>
            <a:ext cx="1409700" cy="1905000"/>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本网站的最终用户有动漫爱好者，各种游戏爱好者等，因为大部分用户的年龄相对于偏向年轻人群，所以不需要充分考虑到操作问题。但随之而来的就是网页设计问题，我们需要设计出让大部分用户觉得美观的界面；并且因为大部分年轻用户的大量需求资源问题，所以我们网站操作人员需要提供大量资源以便用户查阅。</a:t>
            </a:r>
          </a:p>
        </p:txBody>
      </p:sp>
      <p:sp>
        <p:nvSpPr>
          <p:cNvPr id="6" name="文本框 5"/>
          <p:cNvSpPr txBox="1"/>
          <p:nvPr>
            <p:custDataLst>
              <p:tags r:id="rId6"/>
            </p:custDataLst>
          </p:nvPr>
        </p:nvSpPr>
        <p:spPr>
          <a:xfrm>
            <a:off x="1705244" y="201619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用户的特点</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858914" y="1846004"/>
            <a:ext cx="6138911" cy="345520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经费限制：</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由于该网站的实现初衷是为了锻炼我们各自的能力水平，以熟悉制作项目的各种流程，项目开发的全过程，所以没有特殊的要求，就基本不会涉及到各种经济的投入，所以将不会产生经济上的风险。因此，在经济方面，我们不需要进行深入考虑。并且我们的经费需求量也没有很大。</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开发期限：</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网页开发期限是三个月，为了开发网站，我们小组还要学习Photoshop软件，css语言，html语言，JavaScript语言。这三种语言看似简单，其实也有一定难度，css语言和html语言的总共学习时间不会太久，主要的JavaScript语言学习，从总体上来说，三个月让我们初学者就开发出一个完整的网站确实有点紧张，在这点上确实给了我们压力。</a:t>
            </a:r>
          </a:p>
        </p:txBody>
      </p:sp>
      <p:sp>
        <p:nvSpPr>
          <p:cNvPr id="6" name="文本框 5"/>
          <p:cNvSpPr txBox="1"/>
          <p:nvPr>
            <p:custDataLst>
              <p:tags r:id="rId6"/>
            </p:custDataLst>
          </p:nvPr>
        </p:nvSpPr>
        <p:spPr>
          <a:xfrm>
            <a:off x="1705244" y="576289"/>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假定和约束</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需求规定</a:t>
            </a:r>
          </a:p>
        </p:txBody>
      </p:sp>
      <p:sp>
        <p:nvSpPr>
          <p:cNvPr id="7" name="文本框 6"/>
          <p:cNvSpPr txBox="1"/>
          <p:nvPr>
            <p:custDataLst>
              <p:tags r:id="rId3"/>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03</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该网站由多个功能模块组成，一般情况下用户对于整个模块除了 操作方便，简单等视觉要求以及正常的功能要求以外，不太会过度的提出整个系统的特殊需求。</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该网站除了主体的各个视屏文章部分，还由网站查询功能、公告信息功能、视频分类功能、热门推荐功能、发表评论点赞功能组成完整的一体。各功能模块间既有独立，也有关联性，在网站设计时，更多的需要参照各功能模块的需求，以及找到各功能模块之间的关联。</a:t>
            </a:r>
          </a:p>
        </p:txBody>
      </p:sp>
      <p:sp>
        <p:nvSpPr>
          <p:cNvPr id="6" name="文本框 5"/>
          <p:cNvSpPr txBox="1"/>
          <p:nvPr>
            <p:custDataLst>
              <p:tags r:id="rId6"/>
            </p:custDataLst>
          </p:nvPr>
        </p:nvSpPr>
        <p:spPr>
          <a:xfrm>
            <a:off x="1705244" y="201619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对功能的规定</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85" y="1129665"/>
            <a:ext cx="8143875" cy="4364355"/>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2078355" y="1235075"/>
            <a:ext cx="6139180" cy="438785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en-US" altLang="zh-CN" sz="1200" dirty="0">
                <a:solidFill>
                  <a:srgbClr val="000000">
                    <a:lumMod val="75000"/>
                    <a:lumOff val="25000"/>
                  </a:srgbClr>
                </a:solidFill>
                <a:uFillTx/>
                <a:latin typeface="Arial" panose="020B0604020202020204" pitchFamily="34" charset="0"/>
                <a:ea typeface="微软雅黑" panose="020B0503020204020204" charset="-122"/>
              </a:rPr>
              <a:t>1.</a:t>
            </a: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精度</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该网页同一般网页一样，仅只要鼠标点击，以及键盘普通输入文本</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2.时间特性要求</a:t>
            </a:r>
          </a:p>
          <a:p>
            <a:pPr fontAlgn="ctr">
              <a:spcBef>
                <a:spcPts val="1000"/>
              </a:spcBef>
              <a:spcAft>
                <a:spcPts val="0"/>
              </a:spcAft>
              <a:buSzPct val="130000"/>
            </a:pPr>
            <a:r>
              <a:rPr lang="zh-CN" altLang="zh-CN" sz="1200" dirty="0">
                <a:solidFill>
                  <a:srgbClr val="000000">
                    <a:lumMod val="75000"/>
                    <a:lumOff val="25000"/>
                  </a:srgbClr>
                </a:solidFill>
                <a:ea typeface="微软雅黑" panose="020B0503020204020204" charset="-122"/>
              </a:rPr>
              <a:t>在网络正常的情况下，网页链中点击链接大致不超过</a:t>
            </a:r>
            <a:r>
              <a:rPr lang="en-US" altLang="zh-CN" sz="1200" dirty="0">
                <a:solidFill>
                  <a:srgbClr val="000000">
                    <a:lumMod val="75000"/>
                    <a:lumOff val="25000"/>
                  </a:srgbClr>
                </a:solidFill>
                <a:ea typeface="微软雅黑" panose="020B0503020204020204" charset="-122"/>
              </a:rPr>
              <a:t>2</a:t>
            </a:r>
            <a:r>
              <a:rPr lang="zh-CN" altLang="zh-CN" sz="1200" dirty="0">
                <a:solidFill>
                  <a:srgbClr val="000000">
                    <a:lumMod val="75000"/>
                    <a:lumOff val="25000"/>
                  </a:srgbClr>
                </a:solidFill>
                <a:ea typeface="微软雅黑" panose="020B0503020204020204" charset="-122"/>
              </a:rPr>
              <a:t>秒就能返回一种结果</a:t>
            </a:r>
            <a:endParaRPr lang="zh-CN" altLang="en-US" sz="1200" dirty="0">
              <a:solidFill>
                <a:srgbClr val="000000">
                  <a:lumMod val="75000"/>
                  <a:lumOff val="25000"/>
                </a:srgbClr>
              </a:solidFill>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3.灵活性</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1.查询部分，可以按照多个条件的单独或组合方式查询结果</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2.分类功能也可以按照多个条件的单独或组合方式查找结果</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3.考虑到视频的来源问题，我们还需要解决视频内容的更新需求问题</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4.网站仅在Windows操作系统中运行，但是不能保证所有浏览器都能运行，需要考虑各种浏览器的兼容性</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5.需要考虑各个功能模块相互之间的连接性</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6.对于网页的不定期更新以及用户本身的需求，需要考虑升级的兼容性</a:t>
            </a:r>
          </a:p>
        </p:txBody>
      </p:sp>
      <p:sp>
        <p:nvSpPr>
          <p:cNvPr id="6" name="文本框 5"/>
          <p:cNvSpPr txBox="1"/>
          <p:nvPr>
            <p:custDataLst>
              <p:tags r:id="rId6"/>
            </p:custDataLst>
          </p:nvPr>
        </p:nvSpPr>
        <p:spPr>
          <a:xfrm>
            <a:off x="1705244" y="45282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对性能的规定</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964199" y="39821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输入输出要求</a:t>
            </a:r>
          </a:p>
        </p:txBody>
      </p:sp>
      <p:sp>
        <p:nvSpPr>
          <p:cNvPr id="2" name="文本框 1"/>
          <p:cNvSpPr txBox="1"/>
          <p:nvPr/>
        </p:nvSpPr>
        <p:spPr>
          <a:xfrm>
            <a:off x="963930" y="1095375"/>
            <a:ext cx="4812030" cy="275590"/>
          </a:xfrm>
          <a:prstGeom prst="rect">
            <a:avLst/>
          </a:prstGeom>
          <a:noFill/>
        </p:spPr>
        <p:txBody>
          <a:bodyPr wrap="none" rtlCol="0">
            <a:spAutoFit/>
          </a:bodyPr>
          <a:lstStyle/>
          <a:p>
            <a:pPr algn="l"/>
            <a:r>
              <a:rPr lang="zh-CN" altLang="en-US" sz="1200" spc="150" dirty="0">
                <a:solidFill>
                  <a:srgbClr val="000000">
                    <a:lumMod val="75000"/>
                    <a:lumOff val="25000"/>
                  </a:srgbClr>
                </a:solidFill>
                <a:uFillTx/>
                <a:ea typeface="微软雅黑" panose="020B0503020204020204" charset="-122"/>
              </a:rPr>
              <a:t>本网页仅提供鼠标点击互动，以及键盘文本输入添加评论等。</a:t>
            </a:r>
          </a:p>
        </p:txBody>
      </p:sp>
      <p:sp>
        <p:nvSpPr>
          <p:cNvPr id="3" name="文本框 2"/>
          <p:cNvSpPr txBox="1"/>
          <p:nvPr>
            <p:custDataLst>
              <p:tags r:id="rId3"/>
            </p:custDataLst>
          </p:nvPr>
        </p:nvSpPr>
        <p:spPr>
          <a:xfrm>
            <a:off x="964199" y="177108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数据管理能力要求</a:t>
            </a:r>
          </a:p>
        </p:txBody>
      </p:sp>
      <p:sp>
        <p:nvSpPr>
          <p:cNvPr id="4" name="文本框 3"/>
          <p:cNvSpPr txBox="1"/>
          <p:nvPr/>
        </p:nvSpPr>
        <p:spPr>
          <a:xfrm>
            <a:off x="963930" y="2552700"/>
            <a:ext cx="5000625" cy="1014730"/>
          </a:xfrm>
          <a:prstGeom prst="rect">
            <a:avLst/>
          </a:prstGeom>
          <a:noFill/>
        </p:spPr>
        <p:txBody>
          <a:bodyPr wrap="square" rtlCol="0">
            <a:spAutoFit/>
          </a:bodyPr>
          <a:lstStyle/>
          <a:p>
            <a:pPr algn="l"/>
            <a:r>
              <a:rPr lang="zh-CN" altLang="en-US" sz="1200" spc="150" dirty="0">
                <a:solidFill>
                  <a:srgbClr val="000000">
                    <a:lumMod val="75000"/>
                    <a:lumOff val="25000"/>
                  </a:srgbClr>
                </a:solidFill>
                <a:uFillTx/>
                <a:ea typeface="微软雅黑" panose="020B0503020204020204" charset="-122"/>
              </a:rPr>
              <a:t>数据容量的限制取决了服务器的容量和磁盘的最大容量值，整个数据库的增长取决于网页后台视频存储功能，在正常的运行条件下，在磁盘足够大的情况下，数据的存取不受限制。</a:t>
            </a:r>
          </a:p>
          <a:p>
            <a:pPr algn="l"/>
            <a:r>
              <a:rPr lang="zh-CN" altLang="en-US" sz="1200" spc="150" dirty="0">
                <a:solidFill>
                  <a:srgbClr val="000000">
                    <a:lumMod val="75000"/>
                    <a:lumOff val="25000"/>
                  </a:srgbClr>
                </a:solidFill>
                <a:uFillTx/>
                <a:ea typeface="微软雅黑" panose="020B0503020204020204" charset="-122"/>
              </a:rPr>
              <a:t>在后期如果数据量增长过大或过快，则需要更新云服务器的存储容量来对数据库进行管理。</a:t>
            </a:r>
          </a:p>
        </p:txBody>
      </p:sp>
      <p:sp>
        <p:nvSpPr>
          <p:cNvPr id="7" name="文本框 6"/>
          <p:cNvSpPr txBox="1"/>
          <p:nvPr>
            <p:custDataLst>
              <p:tags r:id="rId4"/>
            </p:custDataLst>
          </p:nvPr>
        </p:nvSpPr>
        <p:spPr>
          <a:xfrm>
            <a:off x="964199" y="388944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故障处理要求</a:t>
            </a:r>
          </a:p>
        </p:txBody>
      </p:sp>
      <p:sp>
        <p:nvSpPr>
          <p:cNvPr id="8" name="文本框 7"/>
          <p:cNvSpPr txBox="1"/>
          <p:nvPr/>
        </p:nvSpPr>
        <p:spPr>
          <a:xfrm>
            <a:off x="963930" y="4679950"/>
            <a:ext cx="6280785" cy="1014730"/>
          </a:xfrm>
          <a:prstGeom prst="rect">
            <a:avLst/>
          </a:prstGeom>
          <a:noFill/>
        </p:spPr>
        <p:txBody>
          <a:bodyPr wrap="square" rtlCol="0">
            <a:spAutoFit/>
          </a:bodyPr>
          <a:lstStyle/>
          <a:p>
            <a:pPr algn="l"/>
            <a:r>
              <a:rPr lang="zh-CN" altLang="en-US" sz="1200" spc="150" dirty="0">
                <a:solidFill>
                  <a:srgbClr val="000000">
                    <a:lumMod val="75000"/>
                    <a:lumOff val="25000"/>
                  </a:srgbClr>
                </a:solidFill>
                <a:uFillTx/>
                <a:ea typeface="微软雅黑" panose="020B0503020204020204" charset="-122"/>
              </a:rPr>
              <a:t>由于网页开发不完善，可能导致各功能存在各种BUG。</a:t>
            </a:r>
          </a:p>
          <a:p>
            <a:pPr algn="l"/>
            <a:r>
              <a:rPr lang="zh-CN" altLang="en-US" sz="1200" spc="150" dirty="0">
                <a:solidFill>
                  <a:srgbClr val="000000">
                    <a:lumMod val="75000"/>
                    <a:lumOff val="25000"/>
                  </a:srgbClr>
                </a:solidFill>
                <a:uFillTx/>
                <a:ea typeface="微软雅黑" panose="020B0503020204020204" charset="-122"/>
              </a:rPr>
              <a:t>异常报错：系统出现异常错误时，程序会弹出对话框，写明错误代码及原因，用户可以依据此出错信息向维护小组报告。</a:t>
            </a:r>
          </a:p>
          <a:p>
            <a:pPr algn="l"/>
            <a:r>
              <a:rPr lang="zh-CN" altLang="en-US" sz="1200" spc="150" dirty="0">
                <a:solidFill>
                  <a:srgbClr val="000000">
                    <a:lumMod val="75000"/>
                    <a:lumOff val="25000"/>
                  </a:srgbClr>
                </a:solidFill>
                <a:uFillTx/>
                <a:ea typeface="微软雅黑" panose="020B0503020204020204" charset="-122"/>
              </a:rPr>
              <a:t>操作错误：如果用户出现操作错误，如数据类型输入错误等，系统会弹出对话显示出错内容，并会在出错地方出现错误信息提示。</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85" y="1129665"/>
            <a:ext cx="8143875" cy="4364355"/>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2078355" y="1129665"/>
            <a:ext cx="6139180" cy="438785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algn="l"/>
            <a:r>
              <a:rPr lang="zh-CN" altLang="en-US" sz="1200" dirty="0">
                <a:solidFill>
                  <a:srgbClr val="000000">
                    <a:lumMod val="75000"/>
                    <a:lumOff val="25000"/>
                  </a:srgbClr>
                </a:solidFill>
                <a:uFillTx/>
                <a:ea typeface="微软雅黑" panose="020B0503020204020204" charset="-122"/>
                <a:sym typeface="+mn-ea"/>
              </a:rPr>
              <a:t>用户需要对网站内部取得的资源进行保护，而不能到处随意转发，或用于商业，资源仅供学习用处。</a:t>
            </a:r>
          </a:p>
          <a:p>
            <a:pPr algn="l"/>
            <a:r>
              <a:rPr lang="zh-CN" altLang="en-US" sz="1200" b="1" dirty="0">
                <a:solidFill>
                  <a:srgbClr val="000000">
                    <a:lumMod val="75000"/>
                    <a:lumOff val="25000"/>
                  </a:srgbClr>
                </a:solidFill>
                <a:uFillTx/>
                <a:ea typeface="微软雅黑" panose="020B0503020204020204" charset="-122"/>
                <a:sym typeface="+mn-ea"/>
              </a:rPr>
              <a:t>访谈对象一：</a:t>
            </a:r>
            <a:endParaRPr lang="zh-CN" altLang="en-US" sz="1200" spc="150" dirty="0">
              <a:solidFill>
                <a:srgbClr val="000000">
                  <a:lumMod val="75000"/>
                  <a:lumOff val="25000"/>
                </a:srgbClr>
              </a:solidFill>
              <a:uFillTx/>
              <a:ea typeface="微软雅黑" panose="020B0503020204020204" charset="-122"/>
            </a:endParaRPr>
          </a:p>
          <a:p>
            <a:pPr algn="l"/>
            <a:r>
              <a:rPr lang="zh-CN" altLang="en-US" sz="1200" dirty="0">
                <a:solidFill>
                  <a:srgbClr val="000000">
                    <a:lumMod val="75000"/>
                    <a:lumOff val="25000"/>
                  </a:srgbClr>
                </a:solidFill>
                <a:uFillTx/>
                <a:ea typeface="微软雅黑" panose="020B0503020204020204" charset="-122"/>
                <a:sym typeface="+mn-ea"/>
              </a:rPr>
              <a:t>对象名称：陈子豪（计算学院统计1701）</a:t>
            </a:r>
            <a:endParaRPr lang="zh-CN" altLang="en-US" sz="1200" spc="150" dirty="0">
              <a:solidFill>
                <a:srgbClr val="000000">
                  <a:lumMod val="75000"/>
                  <a:lumOff val="25000"/>
                </a:srgbClr>
              </a:solidFill>
              <a:uFillTx/>
              <a:ea typeface="微软雅黑" panose="020B0503020204020204" charset="-122"/>
            </a:endParaRPr>
          </a:p>
          <a:p>
            <a:pPr algn="l"/>
            <a:r>
              <a:rPr lang="zh-CN" altLang="en-US" sz="1200" dirty="0">
                <a:solidFill>
                  <a:srgbClr val="000000">
                    <a:lumMod val="75000"/>
                    <a:lumOff val="25000"/>
                  </a:srgbClr>
                </a:solidFill>
                <a:uFillTx/>
                <a:ea typeface="微软雅黑" panose="020B0503020204020204" charset="-122"/>
                <a:sym typeface="+mn-ea"/>
              </a:rPr>
              <a:t>对象要求：该网站能够正常使用，并且论坛的基本功能必须拥有，看帖，搜帖，回复，点赞等功能。并且要求界面优美，</a:t>
            </a:r>
            <a:r>
              <a:rPr lang="zh-CN" altLang="en-US" sz="1200" dirty="0" smtClean="0">
                <a:solidFill>
                  <a:srgbClr val="000000">
                    <a:lumMod val="75000"/>
                    <a:lumOff val="25000"/>
                  </a:srgbClr>
                </a:solidFill>
                <a:uFillTx/>
                <a:ea typeface="微软雅黑" panose="020B0503020204020204" charset="-122"/>
                <a:sym typeface="+mn-ea"/>
              </a:rPr>
              <a:t>要求用</a:t>
            </a:r>
            <a:r>
              <a:rPr lang="zh-CN" altLang="en-US" sz="1200" dirty="0">
                <a:solidFill>
                  <a:srgbClr val="000000">
                    <a:lumMod val="75000"/>
                    <a:lumOff val="25000"/>
                  </a:srgbClr>
                </a:solidFill>
                <a:uFillTx/>
                <a:ea typeface="微软雅黑" panose="020B0503020204020204" charset="-122"/>
                <a:sym typeface="+mn-ea"/>
              </a:rPr>
              <a:t>他喜欢的动漫角色。</a:t>
            </a:r>
            <a:endParaRPr lang="zh-CN" altLang="en-US" sz="1200" spc="150" dirty="0">
              <a:solidFill>
                <a:srgbClr val="000000">
                  <a:lumMod val="75000"/>
                  <a:lumOff val="25000"/>
                </a:srgbClr>
              </a:solidFill>
              <a:uFillTx/>
              <a:ea typeface="微软雅黑" panose="020B0503020204020204" charset="-122"/>
            </a:endParaRPr>
          </a:p>
          <a:p>
            <a:pPr algn="l"/>
            <a:r>
              <a:rPr lang="zh-CN" altLang="en-US" sz="1200" b="1" dirty="0">
                <a:solidFill>
                  <a:srgbClr val="000000">
                    <a:lumMod val="75000"/>
                    <a:lumOff val="25000"/>
                  </a:srgbClr>
                </a:solidFill>
                <a:uFillTx/>
                <a:ea typeface="微软雅黑" panose="020B0503020204020204" charset="-122"/>
                <a:sym typeface="+mn-ea"/>
              </a:rPr>
              <a:t>访谈对象二：</a:t>
            </a:r>
            <a:endParaRPr lang="zh-CN" altLang="en-US" sz="1200" spc="150" dirty="0">
              <a:solidFill>
                <a:srgbClr val="000000">
                  <a:lumMod val="75000"/>
                  <a:lumOff val="25000"/>
                </a:srgbClr>
              </a:solidFill>
              <a:uFillTx/>
              <a:ea typeface="微软雅黑" panose="020B0503020204020204" charset="-122"/>
            </a:endParaRPr>
          </a:p>
          <a:p>
            <a:pPr algn="l"/>
            <a:r>
              <a:rPr lang="zh-CN" altLang="en-US" sz="1200" dirty="0">
                <a:solidFill>
                  <a:srgbClr val="000000">
                    <a:lumMod val="75000"/>
                    <a:lumOff val="25000"/>
                  </a:srgbClr>
                </a:solidFill>
                <a:uFillTx/>
                <a:ea typeface="微软雅黑" panose="020B0503020204020204" charset="-122"/>
                <a:sym typeface="+mn-ea"/>
              </a:rPr>
              <a:t>对象名称：杨枨老师</a:t>
            </a:r>
            <a:endParaRPr lang="zh-CN" altLang="en-US" sz="1200" spc="150" dirty="0">
              <a:solidFill>
                <a:srgbClr val="000000">
                  <a:lumMod val="75000"/>
                  <a:lumOff val="25000"/>
                </a:srgbClr>
              </a:solidFill>
              <a:uFillTx/>
              <a:ea typeface="微软雅黑" panose="020B0503020204020204" charset="-122"/>
            </a:endParaRPr>
          </a:p>
          <a:p>
            <a:pPr algn="l"/>
            <a:r>
              <a:rPr lang="zh-CN" altLang="en-US" sz="1200" dirty="0">
                <a:solidFill>
                  <a:srgbClr val="000000">
                    <a:lumMod val="75000"/>
                    <a:lumOff val="25000"/>
                  </a:srgbClr>
                </a:solidFill>
                <a:uFillTx/>
                <a:ea typeface="微软雅黑" panose="020B0503020204020204" charset="-122"/>
                <a:sym typeface="+mn-ea"/>
              </a:rPr>
              <a:t>对象要求：能实现论坛所有基本功能，并且需要从头开始编写代码，虽然提供了一个可行性方案——使用现有论坛编写工具。但是此方案不可行。要求界面使用动漫角色，完整并且优美可观。大致提出功能如下：能够发帖，置顶加精，回复楼主，或是回复回复楼主的楼等等，文字中可以插入图片，视频，gif等等，用户注册管理，分级</a:t>
            </a:r>
            <a:r>
              <a:rPr lang="zh-CN" altLang="en-US" sz="1200" dirty="0" smtClean="0">
                <a:solidFill>
                  <a:srgbClr val="000000">
                    <a:lumMod val="75000"/>
                    <a:lumOff val="25000"/>
                  </a:srgbClr>
                </a:solidFill>
                <a:uFillTx/>
                <a:ea typeface="微软雅黑" panose="020B0503020204020204" charset="-122"/>
                <a:sym typeface="+mn-ea"/>
              </a:rPr>
              <a:t>等等（最好是</a:t>
            </a:r>
            <a:r>
              <a:rPr lang="zh-CN" altLang="en-US" sz="1200" dirty="0">
                <a:solidFill>
                  <a:srgbClr val="000000">
                    <a:lumMod val="75000"/>
                    <a:lumOff val="25000"/>
                  </a:srgbClr>
                </a:solidFill>
                <a:uFillTx/>
                <a:ea typeface="微软雅黑" panose="020B0503020204020204" charset="-122"/>
                <a:sym typeface="+mn-ea"/>
              </a:rPr>
              <a:t>用户有等级的与动漫相关</a:t>
            </a:r>
            <a:r>
              <a:rPr lang="zh-CN" altLang="en-US" sz="1200" dirty="0" smtClean="0">
                <a:solidFill>
                  <a:srgbClr val="000000">
                    <a:lumMod val="75000"/>
                    <a:lumOff val="25000"/>
                  </a:srgbClr>
                </a:solidFill>
                <a:uFillTx/>
                <a:ea typeface="微软雅黑" panose="020B0503020204020204" charset="-122"/>
                <a:sym typeface="+mn-ea"/>
              </a:rPr>
              <a:t>的），动漫还得有板块</a:t>
            </a:r>
            <a:r>
              <a:rPr lang="zh-CN" altLang="en-US" sz="1200" dirty="0">
                <a:solidFill>
                  <a:srgbClr val="000000">
                    <a:lumMod val="75000"/>
                    <a:lumOff val="25000"/>
                  </a:srgbClr>
                </a:solidFill>
                <a:uFillTx/>
                <a:ea typeface="微软雅黑" panose="020B0503020204020204" charset="-122"/>
                <a:sym typeface="+mn-ea"/>
              </a:rPr>
              <a:t>分区等等功能，日系，美系板块等等。</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p:txBody>
      </p:sp>
      <p:sp>
        <p:nvSpPr>
          <p:cNvPr id="6" name="文本框 5"/>
          <p:cNvSpPr txBox="1"/>
          <p:nvPr>
            <p:custDataLst>
              <p:tags r:id="rId6"/>
            </p:custDataLst>
          </p:nvPr>
        </p:nvSpPr>
        <p:spPr>
          <a:xfrm>
            <a:off x="1705244" y="45282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ea typeface="微软雅黑" panose="020B0503020204020204" charset="-122"/>
                <a:sym typeface="+mn-ea"/>
              </a:rPr>
              <a:t>其他专门要求</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运行环境规定</a:t>
            </a:r>
          </a:p>
        </p:txBody>
      </p:sp>
      <p:sp>
        <p:nvSpPr>
          <p:cNvPr id="7" name="文本框 6"/>
          <p:cNvSpPr txBox="1"/>
          <p:nvPr>
            <p:custDataLst>
              <p:tags r:id="rId3"/>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04</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964199" y="39821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设备</a:t>
            </a:r>
          </a:p>
        </p:txBody>
      </p:sp>
      <p:sp>
        <p:nvSpPr>
          <p:cNvPr id="2" name="文本框 1"/>
          <p:cNvSpPr txBox="1"/>
          <p:nvPr/>
        </p:nvSpPr>
        <p:spPr>
          <a:xfrm>
            <a:off x="963930" y="1095375"/>
            <a:ext cx="6795135" cy="275590"/>
          </a:xfrm>
          <a:prstGeom prst="rect">
            <a:avLst/>
          </a:prstGeom>
          <a:noFill/>
        </p:spPr>
        <p:txBody>
          <a:bodyPr wrap="none" rtlCol="0">
            <a:spAutoFit/>
          </a:bodyPr>
          <a:lstStyle/>
          <a:p>
            <a:pPr algn="l"/>
            <a:r>
              <a:rPr lang="zh-CN" altLang="en-US" sz="1200" spc="150" dirty="0">
                <a:solidFill>
                  <a:srgbClr val="000000">
                    <a:lumMod val="75000"/>
                    <a:lumOff val="25000"/>
                  </a:srgbClr>
                </a:solidFill>
                <a:uFillTx/>
                <a:ea typeface="微软雅黑" panose="020B0503020204020204" charset="-122"/>
              </a:rPr>
              <a:t>普通PC机：8GB内存，附带上网联机功能，附带文本输入硬件，显示器分辨率无要求。</a:t>
            </a:r>
          </a:p>
        </p:txBody>
      </p:sp>
      <p:sp>
        <p:nvSpPr>
          <p:cNvPr id="3" name="文本框 2"/>
          <p:cNvSpPr txBox="1"/>
          <p:nvPr>
            <p:custDataLst>
              <p:tags r:id="rId3"/>
            </p:custDataLst>
          </p:nvPr>
        </p:nvSpPr>
        <p:spPr>
          <a:xfrm>
            <a:off x="964199" y="159963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支持软件</a:t>
            </a:r>
          </a:p>
        </p:txBody>
      </p:sp>
      <p:sp>
        <p:nvSpPr>
          <p:cNvPr id="4" name="文本框 3"/>
          <p:cNvSpPr txBox="1"/>
          <p:nvPr/>
        </p:nvSpPr>
        <p:spPr>
          <a:xfrm>
            <a:off x="963930" y="2299335"/>
            <a:ext cx="5000625" cy="460375"/>
          </a:xfrm>
          <a:prstGeom prst="rect">
            <a:avLst/>
          </a:prstGeom>
          <a:noFill/>
        </p:spPr>
        <p:txBody>
          <a:bodyPr wrap="square" rtlCol="0">
            <a:spAutoFit/>
          </a:bodyPr>
          <a:lstStyle/>
          <a:p>
            <a:pPr algn="l"/>
            <a:r>
              <a:rPr lang="zh-CN" altLang="en-US" sz="1200" spc="150" dirty="0">
                <a:solidFill>
                  <a:srgbClr val="000000">
                    <a:lumMod val="75000"/>
                    <a:lumOff val="25000"/>
                  </a:srgbClr>
                </a:solidFill>
                <a:uFillTx/>
                <a:ea typeface="微软雅黑" panose="020B0503020204020204" charset="-122"/>
              </a:rPr>
              <a:t>客户机采用Windows操作系统，支持各种浏览器，可以通过浏览器打开浏览交互等。</a:t>
            </a:r>
          </a:p>
        </p:txBody>
      </p:sp>
      <p:sp>
        <p:nvSpPr>
          <p:cNvPr id="7" name="文本框 6"/>
          <p:cNvSpPr txBox="1"/>
          <p:nvPr>
            <p:custDataLst>
              <p:tags r:id="rId4"/>
            </p:custDataLst>
          </p:nvPr>
        </p:nvSpPr>
        <p:spPr>
          <a:xfrm>
            <a:off x="964199" y="2992186"/>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接口</a:t>
            </a:r>
          </a:p>
        </p:txBody>
      </p:sp>
      <p:sp>
        <p:nvSpPr>
          <p:cNvPr id="8" name="文本框 7"/>
          <p:cNvSpPr txBox="1"/>
          <p:nvPr/>
        </p:nvSpPr>
        <p:spPr>
          <a:xfrm>
            <a:off x="963930" y="3692525"/>
            <a:ext cx="6280785" cy="645160"/>
          </a:xfrm>
          <a:prstGeom prst="rect">
            <a:avLst/>
          </a:prstGeom>
          <a:noFill/>
        </p:spPr>
        <p:txBody>
          <a:bodyPr wrap="square" rtlCol="0">
            <a:spAutoFit/>
          </a:bodyPr>
          <a:lstStyle/>
          <a:p>
            <a:pPr algn="l"/>
            <a:r>
              <a:rPr lang="zh-CN" altLang="en-US" sz="1200" spc="150" dirty="0">
                <a:solidFill>
                  <a:srgbClr val="000000">
                    <a:lumMod val="75000"/>
                    <a:lumOff val="25000"/>
                  </a:srgbClr>
                </a:solidFill>
                <a:uFillTx/>
                <a:ea typeface="微软雅黑" panose="020B0503020204020204" charset="-122"/>
              </a:rPr>
              <a:t>a．该网站用mysql数据库软件管理数据，并且与阿里云服务器连接，保存用户数据，以及网站内部资源存放。</a:t>
            </a:r>
          </a:p>
          <a:p>
            <a:pPr algn="l"/>
            <a:r>
              <a:rPr lang="zh-CN" altLang="en-US" sz="1200" spc="150" dirty="0">
                <a:solidFill>
                  <a:srgbClr val="000000">
                    <a:lumMod val="75000"/>
                    <a:lumOff val="25000"/>
                  </a:srgbClr>
                </a:solidFill>
                <a:uFillTx/>
                <a:ea typeface="微软雅黑" panose="020B0503020204020204" charset="-122"/>
              </a:rPr>
              <a:t>b．各模块之间要求可以快速衔接，各个页面可以快速切换。</a:t>
            </a:r>
          </a:p>
        </p:txBody>
      </p:sp>
      <p:sp>
        <p:nvSpPr>
          <p:cNvPr id="10" name="文本框 9"/>
          <p:cNvSpPr txBox="1"/>
          <p:nvPr>
            <p:custDataLst>
              <p:tags r:id="rId5"/>
            </p:custDataLst>
          </p:nvPr>
        </p:nvSpPr>
        <p:spPr>
          <a:xfrm>
            <a:off x="964199" y="4556191"/>
            <a:ext cx="2724150" cy="468630"/>
          </a:xfrm>
          <a:prstGeom prst="rect">
            <a:avLst/>
          </a:prstGeom>
          <a:noFill/>
        </p:spPr>
        <p:txBody>
          <a:bodyPr wrap="none" lIns="76200" tIns="28575" rIns="47625" bIns="28575" rtlCol="0">
            <a:noAutofit/>
          </a:bodyPr>
          <a:lstStyle/>
          <a:p>
            <a:pPr algn="l"/>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控制</a:t>
            </a:r>
          </a:p>
        </p:txBody>
      </p:sp>
      <p:sp>
        <p:nvSpPr>
          <p:cNvPr id="11" name="文本框 10"/>
          <p:cNvSpPr txBox="1"/>
          <p:nvPr/>
        </p:nvSpPr>
        <p:spPr>
          <a:xfrm>
            <a:off x="963930" y="5240655"/>
            <a:ext cx="6896100" cy="275590"/>
          </a:xfrm>
          <a:prstGeom prst="rect">
            <a:avLst/>
          </a:prstGeom>
          <a:noFill/>
        </p:spPr>
        <p:txBody>
          <a:bodyPr wrap="square" rtlCol="0">
            <a:spAutoFit/>
          </a:bodyPr>
          <a:lstStyle/>
          <a:p>
            <a:pPr algn="l"/>
            <a:r>
              <a:rPr lang="zh-CN" altLang="en-US" sz="1200" spc="150" dirty="0">
                <a:solidFill>
                  <a:srgbClr val="000000">
                    <a:lumMod val="75000"/>
                    <a:lumOff val="25000"/>
                  </a:srgbClr>
                </a:solidFill>
                <a:uFillTx/>
                <a:ea typeface="微软雅黑" panose="020B0503020204020204" charset="-122"/>
              </a:rPr>
              <a:t>无</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85" y="1129665"/>
            <a:ext cx="8143875" cy="4364355"/>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2067279" y="1375354"/>
            <a:ext cx="6139180" cy="438785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pPr>
            <a:r>
              <a:rPr lang="zh-CN" altLang="zh-CN" dirty="0">
                <a:solidFill>
                  <a:srgbClr val="000000">
                    <a:lumMod val="75000"/>
                    <a:lumOff val="25000"/>
                  </a:srgbClr>
                </a:solidFill>
                <a:ea typeface="微软雅黑" panose="020B0503020204020204" charset="-122"/>
              </a:rPr>
              <a:t>郑逸旸</a:t>
            </a:r>
            <a:r>
              <a:rPr lang="zh-CN" altLang="zh-CN" dirty="0" smtClean="0">
                <a:solidFill>
                  <a:srgbClr val="000000">
                    <a:lumMod val="75000"/>
                    <a:lumOff val="25000"/>
                  </a:srgbClr>
                </a:solidFill>
                <a:ea typeface="微软雅黑" panose="020B0503020204020204" charset="-122"/>
              </a:rPr>
              <a:t>：</a:t>
            </a:r>
            <a:r>
              <a:rPr lang="en-US" altLang="zh-CN" dirty="0">
                <a:solidFill>
                  <a:srgbClr val="000000">
                    <a:lumMod val="75000"/>
                    <a:lumOff val="25000"/>
                  </a:srgbClr>
                </a:solidFill>
                <a:ea typeface="微软雅黑" panose="020B0503020204020204" charset="-122"/>
              </a:rPr>
              <a:t>word</a:t>
            </a:r>
            <a:r>
              <a:rPr lang="zh-CN" altLang="zh-CN" dirty="0" smtClean="0">
                <a:solidFill>
                  <a:srgbClr val="000000">
                    <a:lumMod val="75000"/>
                    <a:lumOff val="25000"/>
                  </a:srgbClr>
                </a:solidFill>
                <a:ea typeface="微软雅黑" panose="020B0503020204020204" charset="-122"/>
              </a:rPr>
              <a:t>需求分析报告</a:t>
            </a:r>
            <a:r>
              <a:rPr lang="zh-CN" altLang="en-US" dirty="0" smtClean="0">
                <a:solidFill>
                  <a:srgbClr val="000000">
                    <a:lumMod val="75000"/>
                    <a:lumOff val="25000"/>
                  </a:srgbClr>
                </a:solidFill>
                <a:ea typeface="微软雅黑" panose="020B0503020204020204" charset="-122"/>
              </a:rPr>
              <a:t>模板</a:t>
            </a:r>
            <a:r>
              <a:rPr lang="zh-CN" altLang="zh-CN" dirty="0" smtClean="0">
                <a:solidFill>
                  <a:srgbClr val="000000">
                    <a:lumMod val="75000"/>
                    <a:lumOff val="25000"/>
                  </a:srgbClr>
                </a:solidFill>
                <a:ea typeface="微软雅黑" panose="020B0503020204020204" charset="-122"/>
              </a:rPr>
              <a:t>收集</a:t>
            </a:r>
            <a:r>
              <a:rPr lang="zh-CN" altLang="zh-CN" dirty="0">
                <a:solidFill>
                  <a:srgbClr val="000000">
                    <a:lumMod val="75000"/>
                    <a:lumOff val="25000"/>
                  </a:srgbClr>
                </a:solidFill>
                <a:ea typeface="微软雅黑" panose="020B0503020204020204" charset="-122"/>
              </a:rPr>
              <a:t>，目录板块制作。引言，任务</a:t>
            </a:r>
            <a:r>
              <a:rPr lang="zh-CN" altLang="zh-CN" dirty="0" smtClean="0">
                <a:solidFill>
                  <a:srgbClr val="000000">
                    <a:lumMod val="75000"/>
                    <a:lumOff val="25000"/>
                  </a:srgbClr>
                </a:solidFill>
                <a:ea typeface="微软雅黑" panose="020B0503020204020204" charset="-122"/>
              </a:rPr>
              <a:t>概述</a:t>
            </a:r>
            <a:r>
              <a:rPr lang="zh-CN" altLang="en-US" dirty="0" smtClean="0">
                <a:solidFill>
                  <a:srgbClr val="000000">
                    <a:lumMod val="75000"/>
                    <a:lumOff val="25000"/>
                  </a:srgbClr>
                </a:solidFill>
                <a:ea typeface="微软雅黑" panose="020B0503020204020204" charset="-122"/>
              </a:rPr>
              <a:t>，</a:t>
            </a:r>
            <a:r>
              <a:rPr lang="zh-CN" altLang="zh-CN" dirty="0" smtClean="0">
                <a:solidFill>
                  <a:srgbClr val="000000">
                    <a:lumMod val="75000"/>
                    <a:lumOff val="25000"/>
                  </a:srgbClr>
                </a:solidFill>
                <a:ea typeface="微软雅黑" panose="020B0503020204020204" charset="-122"/>
              </a:rPr>
              <a:t>搜集</a:t>
            </a:r>
            <a:r>
              <a:rPr lang="zh-CN" altLang="zh-CN" dirty="0">
                <a:solidFill>
                  <a:srgbClr val="000000">
                    <a:lumMod val="75000"/>
                    <a:lumOff val="25000"/>
                  </a:srgbClr>
                </a:solidFill>
                <a:ea typeface="微软雅黑" panose="020B0503020204020204" charset="-122"/>
              </a:rPr>
              <a:t>资料并</a:t>
            </a:r>
            <a:r>
              <a:rPr lang="zh-CN" altLang="zh-CN" dirty="0" smtClean="0">
                <a:solidFill>
                  <a:srgbClr val="000000">
                    <a:lumMod val="75000"/>
                    <a:lumOff val="25000"/>
                  </a:srgbClr>
                </a:solidFill>
                <a:ea typeface="微软雅黑" panose="020B0503020204020204" charset="-122"/>
              </a:rPr>
              <a:t>制作</a:t>
            </a:r>
            <a:r>
              <a:rPr lang="en-US" altLang="zh-CN" dirty="0" smtClean="0">
                <a:solidFill>
                  <a:srgbClr val="000000">
                    <a:lumMod val="75000"/>
                    <a:lumOff val="25000"/>
                  </a:srgbClr>
                </a:solidFill>
                <a:ea typeface="微软雅黑" panose="020B0503020204020204" charset="-122"/>
              </a:rPr>
              <a:t>word</a:t>
            </a:r>
            <a:r>
              <a:rPr lang="zh-CN" altLang="en-US" dirty="0" smtClean="0">
                <a:solidFill>
                  <a:srgbClr val="000000">
                    <a:lumMod val="75000"/>
                    <a:lumOff val="25000"/>
                  </a:srgbClr>
                </a:solidFill>
                <a:ea typeface="微软雅黑" panose="020B0503020204020204" charset="-122"/>
              </a:rPr>
              <a:t>和</a:t>
            </a:r>
            <a:r>
              <a:rPr lang="en-US" altLang="zh-CN" dirty="0" smtClean="0">
                <a:solidFill>
                  <a:srgbClr val="000000">
                    <a:lumMod val="75000"/>
                    <a:lumOff val="25000"/>
                  </a:srgbClr>
                </a:solidFill>
                <a:ea typeface="微软雅黑" panose="020B0503020204020204" charset="-122"/>
              </a:rPr>
              <a:t>PPT</a:t>
            </a:r>
            <a:r>
              <a:rPr lang="zh-CN" altLang="zh-CN" dirty="0" smtClean="0">
                <a:solidFill>
                  <a:srgbClr val="000000">
                    <a:lumMod val="75000"/>
                    <a:lumOff val="25000"/>
                  </a:srgbClr>
                </a:solidFill>
                <a:ea typeface="微软雅黑" panose="020B0503020204020204" charset="-122"/>
              </a:rPr>
              <a:t>。 </a:t>
            </a:r>
            <a:endParaRPr lang="zh-CN" altLang="zh-CN" dirty="0">
              <a:solidFill>
                <a:srgbClr val="000000">
                  <a:lumMod val="75000"/>
                  <a:lumOff val="25000"/>
                </a:srgbClr>
              </a:solidFill>
              <a:ea typeface="微软雅黑" panose="020B0503020204020204" charset="-122"/>
            </a:endParaRPr>
          </a:p>
          <a:p>
            <a:pPr fontAlgn="ctr">
              <a:spcBef>
                <a:spcPts val="1000"/>
              </a:spcBef>
              <a:spcAft>
                <a:spcPts val="0"/>
              </a:spcAft>
              <a:buSzPct val="130000"/>
            </a:pPr>
            <a:r>
              <a:rPr lang="zh-CN" altLang="zh-CN" dirty="0">
                <a:solidFill>
                  <a:srgbClr val="000000">
                    <a:lumMod val="75000"/>
                    <a:lumOff val="25000"/>
                  </a:srgbClr>
                </a:solidFill>
                <a:ea typeface="微软雅黑" panose="020B0503020204020204" charset="-122"/>
              </a:rPr>
              <a:t>评分：</a:t>
            </a:r>
            <a:r>
              <a:rPr lang="en-US" altLang="zh-CN" dirty="0">
                <a:solidFill>
                  <a:srgbClr val="000000">
                    <a:lumMod val="75000"/>
                    <a:lumOff val="25000"/>
                  </a:srgbClr>
                </a:solidFill>
                <a:ea typeface="微软雅黑" panose="020B0503020204020204" charset="-122"/>
              </a:rPr>
              <a:t>8.6/10</a:t>
            </a:r>
            <a:r>
              <a:rPr lang="zh-CN" altLang="zh-CN" dirty="0">
                <a:solidFill>
                  <a:srgbClr val="000000">
                    <a:lumMod val="75000"/>
                    <a:lumOff val="25000"/>
                  </a:srgbClr>
                </a:solidFill>
                <a:ea typeface="微软雅黑" panose="020B0503020204020204" charset="-122"/>
              </a:rPr>
              <a:t>分</a:t>
            </a:r>
            <a:r>
              <a:rPr lang="zh-CN" altLang="en-US" dirty="0">
                <a:solidFill>
                  <a:srgbClr val="000000">
                    <a:lumMod val="75000"/>
                    <a:lumOff val="25000"/>
                  </a:srgbClr>
                </a:solidFill>
                <a:ea typeface="微软雅黑" panose="020B0503020204020204" charset="-122"/>
              </a:rPr>
              <a:t>（搜集了</a:t>
            </a:r>
            <a:r>
              <a:rPr lang="zh-CN" altLang="en-US" dirty="0" smtClean="0">
                <a:solidFill>
                  <a:srgbClr val="000000">
                    <a:lumMod val="75000"/>
                    <a:lumOff val="25000"/>
                  </a:srgbClr>
                </a:solidFill>
                <a:ea typeface="微软雅黑" panose="020B0503020204020204" charset="-122"/>
              </a:rPr>
              <a:t>模板，制作</a:t>
            </a:r>
            <a:r>
              <a:rPr lang="zh-CN" altLang="en-US" dirty="0">
                <a:solidFill>
                  <a:srgbClr val="000000">
                    <a:lumMod val="75000"/>
                    <a:lumOff val="25000"/>
                  </a:srgbClr>
                </a:solidFill>
                <a:ea typeface="微软雅黑" panose="020B0503020204020204" charset="-122"/>
              </a:rPr>
              <a:t>了</a:t>
            </a:r>
            <a:r>
              <a:rPr lang="zh-CN" altLang="en-US" dirty="0" smtClean="0">
                <a:solidFill>
                  <a:srgbClr val="000000">
                    <a:lumMod val="75000"/>
                    <a:lumOff val="25000"/>
                  </a:srgbClr>
                </a:solidFill>
                <a:ea typeface="微软雅黑" panose="020B0503020204020204" charset="-122"/>
              </a:rPr>
              <a:t>部分</a:t>
            </a:r>
            <a:r>
              <a:rPr lang="en-US" altLang="zh-CN" dirty="0">
                <a:solidFill>
                  <a:srgbClr val="000000">
                    <a:lumMod val="75000"/>
                    <a:lumOff val="25000"/>
                  </a:srgbClr>
                </a:solidFill>
                <a:ea typeface="微软雅黑" panose="020B0503020204020204" charset="-122"/>
              </a:rPr>
              <a:t>word</a:t>
            </a:r>
            <a:r>
              <a:rPr lang="zh-CN" altLang="en-US" dirty="0" smtClean="0">
                <a:solidFill>
                  <a:srgbClr val="000000">
                    <a:lumMod val="75000"/>
                    <a:lumOff val="25000"/>
                  </a:srgbClr>
                </a:solidFill>
                <a:ea typeface="微软雅黑" panose="020B0503020204020204" charset="-122"/>
              </a:rPr>
              <a:t>内容，并制作了</a:t>
            </a:r>
            <a:r>
              <a:rPr lang="en-US" altLang="zh-CN" dirty="0" smtClean="0">
                <a:solidFill>
                  <a:srgbClr val="000000">
                    <a:lumMod val="75000"/>
                    <a:lumOff val="25000"/>
                  </a:srgbClr>
                </a:solidFill>
                <a:ea typeface="微软雅黑" panose="020B0503020204020204" charset="-122"/>
              </a:rPr>
              <a:t>PPT</a:t>
            </a:r>
            <a:r>
              <a:rPr lang="zh-CN" altLang="en-US" dirty="0" smtClean="0">
                <a:solidFill>
                  <a:srgbClr val="000000">
                    <a:lumMod val="75000"/>
                    <a:lumOff val="25000"/>
                  </a:srgbClr>
                </a:solidFill>
                <a:ea typeface="微软雅黑" panose="020B0503020204020204" charset="-122"/>
              </a:rPr>
              <a:t>）</a:t>
            </a:r>
            <a:endParaRPr lang="zh-CN" altLang="zh-CN" dirty="0">
              <a:solidFill>
                <a:srgbClr val="000000">
                  <a:lumMod val="75000"/>
                  <a:lumOff val="25000"/>
                </a:srgbClr>
              </a:solidFill>
              <a:ea typeface="微软雅黑" panose="020B0503020204020204" charset="-122"/>
            </a:endParaRPr>
          </a:p>
          <a:p>
            <a:pPr fontAlgn="ctr">
              <a:spcBef>
                <a:spcPts val="1000"/>
              </a:spcBef>
              <a:spcAft>
                <a:spcPts val="0"/>
              </a:spcAft>
              <a:buSzPct val="130000"/>
            </a:pPr>
            <a:r>
              <a:rPr lang="zh-CN" altLang="zh-CN" dirty="0">
                <a:solidFill>
                  <a:srgbClr val="000000">
                    <a:lumMod val="75000"/>
                    <a:lumOff val="25000"/>
                  </a:srgbClr>
                </a:solidFill>
                <a:ea typeface="微软雅黑" panose="020B0503020204020204" charset="-122"/>
              </a:rPr>
              <a:t>董思诚</a:t>
            </a:r>
            <a:r>
              <a:rPr lang="zh-CN" altLang="zh-CN" dirty="0" smtClean="0">
                <a:solidFill>
                  <a:srgbClr val="000000">
                    <a:lumMod val="75000"/>
                    <a:lumOff val="25000"/>
                  </a:srgbClr>
                </a:solidFill>
                <a:ea typeface="微软雅黑" panose="020B0503020204020204" charset="-122"/>
              </a:rPr>
              <a:t>：</a:t>
            </a:r>
            <a:r>
              <a:rPr lang="en-US" altLang="zh-CN" dirty="0" smtClean="0">
                <a:solidFill>
                  <a:srgbClr val="000000">
                    <a:lumMod val="75000"/>
                    <a:lumOff val="25000"/>
                  </a:srgbClr>
                </a:solidFill>
                <a:ea typeface="微软雅黑" panose="020B0503020204020204" charset="-122"/>
              </a:rPr>
              <a:t>word</a:t>
            </a:r>
            <a:r>
              <a:rPr lang="zh-CN" altLang="zh-CN" dirty="0" smtClean="0">
                <a:solidFill>
                  <a:srgbClr val="000000">
                    <a:lumMod val="75000"/>
                    <a:lumOff val="25000"/>
                  </a:srgbClr>
                </a:solidFill>
                <a:ea typeface="微软雅黑" panose="020B0503020204020204" charset="-122"/>
              </a:rPr>
              <a:t>报告</a:t>
            </a:r>
            <a:r>
              <a:rPr lang="zh-CN" altLang="zh-CN" dirty="0">
                <a:solidFill>
                  <a:srgbClr val="000000">
                    <a:lumMod val="75000"/>
                    <a:lumOff val="25000"/>
                  </a:srgbClr>
                </a:solidFill>
                <a:ea typeface="微软雅黑" panose="020B0503020204020204" charset="-122"/>
              </a:rPr>
              <a:t>修改与制作，需求规定，运行环境规定板块搜集资料并</a:t>
            </a:r>
            <a:r>
              <a:rPr lang="zh-CN" altLang="zh-CN" dirty="0" smtClean="0">
                <a:solidFill>
                  <a:srgbClr val="000000">
                    <a:lumMod val="75000"/>
                    <a:lumOff val="25000"/>
                  </a:srgbClr>
                </a:solidFill>
                <a:ea typeface="微软雅黑" panose="020B0503020204020204" charset="-122"/>
              </a:rPr>
              <a:t>制作</a:t>
            </a:r>
            <a:r>
              <a:rPr lang="en-US" altLang="zh-CN" dirty="0" smtClean="0">
                <a:solidFill>
                  <a:srgbClr val="000000">
                    <a:lumMod val="75000"/>
                    <a:lumOff val="25000"/>
                  </a:srgbClr>
                </a:solidFill>
                <a:ea typeface="微软雅黑" panose="020B0503020204020204" charset="-122"/>
              </a:rPr>
              <a:t>word</a:t>
            </a:r>
            <a:r>
              <a:rPr lang="zh-CN" altLang="en-US" dirty="0" smtClean="0">
                <a:solidFill>
                  <a:srgbClr val="000000">
                    <a:lumMod val="75000"/>
                    <a:lumOff val="25000"/>
                  </a:srgbClr>
                </a:solidFill>
                <a:ea typeface="微软雅黑" panose="020B0503020204020204" charset="-122"/>
              </a:rPr>
              <a:t>。</a:t>
            </a:r>
            <a:endParaRPr lang="zh-CN" altLang="zh-CN" dirty="0">
              <a:solidFill>
                <a:srgbClr val="000000">
                  <a:lumMod val="75000"/>
                  <a:lumOff val="25000"/>
                </a:srgbClr>
              </a:solidFill>
              <a:ea typeface="微软雅黑" panose="020B0503020204020204" charset="-122"/>
            </a:endParaRPr>
          </a:p>
          <a:p>
            <a:pPr fontAlgn="ctr">
              <a:spcBef>
                <a:spcPts val="1000"/>
              </a:spcBef>
              <a:spcAft>
                <a:spcPts val="0"/>
              </a:spcAft>
              <a:buSzPct val="130000"/>
            </a:pPr>
            <a:r>
              <a:rPr lang="zh-CN" altLang="zh-CN" dirty="0">
                <a:solidFill>
                  <a:srgbClr val="000000">
                    <a:lumMod val="75000"/>
                    <a:lumOff val="25000"/>
                  </a:srgbClr>
                </a:solidFill>
                <a:ea typeface="微软雅黑" panose="020B0503020204020204" charset="-122"/>
              </a:rPr>
              <a:t>评分：</a:t>
            </a:r>
            <a:r>
              <a:rPr lang="en-US" altLang="zh-CN" dirty="0" smtClean="0">
                <a:solidFill>
                  <a:srgbClr val="000000">
                    <a:lumMod val="75000"/>
                    <a:lumOff val="25000"/>
                  </a:srgbClr>
                </a:solidFill>
                <a:ea typeface="微软雅黑" panose="020B0503020204020204" charset="-122"/>
              </a:rPr>
              <a:t>8.4/10</a:t>
            </a:r>
            <a:r>
              <a:rPr lang="zh-CN" altLang="zh-CN" dirty="0">
                <a:solidFill>
                  <a:srgbClr val="000000">
                    <a:lumMod val="75000"/>
                    <a:lumOff val="25000"/>
                  </a:srgbClr>
                </a:solidFill>
                <a:ea typeface="微软雅黑" panose="020B0503020204020204" charset="-122"/>
              </a:rPr>
              <a:t>分</a:t>
            </a:r>
            <a:r>
              <a:rPr lang="zh-CN" altLang="en-US" dirty="0">
                <a:solidFill>
                  <a:srgbClr val="000000">
                    <a:lumMod val="75000"/>
                    <a:lumOff val="25000"/>
                  </a:srgbClr>
                </a:solidFill>
                <a:ea typeface="微软雅黑" panose="020B0503020204020204" charset="-122"/>
              </a:rPr>
              <a:t>（制作了</a:t>
            </a:r>
            <a:r>
              <a:rPr lang="zh-CN" altLang="en-US" dirty="0" smtClean="0">
                <a:solidFill>
                  <a:srgbClr val="000000">
                    <a:lumMod val="75000"/>
                    <a:lumOff val="25000"/>
                  </a:srgbClr>
                </a:solidFill>
                <a:ea typeface="微软雅黑" panose="020B0503020204020204" charset="-122"/>
              </a:rPr>
              <a:t>部分</a:t>
            </a:r>
            <a:r>
              <a:rPr lang="en-US" altLang="zh-CN" dirty="0" smtClean="0">
                <a:solidFill>
                  <a:srgbClr val="000000">
                    <a:lumMod val="75000"/>
                    <a:lumOff val="25000"/>
                  </a:srgbClr>
                </a:solidFill>
                <a:ea typeface="微软雅黑" panose="020B0503020204020204" charset="-122"/>
              </a:rPr>
              <a:t>word</a:t>
            </a:r>
            <a:r>
              <a:rPr lang="zh-CN" altLang="en-US" dirty="0" smtClean="0">
                <a:solidFill>
                  <a:srgbClr val="000000">
                    <a:lumMod val="75000"/>
                    <a:lumOff val="25000"/>
                  </a:srgbClr>
                </a:solidFill>
                <a:ea typeface="微软雅黑" panose="020B0503020204020204" charset="-122"/>
              </a:rPr>
              <a:t>内容</a:t>
            </a:r>
            <a:r>
              <a:rPr lang="zh-CN" altLang="en-US" dirty="0">
                <a:solidFill>
                  <a:srgbClr val="000000">
                    <a:lumMod val="75000"/>
                    <a:lumOff val="25000"/>
                  </a:srgbClr>
                </a:solidFill>
                <a:ea typeface="微软雅黑" panose="020B0503020204020204" charset="-122"/>
              </a:rPr>
              <a:t>）</a:t>
            </a:r>
            <a:endParaRPr lang="zh-CN" altLang="zh-CN" dirty="0">
              <a:solidFill>
                <a:srgbClr val="000000">
                  <a:lumMod val="75000"/>
                  <a:lumOff val="25000"/>
                </a:srgbClr>
              </a:solidFill>
              <a:ea typeface="微软雅黑" panose="020B0503020204020204" charset="-122"/>
            </a:endParaRPr>
          </a:p>
          <a:p>
            <a:pPr fontAlgn="ctr">
              <a:spcBef>
                <a:spcPts val="1000"/>
              </a:spcBef>
              <a:spcAft>
                <a:spcPts val="0"/>
              </a:spcAft>
              <a:buSzPct val="130000"/>
            </a:pPr>
            <a:r>
              <a:rPr lang="zh-CN" altLang="zh-CN" dirty="0">
                <a:solidFill>
                  <a:srgbClr val="000000">
                    <a:lumMod val="75000"/>
                    <a:lumOff val="25000"/>
                  </a:srgbClr>
                </a:solidFill>
                <a:ea typeface="微软雅黑" panose="020B0503020204020204" charset="-122"/>
              </a:rPr>
              <a:t>肖繁</a:t>
            </a:r>
            <a:r>
              <a:rPr lang="zh-CN" altLang="zh-CN" dirty="0" smtClean="0">
                <a:solidFill>
                  <a:srgbClr val="000000">
                    <a:lumMod val="75000"/>
                    <a:lumOff val="25000"/>
                  </a:srgbClr>
                </a:solidFill>
                <a:ea typeface="微软雅黑" panose="020B0503020204020204" charset="-122"/>
              </a:rPr>
              <a:t>：</a:t>
            </a:r>
            <a:r>
              <a:rPr lang="en-US" altLang="zh-CN" dirty="0" smtClean="0">
                <a:solidFill>
                  <a:srgbClr val="000000">
                    <a:lumMod val="75000"/>
                    <a:lumOff val="25000"/>
                  </a:srgbClr>
                </a:solidFill>
                <a:ea typeface="微软雅黑" panose="020B0503020204020204" charset="-122"/>
              </a:rPr>
              <a:t>word</a:t>
            </a:r>
            <a:r>
              <a:rPr lang="zh-CN" altLang="zh-CN" dirty="0" smtClean="0">
                <a:solidFill>
                  <a:srgbClr val="000000">
                    <a:lumMod val="75000"/>
                    <a:lumOff val="25000"/>
                  </a:srgbClr>
                </a:solidFill>
                <a:ea typeface="微软雅黑" panose="020B0503020204020204" charset="-122"/>
              </a:rPr>
              <a:t>报告</a:t>
            </a:r>
            <a:r>
              <a:rPr lang="zh-CN" altLang="zh-CN" dirty="0">
                <a:solidFill>
                  <a:srgbClr val="000000">
                    <a:lumMod val="75000"/>
                    <a:lumOff val="25000"/>
                  </a:srgbClr>
                </a:solidFill>
                <a:ea typeface="微软雅黑" panose="020B0503020204020204" charset="-122"/>
              </a:rPr>
              <a:t>修订，部分模块</a:t>
            </a:r>
            <a:r>
              <a:rPr lang="zh-CN" altLang="zh-CN">
                <a:solidFill>
                  <a:srgbClr val="000000">
                    <a:lumMod val="75000"/>
                    <a:lumOff val="25000"/>
                  </a:srgbClr>
                </a:solidFill>
                <a:ea typeface="微软雅黑" panose="020B0503020204020204" charset="-122"/>
              </a:rPr>
              <a:t>制作</a:t>
            </a:r>
            <a:r>
              <a:rPr lang="zh-CN" altLang="zh-CN" smtClean="0">
                <a:solidFill>
                  <a:srgbClr val="000000">
                    <a:lumMod val="75000"/>
                    <a:lumOff val="25000"/>
                  </a:srgbClr>
                </a:solidFill>
                <a:ea typeface="微软雅黑" panose="020B0503020204020204" charset="-122"/>
              </a:rPr>
              <a:t>，</a:t>
            </a:r>
            <a:r>
              <a:rPr lang="zh-CN" altLang="en-US" smtClean="0">
                <a:solidFill>
                  <a:srgbClr val="000000">
                    <a:lumMod val="75000"/>
                    <a:lumOff val="25000"/>
                  </a:srgbClr>
                </a:solidFill>
                <a:ea typeface="微软雅黑" panose="020B0503020204020204" charset="-122"/>
              </a:rPr>
              <a:t>报告制作</a:t>
            </a:r>
            <a:r>
              <a:rPr lang="zh-CN" altLang="zh-CN" smtClean="0">
                <a:solidFill>
                  <a:srgbClr val="000000">
                    <a:lumMod val="75000"/>
                    <a:lumOff val="25000"/>
                  </a:srgbClr>
                </a:solidFill>
                <a:ea typeface="微软雅黑" panose="020B0503020204020204" charset="-122"/>
              </a:rPr>
              <a:t>意见</a:t>
            </a:r>
            <a:r>
              <a:rPr lang="zh-CN" altLang="zh-CN" dirty="0">
                <a:solidFill>
                  <a:srgbClr val="000000">
                    <a:lumMod val="75000"/>
                    <a:lumOff val="25000"/>
                  </a:srgbClr>
                </a:solidFill>
                <a:ea typeface="微软雅黑" panose="020B0503020204020204" charset="-122"/>
              </a:rPr>
              <a:t>提出。</a:t>
            </a:r>
          </a:p>
          <a:p>
            <a:pPr fontAlgn="ctr">
              <a:spcBef>
                <a:spcPts val="1000"/>
              </a:spcBef>
              <a:spcAft>
                <a:spcPts val="0"/>
              </a:spcAft>
              <a:buSzPct val="130000"/>
            </a:pPr>
            <a:r>
              <a:rPr lang="zh-CN" altLang="zh-CN" dirty="0">
                <a:solidFill>
                  <a:srgbClr val="000000">
                    <a:lumMod val="75000"/>
                    <a:lumOff val="25000"/>
                  </a:srgbClr>
                </a:solidFill>
                <a:ea typeface="微软雅黑" panose="020B0503020204020204" charset="-122"/>
              </a:rPr>
              <a:t>评分：</a:t>
            </a:r>
            <a:r>
              <a:rPr lang="en-US" altLang="zh-CN" dirty="0">
                <a:solidFill>
                  <a:srgbClr val="000000">
                    <a:lumMod val="75000"/>
                    <a:lumOff val="25000"/>
                  </a:srgbClr>
                </a:solidFill>
                <a:ea typeface="微软雅黑" panose="020B0503020204020204" charset="-122"/>
              </a:rPr>
              <a:t>8.3/10</a:t>
            </a:r>
            <a:r>
              <a:rPr lang="zh-CN" altLang="zh-CN" dirty="0">
                <a:solidFill>
                  <a:srgbClr val="000000">
                    <a:lumMod val="75000"/>
                    <a:lumOff val="25000"/>
                  </a:srgbClr>
                </a:solidFill>
                <a:ea typeface="微软雅黑" panose="020B0503020204020204" charset="-122"/>
              </a:rPr>
              <a:t>分</a:t>
            </a:r>
            <a:r>
              <a:rPr lang="zh-CN" altLang="en-US" dirty="0">
                <a:solidFill>
                  <a:srgbClr val="000000">
                    <a:lumMod val="75000"/>
                    <a:lumOff val="25000"/>
                  </a:srgbClr>
                </a:solidFill>
                <a:ea typeface="微软雅黑" panose="020B0503020204020204" charset="-122"/>
              </a:rPr>
              <a:t>（相比于其他两人制作内容少）</a:t>
            </a:r>
            <a:endParaRPr lang="zh-CN" altLang="zh-CN" dirty="0">
              <a:solidFill>
                <a:srgbClr val="000000">
                  <a:lumMod val="75000"/>
                  <a:lumOff val="25000"/>
                </a:srgbClr>
              </a:solidFill>
              <a:ea typeface="微软雅黑" panose="020B0503020204020204" charset="-122"/>
            </a:endParaRPr>
          </a:p>
        </p:txBody>
      </p:sp>
      <p:sp>
        <p:nvSpPr>
          <p:cNvPr id="6" name="文本框 5"/>
          <p:cNvSpPr txBox="1"/>
          <p:nvPr>
            <p:custDataLst>
              <p:tags r:id="rId6"/>
            </p:custDataLst>
          </p:nvPr>
        </p:nvSpPr>
        <p:spPr>
          <a:xfrm>
            <a:off x="1705244" y="452821"/>
            <a:ext cx="2724150" cy="468630"/>
          </a:xfrm>
          <a:prstGeom prst="rect">
            <a:avLst/>
          </a:prstGeom>
          <a:noFill/>
        </p:spPr>
        <p:txBody>
          <a:bodyPr wrap="none" lIns="76200" tIns="28575" rIns="47625" bIns="28575" rtlCol="0">
            <a:noAutofit/>
          </a:bodyPr>
          <a:lstStyle/>
          <a:p>
            <a:pPr algn="l"/>
            <a:r>
              <a:rPr lang="zh-CN" altLang="en-US" sz="2700" b="1" spc="300" dirty="0" smtClean="0">
                <a:solidFill>
                  <a:srgbClr val="000000">
                    <a:lumMod val="75000"/>
                    <a:lumOff val="25000"/>
                  </a:srgbClr>
                </a:solidFill>
                <a:uFillTx/>
                <a:latin typeface="Arial" panose="020B0604020202020204" pitchFamily="34" charset="0"/>
                <a:ea typeface="微软雅黑" panose="020B0503020204020204" charset="-122"/>
              </a:rPr>
              <a:t>小组分工</a:t>
            </a:r>
            <a:endParaRPr lang="zh-CN" altLang="zh-CN" sz="2700" b="1" spc="300" dirty="0">
              <a:solidFill>
                <a:srgbClr val="000000">
                  <a:lumMod val="75000"/>
                  <a:lumOff val="25000"/>
                </a:srgbClr>
              </a:solidFill>
              <a:uFillTx/>
              <a:latin typeface="Arial" panose="020B0604020202020204" pitchFamily="34" charset="0"/>
              <a:ea typeface="微软雅黑" panose="020B0503020204020204" charset="-122"/>
            </a:endParaRPr>
          </a:p>
        </p:txBody>
      </p:sp>
    </p:spTree>
    <p:custDataLst>
      <p:tags r:id="rId1"/>
    </p:custDataLst>
    <p:extLst>
      <p:ext uri="{BB962C8B-B14F-4D97-AF65-F5344CB8AC3E}">
        <p14:creationId xmlns:p14="http://schemas.microsoft.com/office/powerpoint/2010/main" val="263345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custDataLst>
              <p:tags r:id="rId2"/>
            </p:custDataLst>
          </p:nvPr>
        </p:nvSpPr>
        <p:spPr>
          <a:xfrm>
            <a:off x="2397698" y="3813989"/>
            <a:ext cx="2174294"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95" name="矩形 94"/>
          <p:cNvSpPr/>
          <p:nvPr>
            <p:custDataLst>
              <p:tags r:id="rId3"/>
            </p:custDataLst>
          </p:nvPr>
        </p:nvSpPr>
        <p:spPr>
          <a:xfrm>
            <a:off x="4571991" y="3813989"/>
            <a:ext cx="2174294"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96" name="矩形 95"/>
          <p:cNvSpPr/>
          <p:nvPr>
            <p:custDataLst>
              <p:tags r:id="rId4"/>
            </p:custDataLst>
          </p:nvPr>
        </p:nvSpPr>
        <p:spPr>
          <a:xfrm>
            <a:off x="6746285" y="3813989"/>
            <a:ext cx="2397698"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33" name="矩形 32"/>
          <p:cNvSpPr/>
          <p:nvPr>
            <p:custDataLst>
              <p:tags r:id="rId5"/>
            </p:custDataLst>
          </p:nvPr>
        </p:nvSpPr>
        <p:spPr>
          <a:xfrm>
            <a:off x="0" y="3813989"/>
            <a:ext cx="2397698" cy="2186761"/>
          </a:xfrm>
          <a:prstGeom prst="rect">
            <a:avLst/>
          </a:prstGeom>
          <a:solidFill>
            <a:srgbClr val="FFFFFF"/>
          </a:solidFill>
          <a:ln>
            <a:noFill/>
          </a:ln>
        </p:spPr>
        <p:style>
          <a:lnRef idx="2">
            <a:srgbClr val="1E6BC5">
              <a:shade val="50000"/>
            </a:srgbClr>
          </a:lnRef>
          <a:fillRef idx="1">
            <a:srgbClr val="1E6BC5"/>
          </a:fillRef>
          <a:effectRef idx="0">
            <a:srgbClr val="1E6BC5"/>
          </a:effectRef>
          <a:fontRef idx="minor">
            <a:srgbClr val="FFFFFF"/>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pic>
        <p:nvPicPr>
          <p:cNvPr id="34" name="图片 33"/>
          <p:cNvPicPr>
            <a:picLocks noChangeAspect="1"/>
          </p:cNvPicPr>
          <p:nvPr>
            <p:custDataLst>
              <p:tags r:id="rId6"/>
            </p:custDataLst>
          </p:nvPr>
        </p:nvPicPr>
        <p:blipFill>
          <a:blip r:embed="rId29"/>
          <a:srcRect/>
          <a:stretch>
            <a:fillRect/>
          </a:stretch>
        </p:blipFill>
        <p:spPr>
          <a:xfrm>
            <a:off x="0" y="857250"/>
            <a:ext cx="9144000" cy="2956739"/>
          </a:xfrm>
          <a:custGeom>
            <a:avLst/>
            <a:gdLst>
              <a:gd name="connsiteX0" fmla="*/ 0 w 12192000"/>
              <a:gd name="connsiteY0" fmla="*/ 0 h 3942319"/>
              <a:gd name="connsiteX1" fmla="*/ 12192000 w 12192000"/>
              <a:gd name="connsiteY1" fmla="*/ 0 h 3942319"/>
              <a:gd name="connsiteX2" fmla="*/ 12192000 w 12192000"/>
              <a:gd name="connsiteY2" fmla="*/ 3942319 h 3942319"/>
              <a:gd name="connsiteX3" fmla="*/ 0 w 12192000"/>
              <a:gd name="connsiteY3" fmla="*/ 3942319 h 3942319"/>
            </a:gdLst>
            <a:ahLst/>
            <a:cxnLst>
              <a:cxn ang="0">
                <a:pos x="connsiteX0" y="connsiteY0"/>
              </a:cxn>
              <a:cxn ang="0">
                <a:pos x="connsiteX1" y="connsiteY1"/>
              </a:cxn>
              <a:cxn ang="0">
                <a:pos x="connsiteX2" y="connsiteY2"/>
              </a:cxn>
              <a:cxn ang="0">
                <a:pos x="connsiteX3" y="connsiteY3"/>
              </a:cxn>
            </a:cxnLst>
            <a:rect l="l" t="t" r="r" b="b"/>
            <a:pathLst>
              <a:path w="12192000" h="3942319">
                <a:moveTo>
                  <a:pt x="0" y="0"/>
                </a:moveTo>
                <a:lnTo>
                  <a:pt x="12192000" y="0"/>
                </a:lnTo>
                <a:lnTo>
                  <a:pt x="12192000" y="3942319"/>
                </a:lnTo>
                <a:lnTo>
                  <a:pt x="0" y="3942319"/>
                </a:lnTo>
                <a:close/>
              </a:path>
            </a:pathLst>
          </a:custGeom>
        </p:spPr>
      </p:pic>
      <p:sp>
        <p:nvSpPr>
          <p:cNvPr id="4" name="矩形 3"/>
          <p:cNvSpPr/>
          <p:nvPr>
            <p:custDataLst>
              <p:tags r:id="rId7"/>
            </p:custDataLst>
          </p:nvPr>
        </p:nvSpPr>
        <p:spPr>
          <a:xfrm>
            <a:off x="0" y="857250"/>
            <a:ext cx="9144000" cy="2956739"/>
          </a:xfrm>
          <a:prstGeom prst="rect">
            <a:avLst/>
          </a:prstGeom>
          <a:solidFill>
            <a:srgbClr val="000000">
              <a:alpha val="4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31" name="文本框 30"/>
          <p:cNvSpPr txBox="1"/>
          <p:nvPr>
            <p:custDataLst>
              <p:tags r:id="rId8"/>
            </p:custDataLst>
          </p:nvPr>
        </p:nvSpPr>
        <p:spPr>
          <a:xfrm>
            <a:off x="609569" y="1973034"/>
            <a:ext cx="7924863" cy="472440"/>
          </a:xfrm>
          <a:prstGeom prst="rect">
            <a:avLst/>
          </a:prstGeom>
          <a:noFill/>
        </p:spPr>
        <p:txBody>
          <a:bodyPr wrap="square" lIns="76200" tIns="28575" rIns="47625" bIns="28575" rtlCol="0">
            <a:noAutofit/>
          </a:bodyPr>
          <a:lstStyle/>
          <a:p>
            <a:pPr algn="ctr"/>
            <a:r>
              <a:rPr lang="zh-CN" altLang="en-US" sz="5400" b="1" spc="300" dirty="0">
                <a:solidFill>
                  <a:srgbClr val="FFFFFF"/>
                </a:solidFill>
                <a:latin typeface="Arial" panose="020B0604020202020204" pitchFamily="34" charset="0"/>
                <a:ea typeface="微软雅黑" panose="020B0503020204020204" charset="-122"/>
              </a:rPr>
              <a:t>目录</a:t>
            </a:r>
          </a:p>
        </p:txBody>
      </p:sp>
      <p:cxnSp>
        <p:nvCxnSpPr>
          <p:cNvPr id="29" name="直接连接符 28"/>
          <p:cNvCxnSpPr/>
          <p:nvPr>
            <p:custDataLst>
              <p:tags r:id="rId9"/>
            </p:custDataLst>
          </p:nvPr>
        </p:nvCxnSpPr>
        <p:spPr>
          <a:xfrm>
            <a:off x="2397701"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cxnSp>
        <p:nvCxnSpPr>
          <p:cNvPr id="30" name="直接连接符 29"/>
          <p:cNvCxnSpPr/>
          <p:nvPr>
            <p:custDataLst>
              <p:tags r:id="rId10"/>
            </p:custDataLst>
          </p:nvPr>
        </p:nvCxnSpPr>
        <p:spPr>
          <a:xfrm>
            <a:off x="4571999"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cxnSp>
        <p:nvCxnSpPr>
          <p:cNvPr id="51" name="直接连接符 50"/>
          <p:cNvCxnSpPr/>
          <p:nvPr>
            <p:custDataLst>
              <p:tags r:id="rId11"/>
            </p:custDataLst>
          </p:nvPr>
        </p:nvCxnSpPr>
        <p:spPr>
          <a:xfrm>
            <a:off x="6746297" y="4463142"/>
            <a:ext cx="0" cy="847046"/>
          </a:xfrm>
          <a:prstGeom prst="line">
            <a:avLst/>
          </a:prstGeom>
          <a:ln w="1270">
            <a:solidFill>
              <a:srgbClr val="FFFFFF">
                <a:lumMod val="85000"/>
              </a:srgbClr>
            </a:solidFill>
            <a:prstDash val="dash"/>
            <a:headEnd type="diamond"/>
            <a:tailEnd type="diamond"/>
          </a:ln>
        </p:spPr>
        <p:style>
          <a:lnRef idx="1">
            <a:srgbClr val="1E6BC5"/>
          </a:lnRef>
          <a:fillRef idx="0">
            <a:srgbClr val="1E6BC5"/>
          </a:fillRef>
          <a:effectRef idx="0">
            <a:srgbClr val="1E6BC5"/>
          </a:effectRef>
          <a:fontRef idx="minor">
            <a:srgbClr val="000000"/>
          </a:fontRef>
        </p:style>
      </p:cxnSp>
      <p:sp>
        <p:nvSpPr>
          <p:cNvPr id="65" name="文本框 64"/>
          <p:cNvSpPr txBox="1"/>
          <p:nvPr>
            <p:custDataLst>
              <p:tags r:id="rId12"/>
            </p:custDataLst>
          </p:nvPr>
        </p:nvSpPr>
        <p:spPr>
          <a:xfrm>
            <a:off x="477203" y="4370546"/>
            <a:ext cx="1666399" cy="287655"/>
          </a:xfrm>
          <a:prstGeom prst="rect">
            <a:avLst/>
          </a:prstGeom>
          <a:noFill/>
        </p:spPr>
        <p:txBody>
          <a:bodyPr wrap="squar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algn="ctr"/>
            <a:r>
              <a:rPr lang="zh-CN" altLang="en-US" sz="1500" b="1" dirty="0">
                <a:solidFill>
                  <a:srgbClr val="000000">
                    <a:lumMod val="75000"/>
                    <a:lumOff val="25000"/>
                  </a:srgbClr>
                </a:solidFill>
                <a:uFillTx/>
                <a:latin typeface="Arial" panose="020B0604020202020204" pitchFamily="34" charset="0"/>
              </a:rPr>
              <a:t>引言</a:t>
            </a:r>
          </a:p>
        </p:txBody>
      </p:sp>
      <p:sp>
        <p:nvSpPr>
          <p:cNvPr id="66" name="文本框 65"/>
          <p:cNvSpPr txBox="1"/>
          <p:nvPr>
            <p:custDataLst>
              <p:tags r:id="rId13"/>
            </p:custDataLst>
          </p:nvPr>
        </p:nvSpPr>
        <p:spPr>
          <a:xfrm>
            <a:off x="477838" y="4712018"/>
            <a:ext cx="1666399" cy="988219"/>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zh-CN" altLang="en-US" sz="1200" dirty="0">
                <a:solidFill>
                  <a:srgbClr val="000000">
                    <a:lumMod val="75000"/>
                    <a:lumOff val="25000"/>
                  </a:srgbClr>
                </a:solidFill>
                <a:latin typeface="Arial" panose="020B0604020202020204" pitchFamily="34" charset="0"/>
                <a:ea typeface="微软雅黑" panose="020B0503020204020204" charset="-122"/>
              </a:rPr>
              <a:t>1</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编写目的</a:t>
            </a:r>
          </a:p>
          <a:p>
            <a:r>
              <a:rPr lang="zh-CN" altLang="en-US" sz="1200" dirty="0">
                <a:solidFill>
                  <a:srgbClr val="000000">
                    <a:lumMod val="75000"/>
                    <a:lumOff val="25000"/>
                  </a:srgbClr>
                </a:solidFill>
                <a:latin typeface="Arial" panose="020B0604020202020204" pitchFamily="34" charset="0"/>
                <a:ea typeface="微软雅黑" panose="020B0503020204020204" charset="-122"/>
              </a:rPr>
              <a:t>2</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项目背景</a:t>
            </a:r>
          </a:p>
          <a:p>
            <a:r>
              <a:rPr lang="zh-CN" altLang="en-US" sz="1200" dirty="0">
                <a:solidFill>
                  <a:srgbClr val="000000">
                    <a:lumMod val="75000"/>
                    <a:lumOff val="25000"/>
                  </a:srgbClr>
                </a:solidFill>
                <a:latin typeface="Arial" panose="020B0604020202020204" pitchFamily="34" charset="0"/>
                <a:ea typeface="微软雅黑" panose="020B0503020204020204" charset="-122"/>
              </a:rPr>
              <a:t>3</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定义</a:t>
            </a:r>
          </a:p>
          <a:p>
            <a:r>
              <a:rPr lang="en-US" altLang="zh-CN" sz="1200" dirty="0">
                <a:solidFill>
                  <a:srgbClr val="000000">
                    <a:lumMod val="75000"/>
                    <a:lumOff val="25000"/>
                  </a:srgbClr>
                </a:solidFill>
                <a:latin typeface="Arial" panose="020B0604020202020204" pitchFamily="34" charset="0"/>
                <a:ea typeface="微软雅黑" panose="020B0503020204020204" charset="-122"/>
              </a:rPr>
              <a:t>4.</a:t>
            </a:r>
            <a:r>
              <a:rPr lang="zh-CN" altLang="en-US" sz="1200" dirty="0">
                <a:solidFill>
                  <a:srgbClr val="000000">
                    <a:lumMod val="75000"/>
                    <a:lumOff val="25000"/>
                  </a:srgbClr>
                </a:solidFill>
                <a:latin typeface="Arial" panose="020B0604020202020204" pitchFamily="34" charset="0"/>
                <a:ea typeface="微软雅黑" panose="020B0503020204020204" charset="-122"/>
              </a:rPr>
              <a:t>参考资料</a:t>
            </a:r>
          </a:p>
        </p:txBody>
      </p:sp>
      <p:sp>
        <p:nvSpPr>
          <p:cNvPr id="73" name="文本框 72"/>
          <p:cNvSpPr txBox="1"/>
          <p:nvPr>
            <p:custDataLst>
              <p:tags r:id="rId14"/>
            </p:custDataLst>
          </p:nvPr>
        </p:nvSpPr>
        <p:spPr>
          <a:xfrm>
            <a:off x="2651760" y="4370546"/>
            <a:ext cx="1666399" cy="287655"/>
          </a:xfrm>
          <a:prstGeom prst="rect">
            <a:avLst/>
          </a:prstGeom>
          <a:noFill/>
        </p:spPr>
        <p:txBody>
          <a:bodyPr wrap="squar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algn="ctr"/>
            <a:r>
              <a:rPr lang="zh-CN" altLang="en-US" sz="1500" b="1" dirty="0">
                <a:solidFill>
                  <a:srgbClr val="000000">
                    <a:lumMod val="75000"/>
                    <a:lumOff val="25000"/>
                  </a:srgbClr>
                </a:solidFill>
                <a:uFillTx/>
                <a:latin typeface="Arial" panose="020B0604020202020204" pitchFamily="34" charset="0"/>
              </a:rPr>
              <a:t>任务概述</a:t>
            </a:r>
          </a:p>
        </p:txBody>
      </p:sp>
      <p:sp>
        <p:nvSpPr>
          <p:cNvPr id="74" name="文本框 73"/>
          <p:cNvSpPr txBox="1"/>
          <p:nvPr>
            <p:custDataLst>
              <p:tags r:id="rId15"/>
            </p:custDataLst>
          </p:nvPr>
        </p:nvSpPr>
        <p:spPr>
          <a:xfrm>
            <a:off x="2651760" y="4712018"/>
            <a:ext cx="1666399" cy="988219"/>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zh-CN" altLang="en-US" sz="1200" dirty="0">
                <a:solidFill>
                  <a:srgbClr val="000000">
                    <a:lumMod val="75000"/>
                    <a:lumOff val="25000"/>
                  </a:srgbClr>
                </a:solidFill>
                <a:latin typeface="Arial" panose="020B0604020202020204" pitchFamily="34" charset="0"/>
                <a:ea typeface="微软雅黑" panose="020B0503020204020204" charset="-122"/>
              </a:rPr>
              <a:t>1</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目标</a:t>
            </a:r>
          </a:p>
          <a:p>
            <a:r>
              <a:rPr lang="zh-CN" altLang="en-US" sz="1200" dirty="0">
                <a:solidFill>
                  <a:srgbClr val="000000">
                    <a:lumMod val="75000"/>
                    <a:lumOff val="25000"/>
                  </a:srgbClr>
                </a:solidFill>
                <a:latin typeface="Arial" panose="020B0604020202020204" pitchFamily="34" charset="0"/>
                <a:ea typeface="微软雅黑" panose="020B0503020204020204" charset="-122"/>
              </a:rPr>
              <a:t>2</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用户的特点</a:t>
            </a:r>
          </a:p>
          <a:p>
            <a:r>
              <a:rPr lang="zh-CN" altLang="en-US" sz="1200" dirty="0">
                <a:solidFill>
                  <a:srgbClr val="000000">
                    <a:lumMod val="75000"/>
                    <a:lumOff val="25000"/>
                  </a:srgbClr>
                </a:solidFill>
                <a:latin typeface="Arial" panose="020B0604020202020204" pitchFamily="34" charset="0"/>
                <a:ea typeface="微软雅黑" panose="020B0503020204020204" charset="-122"/>
              </a:rPr>
              <a:t>3</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假定和约束</a:t>
            </a:r>
          </a:p>
        </p:txBody>
      </p:sp>
      <p:sp>
        <p:nvSpPr>
          <p:cNvPr id="81" name="文本框 80"/>
          <p:cNvSpPr txBox="1"/>
          <p:nvPr>
            <p:custDataLst>
              <p:tags r:id="rId16"/>
            </p:custDataLst>
          </p:nvPr>
        </p:nvSpPr>
        <p:spPr>
          <a:xfrm>
            <a:off x="4825841" y="4370546"/>
            <a:ext cx="1666399" cy="287655"/>
          </a:xfrm>
          <a:prstGeom prst="rect">
            <a:avLst/>
          </a:prstGeom>
          <a:noFill/>
        </p:spPr>
        <p:txBody>
          <a:bodyPr wrap="squar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algn="ctr"/>
            <a:r>
              <a:rPr lang="zh-CN" altLang="en-US" sz="1500" b="1" dirty="0">
                <a:solidFill>
                  <a:srgbClr val="000000">
                    <a:lumMod val="75000"/>
                    <a:lumOff val="25000"/>
                  </a:srgbClr>
                </a:solidFill>
                <a:uFillTx/>
                <a:latin typeface="Arial" panose="020B0604020202020204" pitchFamily="34" charset="0"/>
              </a:rPr>
              <a:t>需求规定</a:t>
            </a:r>
          </a:p>
        </p:txBody>
      </p:sp>
      <p:sp>
        <p:nvSpPr>
          <p:cNvPr id="82" name="文本框 81"/>
          <p:cNvSpPr txBox="1"/>
          <p:nvPr>
            <p:custDataLst>
              <p:tags r:id="rId17"/>
            </p:custDataLst>
          </p:nvPr>
        </p:nvSpPr>
        <p:spPr>
          <a:xfrm>
            <a:off x="4826000" y="4712335"/>
            <a:ext cx="2073910" cy="98806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zh-CN" altLang="en-US" sz="1200" dirty="0">
                <a:solidFill>
                  <a:srgbClr val="000000">
                    <a:lumMod val="75000"/>
                    <a:lumOff val="25000"/>
                  </a:srgbClr>
                </a:solidFill>
                <a:latin typeface="Arial" panose="020B0604020202020204" pitchFamily="34" charset="0"/>
                <a:ea typeface="微软雅黑" panose="020B0503020204020204" charset="-122"/>
              </a:rPr>
              <a:t>1</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对功能的规定</a:t>
            </a:r>
          </a:p>
          <a:p>
            <a:r>
              <a:rPr lang="zh-CN" altLang="en-US" sz="1200" dirty="0">
                <a:solidFill>
                  <a:srgbClr val="000000">
                    <a:lumMod val="75000"/>
                    <a:lumOff val="25000"/>
                  </a:srgbClr>
                </a:solidFill>
                <a:latin typeface="Arial" panose="020B0604020202020204" pitchFamily="34" charset="0"/>
                <a:ea typeface="微软雅黑" panose="020B0503020204020204" charset="-122"/>
              </a:rPr>
              <a:t>2</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对性能的规定</a:t>
            </a:r>
          </a:p>
          <a:p>
            <a:r>
              <a:rPr lang="zh-CN" altLang="en-US" sz="1200" dirty="0">
                <a:solidFill>
                  <a:srgbClr val="000000">
                    <a:lumMod val="75000"/>
                    <a:lumOff val="25000"/>
                  </a:srgbClr>
                </a:solidFill>
                <a:latin typeface="Arial" panose="020B0604020202020204" pitchFamily="34" charset="0"/>
                <a:ea typeface="微软雅黑" panose="020B0503020204020204" charset="-122"/>
              </a:rPr>
              <a:t>3</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输入输出要求</a:t>
            </a:r>
          </a:p>
          <a:p>
            <a:r>
              <a:rPr lang="zh-CN" altLang="en-US" sz="1200" dirty="0">
                <a:solidFill>
                  <a:srgbClr val="000000">
                    <a:lumMod val="75000"/>
                    <a:lumOff val="25000"/>
                  </a:srgbClr>
                </a:solidFill>
                <a:latin typeface="Arial" panose="020B0604020202020204" pitchFamily="34" charset="0"/>
                <a:ea typeface="微软雅黑" panose="020B0503020204020204" charset="-122"/>
              </a:rPr>
              <a:t>4</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数据管理能力要求</a:t>
            </a:r>
          </a:p>
          <a:p>
            <a:r>
              <a:rPr lang="zh-CN" altLang="en-US" sz="1200" dirty="0">
                <a:solidFill>
                  <a:srgbClr val="000000">
                    <a:lumMod val="75000"/>
                    <a:lumOff val="25000"/>
                  </a:srgbClr>
                </a:solidFill>
                <a:latin typeface="Arial" panose="020B0604020202020204" pitchFamily="34" charset="0"/>
                <a:ea typeface="微软雅黑" panose="020B0503020204020204" charset="-122"/>
              </a:rPr>
              <a:t>5</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故障处理要求</a:t>
            </a:r>
          </a:p>
          <a:p>
            <a:r>
              <a:rPr lang="zh-CN" altLang="en-US" sz="1200" dirty="0">
                <a:solidFill>
                  <a:srgbClr val="000000">
                    <a:lumMod val="75000"/>
                    <a:lumOff val="25000"/>
                  </a:srgbClr>
                </a:solidFill>
                <a:latin typeface="Arial" panose="020B0604020202020204" pitchFamily="34" charset="0"/>
                <a:ea typeface="微软雅黑" panose="020B0503020204020204" charset="-122"/>
              </a:rPr>
              <a:t>6</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其他专门要求</a:t>
            </a:r>
          </a:p>
        </p:txBody>
      </p:sp>
      <p:sp>
        <p:nvSpPr>
          <p:cNvPr id="89" name="文本框 88"/>
          <p:cNvSpPr txBox="1"/>
          <p:nvPr>
            <p:custDataLst>
              <p:tags r:id="rId18"/>
            </p:custDataLst>
          </p:nvPr>
        </p:nvSpPr>
        <p:spPr>
          <a:xfrm>
            <a:off x="7000399" y="4370546"/>
            <a:ext cx="1666399" cy="287655"/>
          </a:xfrm>
          <a:prstGeom prst="rect">
            <a:avLst/>
          </a:prstGeom>
          <a:noFill/>
        </p:spPr>
        <p:txBody>
          <a:bodyPr wrap="square" lIns="76200" tIns="28575" rIns="57150" bIns="28575" rtlCol="0">
            <a:noAutofit/>
          </a:bodyPr>
          <a:lstStyle>
            <a:defPPr>
              <a:defRPr lang="zh-CN"/>
            </a:defPPr>
            <a:lvl1pPr>
              <a:defRPr sz="2400" spc="200">
                <a:latin typeface="微软雅黑" panose="020B0503020204020204" charset="-122"/>
                <a:ea typeface="微软雅黑" panose="020B0503020204020204" charset="-122"/>
              </a:defRPr>
            </a:lvl1pPr>
          </a:lstStyle>
          <a:p>
            <a:pPr algn="ctr"/>
            <a:r>
              <a:rPr lang="zh-CN" altLang="en-US" sz="1500" b="1" dirty="0">
                <a:solidFill>
                  <a:srgbClr val="000000">
                    <a:lumMod val="75000"/>
                    <a:lumOff val="25000"/>
                  </a:srgbClr>
                </a:solidFill>
                <a:uFillTx/>
                <a:latin typeface="Arial" panose="020B0604020202020204" pitchFamily="34" charset="0"/>
              </a:rPr>
              <a:t>运行环境规定</a:t>
            </a:r>
          </a:p>
        </p:txBody>
      </p:sp>
      <p:sp>
        <p:nvSpPr>
          <p:cNvPr id="90" name="文本框 89"/>
          <p:cNvSpPr txBox="1"/>
          <p:nvPr>
            <p:custDataLst>
              <p:tags r:id="rId19"/>
            </p:custDataLst>
          </p:nvPr>
        </p:nvSpPr>
        <p:spPr>
          <a:xfrm>
            <a:off x="7000399" y="4712018"/>
            <a:ext cx="1666399" cy="988219"/>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r>
              <a:rPr lang="zh-CN" altLang="en-US" sz="1200" dirty="0">
                <a:solidFill>
                  <a:srgbClr val="000000">
                    <a:lumMod val="75000"/>
                    <a:lumOff val="25000"/>
                  </a:srgbClr>
                </a:solidFill>
                <a:latin typeface="Arial" panose="020B0604020202020204" pitchFamily="34" charset="0"/>
                <a:ea typeface="微软雅黑" panose="020B0503020204020204" charset="-122"/>
              </a:rPr>
              <a:t>1</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设备</a:t>
            </a:r>
          </a:p>
          <a:p>
            <a:r>
              <a:rPr lang="zh-CN" altLang="en-US" sz="1200" dirty="0">
                <a:solidFill>
                  <a:srgbClr val="000000">
                    <a:lumMod val="75000"/>
                    <a:lumOff val="25000"/>
                  </a:srgbClr>
                </a:solidFill>
                <a:latin typeface="Arial" panose="020B0604020202020204" pitchFamily="34" charset="0"/>
                <a:ea typeface="微软雅黑" panose="020B0503020204020204" charset="-122"/>
              </a:rPr>
              <a:t>2</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支持软件</a:t>
            </a:r>
          </a:p>
          <a:p>
            <a:r>
              <a:rPr lang="zh-CN" altLang="en-US" sz="1200" dirty="0">
                <a:solidFill>
                  <a:srgbClr val="000000">
                    <a:lumMod val="75000"/>
                    <a:lumOff val="25000"/>
                  </a:srgbClr>
                </a:solidFill>
                <a:latin typeface="Arial" panose="020B0604020202020204" pitchFamily="34" charset="0"/>
                <a:ea typeface="微软雅黑" panose="020B0503020204020204" charset="-122"/>
              </a:rPr>
              <a:t>3</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接口</a:t>
            </a:r>
          </a:p>
          <a:p>
            <a:r>
              <a:rPr lang="zh-CN" altLang="en-US" sz="1200" dirty="0">
                <a:solidFill>
                  <a:srgbClr val="000000">
                    <a:lumMod val="75000"/>
                    <a:lumOff val="25000"/>
                  </a:srgbClr>
                </a:solidFill>
                <a:latin typeface="Arial" panose="020B0604020202020204" pitchFamily="34" charset="0"/>
                <a:ea typeface="微软雅黑" panose="020B0503020204020204" charset="-122"/>
              </a:rPr>
              <a:t>4</a:t>
            </a:r>
            <a:r>
              <a:rPr lang="en-US" altLang="zh-CN" sz="1200" dirty="0">
                <a:solidFill>
                  <a:srgbClr val="000000">
                    <a:lumMod val="75000"/>
                    <a:lumOff val="25000"/>
                  </a:srgbClr>
                </a:solidFill>
                <a:latin typeface="Arial" panose="020B0604020202020204" pitchFamily="34" charset="0"/>
                <a:ea typeface="微软雅黑" panose="020B0503020204020204" charset="-122"/>
              </a:rPr>
              <a:t>.</a:t>
            </a:r>
            <a:r>
              <a:rPr lang="zh-CN" altLang="en-US" sz="1200" dirty="0">
                <a:solidFill>
                  <a:srgbClr val="000000">
                    <a:lumMod val="75000"/>
                    <a:lumOff val="25000"/>
                  </a:srgbClr>
                </a:solidFill>
                <a:latin typeface="Arial" panose="020B0604020202020204" pitchFamily="34" charset="0"/>
                <a:ea typeface="微软雅黑" panose="020B0503020204020204" charset="-122"/>
              </a:rPr>
              <a:t>控制</a:t>
            </a:r>
          </a:p>
        </p:txBody>
      </p:sp>
      <p:sp>
        <p:nvSpPr>
          <p:cNvPr id="45" name="椭圆 44"/>
          <p:cNvSpPr/>
          <p:nvPr>
            <p:custDataLst>
              <p:tags r:id="rId20"/>
            </p:custDataLst>
          </p:nvPr>
        </p:nvSpPr>
        <p:spPr>
          <a:xfrm>
            <a:off x="1003935" y="3496628"/>
            <a:ext cx="612934" cy="612934"/>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46" name="矩形 45"/>
          <p:cNvSpPr/>
          <p:nvPr>
            <p:custDataLst>
              <p:tags r:id="rId21"/>
            </p:custDataLst>
          </p:nvPr>
        </p:nvSpPr>
        <p:spPr>
          <a:xfrm flipH="1">
            <a:off x="1058228" y="3594259"/>
            <a:ext cx="505301" cy="418148"/>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solidFill>
                <a:latin typeface="Century Gothic" panose="020B0502020202020204" pitchFamily="34" charset="0"/>
              </a:rPr>
              <a:t>01</a:t>
            </a:r>
            <a:endParaRPr kumimoji="1" lang="zh-CN" altLang="en-US" sz="2100" b="1" dirty="0">
              <a:solidFill>
                <a:srgbClr val="FFFFFF"/>
              </a:solidFill>
              <a:latin typeface="Century Gothic" panose="020B0502020202020204" pitchFamily="34" charset="0"/>
            </a:endParaRPr>
          </a:p>
        </p:txBody>
      </p:sp>
      <p:sp>
        <p:nvSpPr>
          <p:cNvPr id="48" name="椭圆 47"/>
          <p:cNvSpPr/>
          <p:nvPr>
            <p:custDataLst>
              <p:tags r:id="rId22"/>
            </p:custDataLst>
          </p:nvPr>
        </p:nvSpPr>
        <p:spPr>
          <a:xfrm>
            <a:off x="3178493" y="3488531"/>
            <a:ext cx="612934" cy="612934"/>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49" name="矩形 48"/>
          <p:cNvSpPr/>
          <p:nvPr>
            <p:custDataLst>
              <p:tags r:id="rId23"/>
            </p:custDataLst>
          </p:nvPr>
        </p:nvSpPr>
        <p:spPr>
          <a:xfrm flipH="1">
            <a:off x="3232309" y="3586163"/>
            <a:ext cx="505301" cy="418148"/>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solidFill>
                <a:latin typeface="Century Gothic" panose="020B0502020202020204" pitchFamily="34" charset="0"/>
              </a:rPr>
              <a:t>02</a:t>
            </a:r>
            <a:endParaRPr kumimoji="1" lang="zh-CN" altLang="en-US" sz="2100" b="1" dirty="0">
              <a:solidFill>
                <a:srgbClr val="FFFFFF"/>
              </a:solidFill>
              <a:latin typeface="Century Gothic" panose="020B0502020202020204" pitchFamily="34" charset="0"/>
            </a:endParaRPr>
          </a:p>
        </p:txBody>
      </p:sp>
      <p:sp>
        <p:nvSpPr>
          <p:cNvPr id="52" name="椭圆 51"/>
          <p:cNvSpPr/>
          <p:nvPr>
            <p:custDataLst>
              <p:tags r:id="rId24"/>
            </p:custDataLst>
          </p:nvPr>
        </p:nvSpPr>
        <p:spPr>
          <a:xfrm>
            <a:off x="5352574" y="3488531"/>
            <a:ext cx="612934" cy="612934"/>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53" name="矩形 52"/>
          <p:cNvSpPr/>
          <p:nvPr>
            <p:custDataLst>
              <p:tags r:id="rId25"/>
            </p:custDataLst>
          </p:nvPr>
        </p:nvSpPr>
        <p:spPr>
          <a:xfrm flipH="1">
            <a:off x="5406390" y="3586163"/>
            <a:ext cx="505301" cy="418148"/>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solidFill>
                <a:latin typeface="Century Gothic" panose="020B0502020202020204" pitchFamily="34" charset="0"/>
              </a:rPr>
              <a:t>03</a:t>
            </a:r>
            <a:endParaRPr kumimoji="1" lang="zh-CN" altLang="en-US" sz="2100" b="1" dirty="0">
              <a:solidFill>
                <a:srgbClr val="FFFFFF"/>
              </a:solidFill>
              <a:latin typeface="Century Gothic" panose="020B0502020202020204" pitchFamily="34" charset="0"/>
            </a:endParaRPr>
          </a:p>
        </p:txBody>
      </p:sp>
      <p:sp>
        <p:nvSpPr>
          <p:cNvPr id="55" name="椭圆 54"/>
          <p:cNvSpPr/>
          <p:nvPr>
            <p:custDataLst>
              <p:tags r:id="rId26"/>
            </p:custDataLst>
          </p:nvPr>
        </p:nvSpPr>
        <p:spPr>
          <a:xfrm>
            <a:off x="7527131" y="3488531"/>
            <a:ext cx="612934" cy="612934"/>
          </a:xfrm>
          <a:prstGeom prst="ellipse">
            <a:avLst/>
          </a:prstGeom>
          <a:solidFill>
            <a:srgbClr val="000000">
              <a:lumMod val="75000"/>
              <a:lumOff val="25000"/>
            </a:srgbClr>
          </a:solidFill>
          <a:ln w="57150">
            <a:solidFill>
              <a:srgbClr val="FFFFFF">
                <a:lumMod val="95000"/>
              </a:srgbClr>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56" name="矩形 55"/>
          <p:cNvSpPr/>
          <p:nvPr>
            <p:custDataLst>
              <p:tags r:id="rId27"/>
            </p:custDataLst>
          </p:nvPr>
        </p:nvSpPr>
        <p:spPr>
          <a:xfrm flipH="1">
            <a:off x="7580948" y="3586163"/>
            <a:ext cx="505301" cy="418148"/>
          </a:xfrm>
          <a:prstGeom prst="rect">
            <a:avLst/>
          </a:prstGeom>
          <a:noFill/>
          <a:ln>
            <a:noFill/>
          </a:ln>
        </p:spPr>
        <p:style>
          <a:lnRef idx="2">
            <a:srgbClr val="1E6BC5">
              <a:shade val="50000"/>
            </a:srgbClr>
          </a:lnRef>
          <a:fillRef idx="1">
            <a:srgbClr val="1E6BC5"/>
          </a:fillRef>
          <a:effectRef idx="0">
            <a:srgbClr val="1E6BC5"/>
          </a:effectRef>
          <a:fontRef idx="minor">
            <a:srgbClr val="FFFFFF"/>
          </a:fontRef>
        </p:style>
        <p:txBody>
          <a:bodyPr lIns="0" tIns="0" rIns="0" bIns="0" rtlCol="0" anchor="ctr"/>
          <a:lstStyle/>
          <a:p>
            <a:pPr algn="ctr"/>
            <a:r>
              <a:rPr kumimoji="1" lang="en-US" altLang="zh-CN" sz="2100" b="1" dirty="0">
                <a:solidFill>
                  <a:srgbClr val="FFFFFF"/>
                </a:solidFill>
                <a:latin typeface="Century Gothic" panose="020B0502020202020204" pitchFamily="34" charset="0"/>
              </a:rPr>
              <a:t>04</a:t>
            </a:r>
            <a:endParaRPr kumimoji="1" lang="zh-CN" altLang="en-US" sz="2100" b="1" dirty="0">
              <a:solidFill>
                <a:srgbClr val="FFFFFF"/>
              </a:solidFill>
              <a:latin typeface="Century Gothic" panose="020B0502020202020204" pitchFamily="34" charset="0"/>
            </a:endParaRP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引言</a:t>
            </a:r>
          </a:p>
        </p:txBody>
      </p:sp>
      <p:sp>
        <p:nvSpPr>
          <p:cNvPr id="7" name="文本框 6"/>
          <p:cNvSpPr txBox="1"/>
          <p:nvPr>
            <p:custDataLst>
              <p:tags r:id="rId3"/>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01</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05244" y="2948364"/>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（1）为了让用户使用该网页获得良好的体验，让用户指出我们的不足，进一步了解用户需求。</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（2）对开发出来的网页的主要功能、性能进行完全描述，为开发网页进行详细设计和编程提供基础。</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（3）让小组成员与用户能更好了解该网页，减少彼此之间交流的困难和因为需求不明确而产生的不必要的麻烦。</a:t>
            </a:r>
          </a:p>
        </p:txBody>
      </p:sp>
      <p:sp>
        <p:nvSpPr>
          <p:cNvPr id="6" name="文本框 5"/>
          <p:cNvSpPr txBox="1"/>
          <p:nvPr>
            <p:custDataLst>
              <p:tags r:id="rId6"/>
            </p:custDataLst>
          </p:nvPr>
        </p:nvSpPr>
        <p:spPr>
          <a:xfrm>
            <a:off x="1705244" y="226003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编写目的</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0" y="34290"/>
            <a:ext cx="9144000" cy="1317121"/>
          </a:xfrm>
          <a:prstGeom prst="rect">
            <a:avLst/>
          </a:prstGeom>
          <a:solidFill>
            <a:srgbClr val="E7E6E6">
              <a:lumMod val="25000"/>
            </a:srgbClr>
          </a:solidFill>
          <a:ln>
            <a:noFill/>
          </a:ln>
        </p:spPr>
        <p:style>
          <a:lnRef idx="2">
            <a:srgbClr val="5B9BD5">
              <a:shade val="50000"/>
            </a:srgbClr>
          </a:lnRef>
          <a:fillRef idx="1">
            <a:srgbClr val="5B9BD5"/>
          </a:fillRef>
          <a:effectRef idx="0">
            <a:srgbClr val="5B9BD5"/>
          </a:effectRef>
          <a:fontRef idx="minor">
            <a:sysClr val="window" lastClr="FFFFFF"/>
          </a:fontRef>
        </p:style>
        <p:txBody>
          <a:bodyPr rtlCol="0" anchor="ctr"/>
          <a:lstStyle/>
          <a:p>
            <a:pPr algn="ctr"/>
            <a:endParaRPr lang="zh-CN" altLang="en-US" sz="1350">
              <a:latin typeface="微软雅黑" panose="020B0503020204020204" charset="-122"/>
              <a:ea typeface="微软雅黑" panose="020B0503020204020204" charset="-122"/>
            </a:endParaRPr>
          </a:p>
        </p:txBody>
      </p:sp>
      <p:sp>
        <p:nvSpPr>
          <p:cNvPr id="4" name="标题 1"/>
          <p:cNvSpPr>
            <a:spLocks noGrp="1"/>
          </p:cNvSpPr>
          <p:nvPr>
            <p:custDataLst>
              <p:tags r:id="rId3"/>
            </p:custDataLst>
          </p:nvPr>
        </p:nvSpPr>
        <p:spPr>
          <a:xfrm>
            <a:off x="595869" y="496650"/>
            <a:ext cx="8214122" cy="392906"/>
          </a:xfrm>
          <a:prstGeom prst="rect">
            <a:avLst/>
          </a:prstGeom>
        </p:spPr>
        <p:txBody>
          <a:bodyPr vert="horz" lIns="101600" tIns="38100" rIns="76200" bIns="38100" rtlCol="0" anchor="t"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ysClr val="windowText" lastClr="000000"/>
                </a:solidFill>
                <a:uFillTx/>
                <a:latin typeface="微软雅黑" panose="020B0503020204020204" charset="-122"/>
                <a:ea typeface="微软雅黑" panose="020B0503020204020204" charset="-122"/>
                <a:cs typeface="+mn-ea"/>
              </a:defRPr>
            </a:lvl1pPr>
          </a:lstStyle>
          <a:p>
            <a:pPr marL="0" indent="0" algn="l">
              <a:lnSpc>
                <a:spcPct val="100000"/>
              </a:lnSpc>
              <a:spcBef>
                <a:spcPts val="0"/>
              </a:spcBef>
              <a:spcAft>
                <a:spcPts val="0"/>
              </a:spcAft>
              <a:buSzPct val="100000"/>
            </a:pPr>
            <a:r>
              <a:rPr lang="zh-CN" altLang="zh-CN" spc="300" dirty="0">
                <a:solidFill>
                  <a:sysClr val="window" lastClr="FFFFFF"/>
                </a:solidFill>
                <a:uFillTx/>
                <a:latin typeface="微软雅黑" panose="020B0503020204020204" charset="-122"/>
                <a:ea typeface="微软雅黑" panose="020B0503020204020204" charset="-122"/>
              </a:rPr>
              <a:t>项目背景</a:t>
            </a:r>
          </a:p>
        </p:txBody>
      </p:sp>
      <p:sp>
        <p:nvSpPr>
          <p:cNvPr id="3" name="文本框 2"/>
          <p:cNvSpPr txBox="1"/>
          <p:nvPr>
            <p:custDataLst>
              <p:tags r:id="rId4"/>
            </p:custDataLst>
          </p:nvPr>
        </p:nvSpPr>
        <p:spPr>
          <a:xfrm>
            <a:off x="478334" y="2387204"/>
            <a:ext cx="8187333" cy="3346847"/>
          </a:xfrm>
          <a:prstGeom prst="rect">
            <a:avLst/>
          </a:prstGeom>
          <a:noFill/>
        </p:spPr>
        <p:txBody>
          <a:bodyPr vert="horz" lIns="67500" tIns="35100" rIns="67500" bIns="35100" rtlCol="0" anchor="ctr">
            <a:noAutofit/>
          </a:bodyPr>
          <a:lstStyle>
            <a:lvl1pPr marL="285750" indent="-285750" fontAlgn="auto">
              <a:lnSpc>
                <a:spcPct val="130000"/>
              </a:lnSpc>
              <a:spcBef>
                <a:spcPts val="0"/>
              </a:spcBef>
              <a:spcAft>
                <a:spcPts val="800"/>
              </a:spcAft>
              <a:buFont typeface="微软雅黑" panose="020B0503020204020204" charset="-122"/>
              <a:buAutoNum type="ea1JpnChsDbPeriod"/>
              <a:defRPr sz="1050" u="none" strike="noStrike" cap="none" spc="150" normalizeH="0" baseline="0">
                <a:solidFill>
                  <a:sysClr val="windowText" lastClr="000000">
                    <a:lumMod val="95000"/>
                    <a:lumOff val="5000"/>
                  </a:sys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Arial" panose="020B0604020202020204" pitchFamily="34" charset="0"/>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Arial" panose="020B0604020202020204" pitchFamily="34" charset="0"/>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30000"/>
              </a:lnSpc>
              <a:spcBef>
                <a:spcPts val="0"/>
              </a:spcBef>
              <a:spcAft>
                <a:spcPts val="800"/>
              </a:spcAft>
              <a:buSzPct val="100000"/>
              <a:buNone/>
            </a:pPr>
            <a:r>
              <a:rPr lang="zh-CN" altLang="en-US" sz="1400" dirty="0" smtClean="0">
                <a:uFillTx/>
              </a:rPr>
              <a:t>项目名称：ACG网站</a:t>
            </a:r>
          </a:p>
          <a:p>
            <a:pPr marL="0" lvl="0" indent="0" algn="l">
              <a:lnSpc>
                <a:spcPct val="130000"/>
              </a:lnSpc>
              <a:spcBef>
                <a:spcPts val="0"/>
              </a:spcBef>
              <a:spcAft>
                <a:spcPts val="800"/>
              </a:spcAft>
              <a:buSzPct val="100000"/>
              <a:buNone/>
            </a:pPr>
            <a:r>
              <a:rPr lang="zh-CN" altLang="en-US" sz="1400" dirty="0" smtClean="0">
                <a:uFillTx/>
              </a:rPr>
              <a:t>项目用户：热爱动漫与游戏的广大人群</a:t>
            </a:r>
          </a:p>
          <a:p>
            <a:pPr marL="0" lvl="0" indent="0" algn="l">
              <a:lnSpc>
                <a:spcPct val="130000"/>
              </a:lnSpc>
              <a:spcBef>
                <a:spcPts val="0"/>
              </a:spcBef>
              <a:spcAft>
                <a:spcPts val="800"/>
              </a:spcAft>
              <a:buSzPct val="100000"/>
              <a:buNone/>
            </a:pPr>
            <a:r>
              <a:rPr lang="zh-CN" altLang="en-US" sz="1400" dirty="0" smtClean="0">
                <a:uFillTx/>
              </a:rPr>
              <a:t>项目提出者：郑逸旸，董思诚，肖繁</a:t>
            </a:r>
          </a:p>
          <a:p>
            <a:pPr marL="0" lvl="0" indent="0" algn="l">
              <a:lnSpc>
                <a:spcPct val="130000"/>
              </a:lnSpc>
              <a:spcBef>
                <a:spcPts val="0"/>
              </a:spcBef>
              <a:spcAft>
                <a:spcPts val="800"/>
              </a:spcAft>
              <a:buSzPct val="100000"/>
              <a:buNone/>
            </a:pPr>
            <a:r>
              <a:rPr lang="zh-CN" altLang="en-US" sz="1400" dirty="0" smtClean="0">
                <a:uFillTx/>
              </a:rPr>
              <a:t>ACG为英文Animation Comic Game的缩写，是动画、漫画、游戏的总称。ACG文化发源于日本，以网络及其他方式传播。为华人社会常用的亚文化词汇。</a:t>
            </a:r>
          </a:p>
          <a:p>
            <a:pPr marL="0" lvl="0" indent="0" algn="l">
              <a:lnSpc>
                <a:spcPct val="130000"/>
              </a:lnSpc>
              <a:spcBef>
                <a:spcPts val="0"/>
              </a:spcBef>
              <a:spcAft>
                <a:spcPts val="800"/>
              </a:spcAft>
              <a:buSzPct val="100000"/>
              <a:buNone/>
            </a:pPr>
            <a:r>
              <a:rPr lang="zh-CN" altLang="en-US" sz="1400" dirty="0" smtClean="0">
                <a:uFillTx/>
              </a:rPr>
              <a:t>ACG网通常是由各种类别的动漫和游戏或者各大网友对各种类别的动漫和游戏进行评论而集成的网站。评论也类似于博客中网友们的日记，每个人都可以随时把自己的思想和对于动漫不一样的想法评论在动漫社坛。</a:t>
            </a:r>
          </a:p>
          <a:p>
            <a:pPr marL="0" lvl="0" indent="0" algn="l">
              <a:lnSpc>
                <a:spcPct val="130000"/>
              </a:lnSpc>
              <a:spcBef>
                <a:spcPts val="0"/>
              </a:spcBef>
              <a:spcAft>
                <a:spcPts val="800"/>
              </a:spcAft>
              <a:buSzPct val="100000"/>
              <a:buNone/>
            </a:pPr>
            <a:r>
              <a:rPr lang="zh-CN" altLang="en-US" sz="1400" dirty="0" smtClean="0">
                <a:uFillTx/>
              </a:rPr>
              <a:t>随着动漫产业，动漫文化的不断发展，动漫已经从过去的低年龄层向全民动漫方向发展，动漫产业链逐步完善，喜欢动漫的爱好者越来越多，而青少年年龄段对于喜好动漫的人，人数占比较高。当然市场需求量也在不断增长，越来越多的动漫爱好者在这一领域能希望得到更多动漫资源，获得更多的一些能满足他们各种爱好的资源集中地，而动漫网则包含了动漫和动漫论坛，满足了广大动漫迷的需求，逐渐形成了动漫一种文化特色存在。所以我们选择制作该项目应对给那些喜欢看动漫喜欢玩游戏的广大人群，让他们对动漫、游戏有更进一步的了解，同时也能享受动漫和游戏带来的快乐。</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【术语1】HTML：</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HTML 指的是超文本标记语言 (Hyper Text Markup Language)，是用来描述网页的一种语言，HTML 不是一种编程语言，而是一种标记语言，HTML 使用标记标签来描述网页。</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【术语2】CSS：</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层叠样式表(英文全称：Cascading Style Sheets)是一种用来表现HTML（标准通用标记语言的一个应用）或XML（标准通用标记语言的一个子集）等文件样式的计算机语言。CSS不仅可以静态地修饰网页，还可以配合各种脚本语言动态地对网页各元素进行格式化。</a:t>
            </a:r>
          </a:p>
        </p:txBody>
      </p:sp>
      <p:sp>
        <p:nvSpPr>
          <p:cNvPr id="6" name="文本框 5"/>
          <p:cNvSpPr txBox="1"/>
          <p:nvPr>
            <p:custDataLst>
              <p:tags r:id="rId6"/>
            </p:custDataLst>
          </p:nvPr>
        </p:nvSpPr>
        <p:spPr>
          <a:xfrm>
            <a:off x="1705244" y="201619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定义</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556792"/>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94044" y="2132856"/>
            <a:ext cx="7326353" cy="3917082"/>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268760"/>
            <a:ext cx="8143874" cy="4464496"/>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2078624" y="1350704"/>
            <a:ext cx="6138911" cy="4143260"/>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制作可行性分析报告参考资料：</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吴涛。《网站全程设计技术（修订本）》。北京：清华大学出版社。</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王珊，萨师煊。《数据库系统概论》。北京：高等教育出版社。</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张海藩，牟永敏。《软件工程导论》。北京：清华大学出版社</a:t>
            </a:r>
            <a:r>
              <a:rPr lang="zh-CN" altLang="en-US" sz="1200" dirty="0" smtClean="0">
                <a:solidFill>
                  <a:srgbClr val="000000">
                    <a:lumMod val="75000"/>
                    <a:lumOff val="25000"/>
                  </a:srgbClr>
                </a:solidFill>
                <a:uFillTx/>
                <a:latin typeface="Arial" panose="020B0604020202020204" pitchFamily="34" charset="0"/>
                <a:ea typeface="微软雅黑" panose="020B0503020204020204" charset="-122"/>
              </a:rPr>
              <a:t>。</a:t>
            </a:r>
            <a:endParaRPr lang="en-US" altLang="zh-CN" sz="1200" dirty="0" smtClean="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en-US" altLang="zh-CN" sz="1200" dirty="0" smtClean="0">
                <a:solidFill>
                  <a:srgbClr val="000000">
                    <a:lumMod val="75000"/>
                    <a:lumOff val="25000"/>
                  </a:srgbClr>
                </a:solidFill>
                <a:ea typeface="微软雅黑" panose="020B0503020204020204" charset="-122"/>
              </a:rPr>
              <a:t>《G14</a:t>
            </a:r>
            <a:r>
              <a:rPr lang="zh-CN" altLang="en-US" sz="1200" dirty="0" smtClean="0">
                <a:solidFill>
                  <a:srgbClr val="000000">
                    <a:lumMod val="75000"/>
                    <a:lumOff val="25000"/>
                  </a:srgbClr>
                </a:solidFill>
                <a:ea typeface="微软雅黑" panose="020B0503020204020204" charset="-122"/>
              </a:rPr>
              <a:t>小组项目计划</a:t>
            </a:r>
            <a:r>
              <a:rPr lang="en-US" altLang="zh-CN" sz="1200" dirty="0" smtClean="0">
                <a:solidFill>
                  <a:srgbClr val="000000">
                    <a:lumMod val="75000"/>
                    <a:lumOff val="25000"/>
                  </a:srgbClr>
                </a:solidFill>
                <a:ea typeface="微软雅黑" panose="020B0503020204020204" charset="-122"/>
              </a:rPr>
              <a:t>》</a:t>
            </a:r>
          </a:p>
          <a:p>
            <a:pPr fontAlgn="ctr">
              <a:spcBef>
                <a:spcPts val="1000"/>
              </a:spcBef>
              <a:spcAft>
                <a:spcPts val="0"/>
              </a:spcAft>
              <a:buSzPct val="130000"/>
              <a:buFont typeface="WPS-Numbers" pitchFamily="2" charset="0"/>
            </a:pPr>
            <a:r>
              <a:rPr lang="en-US" altLang="zh-CN" sz="1200" dirty="0" smtClean="0">
                <a:solidFill>
                  <a:srgbClr val="000000">
                    <a:lumMod val="75000"/>
                    <a:lumOff val="25000"/>
                  </a:srgbClr>
                </a:solidFill>
                <a:uFillTx/>
                <a:latin typeface="Arial" panose="020B0604020202020204" pitchFamily="34" charset="0"/>
                <a:ea typeface="微软雅黑" panose="020B0503020204020204" charset="-122"/>
              </a:rPr>
              <a:t>《G14</a:t>
            </a:r>
            <a:r>
              <a:rPr lang="zh-CN" altLang="en-US" sz="1200" dirty="0" smtClean="0">
                <a:solidFill>
                  <a:srgbClr val="000000">
                    <a:lumMod val="75000"/>
                    <a:lumOff val="25000"/>
                  </a:srgbClr>
                </a:solidFill>
                <a:uFillTx/>
                <a:latin typeface="Arial" panose="020B0604020202020204" pitchFamily="34" charset="0"/>
                <a:ea typeface="微软雅黑" panose="020B0503020204020204" charset="-122"/>
              </a:rPr>
              <a:t>小组可行性分析报告</a:t>
            </a:r>
            <a:r>
              <a:rPr lang="en-US" altLang="zh-CN" sz="1200" dirty="0" smtClean="0">
                <a:solidFill>
                  <a:srgbClr val="000000">
                    <a:lumMod val="75000"/>
                    <a:lumOff val="25000"/>
                  </a:srgbClr>
                </a:solidFill>
                <a:uFillTx/>
                <a:latin typeface="Arial" panose="020B0604020202020204" pitchFamily="34" charset="0"/>
                <a:ea typeface="微软雅黑" panose="020B0503020204020204" charset="-122"/>
              </a:rPr>
              <a:t>》</a:t>
            </a:r>
            <a:endParaRPr lang="zh-CN" altLang="en-US" sz="1200" dirty="0">
              <a:solidFill>
                <a:srgbClr val="000000">
                  <a:lumMod val="75000"/>
                  <a:lumOff val="25000"/>
                </a:srgbClr>
              </a:solidFill>
              <a:uFillTx/>
              <a:latin typeface="Arial" panose="020B0604020202020204" pitchFamily="34" charset="0"/>
              <a:ea typeface="微软雅黑" panose="020B0503020204020204" charset="-122"/>
            </a:endParaRP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制作网页参考网址：</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https://www.bilibili.com/哔哩哔哩弹幕网</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http://acg17.com/ACG17网站</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NGA论坛二次元国家地理板块</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模板参考：</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《软件需求说明书（GB856T——88）》</a:t>
            </a:r>
          </a:p>
        </p:txBody>
      </p:sp>
      <p:sp>
        <p:nvSpPr>
          <p:cNvPr id="6" name="文本框 5"/>
          <p:cNvSpPr txBox="1"/>
          <p:nvPr>
            <p:custDataLst>
              <p:tags r:id="rId6"/>
            </p:custDataLst>
          </p:nvPr>
        </p:nvSpPr>
        <p:spPr>
          <a:xfrm>
            <a:off x="2078624" y="579186"/>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参考资料</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2221071" y="4918595"/>
            <a:ext cx="4700588" cy="734047"/>
          </a:xfrm>
          <a:prstGeom prst="rect">
            <a:avLst/>
          </a:prstGeom>
        </p:spPr>
        <p:txBody>
          <a:bodyPr vert="horz" lIns="67500" tIns="35100" rIns="67500" bIns="35100" rtlCol="0" anchor="b">
            <a:no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sz="5400">
                <a:cs typeface="+mj-cs"/>
              </a:rPr>
              <a:t>任务概述</a:t>
            </a:r>
          </a:p>
        </p:txBody>
      </p:sp>
      <p:sp>
        <p:nvSpPr>
          <p:cNvPr id="7" name="文本框 6"/>
          <p:cNvSpPr txBox="1"/>
          <p:nvPr>
            <p:custDataLst>
              <p:tags r:id="rId3"/>
            </p:custDataLst>
          </p:nvPr>
        </p:nvSpPr>
        <p:spPr>
          <a:xfrm>
            <a:off x="3333750" y="1888733"/>
            <a:ext cx="2143125" cy="1985159"/>
          </a:xfrm>
          <a:prstGeom prst="rect">
            <a:avLst/>
          </a:prstGeom>
          <a:noFill/>
        </p:spPr>
        <p:txBody>
          <a:bodyPr wrap="square" lIns="67500" tIns="35100" rIns="67500" bIns="351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sz="12450">
                <a:cs typeface="+mn-cs"/>
              </a:rPr>
              <a:t>02</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781772" y="1607557"/>
            <a:ext cx="1626534" cy="1773578"/>
          </a:xfrm>
          <a:prstGeom prst="rect">
            <a:avLst/>
          </a:prstGeom>
          <a:solidFill>
            <a:srgbClr val="000000">
              <a:lumMod val="75000"/>
              <a:lumOff val="25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dirty="0">
              <a:solidFill>
                <a:srgbClr val="FFFFFF"/>
              </a:solidFill>
              <a:latin typeface="微软雅黑" panose="020B0503020204020204" charset="-122"/>
            </a:endParaRPr>
          </a:p>
        </p:txBody>
      </p:sp>
      <p:sp>
        <p:nvSpPr>
          <p:cNvPr id="17" name="任意多边形: 形状 16"/>
          <p:cNvSpPr/>
          <p:nvPr>
            <p:custDataLst>
              <p:tags r:id="rId3"/>
            </p:custDataLst>
          </p:nvPr>
        </p:nvSpPr>
        <p:spPr>
          <a:xfrm>
            <a:off x="1484833" y="1960190"/>
            <a:ext cx="7326353" cy="3790949"/>
          </a:xfrm>
          <a:custGeom>
            <a:avLst/>
            <a:gdLst>
              <a:gd name="connsiteX0" fmla="*/ 9384198 w 9768470"/>
              <a:gd name="connsiteY0" fmla="*/ 0 h 5054599"/>
              <a:gd name="connsiteX1" fmla="*/ 9768470 w 9768470"/>
              <a:gd name="connsiteY1" fmla="*/ 0 h 5054599"/>
              <a:gd name="connsiteX2" fmla="*/ 9768470 w 9768470"/>
              <a:gd name="connsiteY2" fmla="*/ 5054599 h 5054599"/>
              <a:gd name="connsiteX3" fmla="*/ 0 w 9768470"/>
              <a:gd name="connsiteY3" fmla="*/ 5054599 h 5054599"/>
              <a:gd name="connsiteX4" fmla="*/ 0 w 9768470"/>
              <a:gd name="connsiteY4" fmla="*/ 4695371 h 5054599"/>
              <a:gd name="connsiteX5" fmla="*/ 9384198 w 9768470"/>
              <a:gd name="connsiteY5" fmla="*/ 4695371 h 505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68470" h="5054599">
                <a:moveTo>
                  <a:pt x="9384198" y="0"/>
                </a:moveTo>
                <a:lnTo>
                  <a:pt x="9768470" y="0"/>
                </a:lnTo>
                <a:lnTo>
                  <a:pt x="9768470" y="5054599"/>
                </a:lnTo>
                <a:lnTo>
                  <a:pt x="0" y="5054599"/>
                </a:lnTo>
                <a:lnTo>
                  <a:pt x="0" y="4695371"/>
                </a:lnTo>
                <a:lnTo>
                  <a:pt x="9384198" y="4695371"/>
                </a:lnTo>
                <a:close/>
              </a:path>
            </a:pathLst>
          </a:custGeom>
          <a:pattFill prst="wdDnDiag">
            <a:fgClr>
              <a:srgbClr val="000000">
                <a:lumMod val="75000"/>
                <a:lumOff val="25000"/>
              </a:srgbClr>
            </a:fgClr>
            <a:bgClr>
              <a:srgbClr val="000000">
                <a:lumMod val="85000"/>
                <a:lumOff val="15000"/>
              </a:srgbClr>
            </a:bgClr>
          </a:pattFill>
          <a:ln w="50800">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19" name="任意多边形: 形状 18"/>
          <p:cNvSpPr/>
          <p:nvPr>
            <p:custDataLst>
              <p:tags r:id="rId4"/>
            </p:custDataLst>
          </p:nvPr>
        </p:nvSpPr>
        <p:spPr>
          <a:xfrm>
            <a:off x="400610" y="1364036"/>
            <a:ext cx="8143874" cy="4129928"/>
          </a:xfrm>
          <a:custGeom>
            <a:avLst/>
            <a:gdLst>
              <a:gd name="connsiteX0" fmla="*/ 2083154 w 9536598"/>
              <a:gd name="connsiteY0" fmla="*/ 0 h 4847771"/>
              <a:gd name="connsiteX1" fmla="*/ 9536598 w 9536598"/>
              <a:gd name="connsiteY1" fmla="*/ 0 h 4847771"/>
              <a:gd name="connsiteX2" fmla="*/ 9536598 w 9536598"/>
              <a:gd name="connsiteY2" fmla="*/ 4847771 h 4847771"/>
              <a:gd name="connsiteX3" fmla="*/ 0 w 9536598"/>
              <a:gd name="connsiteY3" fmla="*/ 4847771 h 4847771"/>
              <a:gd name="connsiteX4" fmla="*/ 0 w 9536598"/>
              <a:gd name="connsiteY4" fmla="*/ 2083154 h 484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6598" h="4847771">
                <a:moveTo>
                  <a:pt x="2083154" y="0"/>
                </a:moveTo>
                <a:lnTo>
                  <a:pt x="9536598" y="0"/>
                </a:lnTo>
                <a:lnTo>
                  <a:pt x="9536598" y="4847771"/>
                </a:lnTo>
                <a:lnTo>
                  <a:pt x="0" y="4847771"/>
                </a:lnTo>
                <a:lnTo>
                  <a:pt x="0" y="2083154"/>
                </a:lnTo>
                <a:close/>
              </a:path>
            </a:pathLst>
          </a:custGeom>
          <a:solidFill>
            <a:srgbClr val="FFFFFF"/>
          </a:solidFill>
          <a:ln w="50800">
            <a:solidFill>
              <a:srgbClr val="000000"/>
            </a:solid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微软雅黑" panose="020B0503020204020204" charset="-122"/>
            </a:endParaRPr>
          </a:p>
        </p:txBody>
      </p:sp>
      <p:sp>
        <p:nvSpPr>
          <p:cNvPr id="5" name="文本框 4"/>
          <p:cNvSpPr txBox="1"/>
          <p:nvPr>
            <p:custDataLst>
              <p:tags r:id="rId5"/>
            </p:custDataLst>
          </p:nvPr>
        </p:nvSpPr>
        <p:spPr>
          <a:xfrm>
            <a:off x="1705244" y="2749609"/>
            <a:ext cx="6138911" cy="1616964"/>
          </a:xfrm>
          <a:prstGeom prst="rect">
            <a:avLst/>
          </a:prstGeom>
          <a:noFill/>
        </p:spPr>
        <p:txBody>
          <a:bodyPr wrap="square" lIns="76200" tIns="0" rIns="61912" bIns="0" rtlCol="0">
            <a:noAutofit/>
          </a:bodyPr>
          <a:lstStyle>
            <a:defPPr>
              <a:defRPr lang="zh-CN"/>
            </a:defPPr>
            <a:lvl1pPr fontAlgn="auto">
              <a:lnSpc>
                <a:spcPct val="130000"/>
              </a:lnSpc>
              <a:spcAft>
                <a:spcPts val="1000"/>
              </a:spcAft>
              <a:defRPr sz="1600" spc="150"/>
            </a:lvl1pPr>
          </a:lstStyle>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（1）面向动漫游戏爱好者，为用户提供资源，满足动漫游戏爱好者的需求。</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（2）操作简单方便、界面简洁美观</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（3）方便简单全方位的搜索资源功能</a:t>
            </a:r>
          </a:p>
          <a:p>
            <a:pPr fontAlgn="ctr">
              <a:spcBef>
                <a:spcPts val="1000"/>
              </a:spcBef>
              <a:spcAft>
                <a:spcPts val="0"/>
              </a:spcAft>
              <a:buSzPct val="130000"/>
              <a:buFont typeface="WPS-Numbers" pitchFamily="2" charset="0"/>
            </a:pPr>
            <a:r>
              <a:rPr lang="zh-CN" altLang="en-US" sz="1200" dirty="0">
                <a:solidFill>
                  <a:srgbClr val="000000">
                    <a:lumMod val="75000"/>
                    <a:lumOff val="25000"/>
                  </a:srgbClr>
                </a:solidFill>
                <a:uFillTx/>
                <a:latin typeface="Arial" panose="020B0604020202020204" pitchFamily="34" charset="0"/>
                <a:ea typeface="微软雅黑" panose="020B0503020204020204" charset="-122"/>
              </a:rPr>
              <a:t>（4）系统安全可靠，运行稳定</a:t>
            </a:r>
          </a:p>
        </p:txBody>
      </p:sp>
      <p:sp>
        <p:nvSpPr>
          <p:cNvPr id="6" name="文本框 5"/>
          <p:cNvSpPr txBox="1"/>
          <p:nvPr>
            <p:custDataLst>
              <p:tags r:id="rId6"/>
            </p:custDataLst>
          </p:nvPr>
        </p:nvSpPr>
        <p:spPr>
          <a:xfrm>
            <a:off x="1705244" y="2016191"/>
            <a:ext cx="2724150" cy="468630"/>
          </a:xfrm>
          <a:prstGeom prst="rect">
            <a:avLst/>
          </a:prstGeom>
          <a:noFill/>
        </p:spPr>
        <p:txBody>
          <a:bodyPr wrap="none" lIns="76200" tIns="28575" rIns="47625" bIns="28575" rtlCol="0">
            <a:noAutofit/>
          </a:bodyPr>
          <a:lstStyle/>
          <a:p>
            <a:r>
              <a:rPr lang="zh-CN" altLang="zh-CN" sz="2700" b="1" spc="300" dirty="0">
                <a:solidFill>
                  <a:srgbClr val="000000">
                    <a:lumMod val="75000"/>
                    <a:lumOff val="25000"/>
                  </a:srgbClr>
                </a:solidFill>
                <a:uFillTx/>
                <a:latin typeface="Arial" panose="020B0604020202020204" pitchFamily="34" charset="0"/>
                <a:ea typeface="微软雅黑" panose="020B0503020204020204" charset="-122"/>
              </a:rPr>
              <a:t>目标</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2eac37a3-4e19-4607-b808-475c46653db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γ*1"/>
  <p:tag name="KSO_WM_UNIT_LAYERLEVEL" val="1"/>
  <p:tag name="KSO_WM_TAG_VERSION" val="1.0"/>
  <p:tag name="KSO_WM_BEAUTIFY_FLAG" val="#wm#"/>
  <p:tag name="KSO_WM_UNIT_TYPE" val="γ"/>
  <p:tag name="KSO_WM_UNIT_INDEX" val="1"/>
  <p:tag name="KSO_WM_UNIT_LARGE_SHAPE" val="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04"/>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04"/>
  <p:tag name="KSO_WM_TEMPLATE_THUMBS_INDEX" val="1、4"/>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2*γ*2"/>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3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2"/>
  <p:tag name="KSO_WM_UNIT_ID" val="_3*γ*2"/>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8905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0"/>
  <p:tag name="KSO_WM_TEMPLATE_THUMBS_INDEX" val="1、5、6、7、8、9、11、12"/>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background"/>
  <p:tag name="KSO_WM_TEMPLATE_INDEX" val="2019173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TEMPLATE_CATEGORY" val="background"/>
  <p:tag name="KSO_WM_TEMPLATE_INDEX" val="20191704"/>
  <p:tag name="KSO_WM_TAG_VERSION" val="1.0"/>
  <p:tag name="KSO_WM_SLIDE_ID" val="background20191704_1"/>
  <p:tag name="KSO_WM_SLIDE_INDEX" val="1"/>
  <p:tag name="KSO_WM_SLIDE_ITEM_CNT" val="0"/>
  <p:tag name="KSO_WM_SLIDE_LAYOUT" val="a_b"/>
  <p:tag name="KSO_WM_SLIDE_LAYOUT_CNT" val="1_2"/>
  <p:tag name="KSO_WM_SLIDE_TYPE" val="title"/>
  <p:tag name="KSO_WM_BEAUTIFY_FLAG" val="#wm#"/>
  <p:tag name="KSO_WM_TEMPLATE_THUMBS_INDEX" val="1、4"/>
  <p:tag name="KSO_WM_SLIDE_MODEL_TYPE" val="cover"/>
  <p:tag name="KSO_WM_SLIDE_SUBTYPE" val="pureTxt"/>
  <p:tag name="KSO_WM_SLIDE_COVER_PICTUREID" val="147465739"/>
  <p:tag name="KSO_WM_SLIDE_COVER_PICTURERESID" val="147465739"/>
  <p:tag name="KSO_WM_SLIDE_COVER_HASPICTURE" val="1"/>
  <p:tag name="KSO_WM_SLIDE_COVER_TEMPLATE_COLOR_SCHEME" val="{&quot;colors&quot;:[&quot;#000000&quot;,&quot;#ffffff&quot;,&quot;#f2f2f2&quot;,&quot;#000000&quot;,&quot;#595959&quot;,&quot;#f2f2f2&quot;,&quot;#000000&quot;,&quot;#595959&quot;,&quot;#0563c1&quot;,&quot;#954d72&quot;]}"/>
  <p:tag name="KSO_WM_UNIT_VEER_ID" val="0"/>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background20191704_1*i*1"/>
  <p:tag name="KSO_WM_TEMPLATE_CATEGORY" val="background"/>
  <p:tag name="KSO_WM_TEMPLATE_INDEX" val="20191704"/>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background20191704_1*i*4"/>
  <p:tag name="KSO_WM_TEMPLATE_CATEGORY" val="background"/>
  <p:tag name="KSO_WM_TEMPLATE_INDEX" val="20191704"/>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background20191704_1*i*5"/>
  <p:tag name="KSO_WM_TEMPLATE_CATEGORY" val="background"/>
  <p:tag name="KSO_WM_TEMPLATE_INDEX" val="20191704"/>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background20191704_1*i*6"/>
  <p:tag name="KSO_WM_TEMPLATE_CATEGORY" val="background"/>
  <p:tag name="KSO_WM_TEMPLATE_INDEX" val="20191704"/>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background20191704_1*i*7"/>
  <p:tag name="KSO_WM_TEMPLATE_CATEGORY" val="background"/>
  <p:tag name="KSO_WM_TEMPLATE_INDEX" val="20191704"/>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background20191704_1*i*8"/>
  <p:tag name="KSO_WM_TEMPLATE_CATEGORY" val="background"/>
  <p:tag name="KSO_WM_TEMPLATE_INDEX" val="20191704"/>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background20191704_1*i*9"/>
  <p:tag name="KSO_WM_TEMPLATE_CATEGORY" val="background"/>
  <p:tag name="KSO_WM_TEMPLATE_INDEX" val="20191704"/>
  <p:tag name="KSO_WM_UNIT_LAYERLEVEL" val="1"/>
  <p:tag name="KSO_WM_TAG_VERSION" val="1.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10月工作汇报"/>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background20191704_1*a*1"/>
  <p:tag name="KSO_WM_TEMPLATE_CATEGORY" val="background"/>
  <p:tag name="KSO_WM_TEMPLATE_INDEX" val="20191704"/>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部门名称"/>
  <p:tag name="KSO_WM_UNIT_VALUE" val="9"/>
  <p:tag name="KSO_WM_UNIT_HIGHLIGHT" val="0"/>
  <p:tag name="KSO_WM_UNIT_COMPATIBLE" val="0"/>
  <p:tag name="KSO_WM_UNIT_DIAGRAM_ISNUMVISUAL" val="0"/>
  <p:tag name="KSO_WM_UNIT_DIAGRAM_ISREFERUNIT" val="0"/>
  <p:tag name="KSO_WM_UNIT_TYPE" val="b"/>
  <p:tag name="KSO_WM_UNIT_INDEX" val="1"/>
  <p:tag name="KSO_WM_UNIT_ID" val="background20191704_1*b*1"/>
  <p:tag name="KSO_WM_TEMPLATE_CATEGORY" val="background"/>
  <p:tag name="KSO_WM_TEMPLATE_INDEX" val="2019170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汇报人：署名"/>
  <p:tag name="KSO_WM_UNIT_VALUE" val="10"/>
  <p:tag name="KSO_WM_UNIT_HIGHLIGHT" val="0"/>
  <p:tag name="KSO_WM_UNIT_COMPATIBLE" val="0"/>
  <p:tag name="KSO_WM_UNIT_DIAGRAM_ISNUMVISUAL" val="0"/>
  <p:tag name="KSO_WM_UNIT_DIAGRAM_ISREFERUNIT" val="0"/>
  <p:tag name="KSO_WM_UNIT_TYPE" val="b"/>
  <p:tag name="KSO_WM_UNIT_INDEX" val="2"/>
  <p:tag name="KSO_WM_UNIT_ID" val="background20191704_1*b*2"/>
  <p:tag name="KSO_WM_TEMPLATE_CATEGORY" val="background"/>
  <p:tag name="KSO_WM_TEMPLATE_INDEX" val="20191704"/>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96517"/>
  <p:tag name="KSO_WM_SLIDE_ID" val="diagram20196517_3"/>
  <p:tag name="KSO_WM_SLIDE_ITEM_CNT" val="4"/>
  <p:tag name="KSO_WM_SLIDE_INDEX" val="3"/>
  <p:tag name="KSO_WM_TAG_VERSION" val="1.0"/>
  <p:tag name="KSO_WM_DIAGRAM_GROUP_CODE" val="l1-1"/>
  <p:tag name="KSO_WM_SLIDE_DIAGTYPE" val="l"/>
  <p:tag name="KSO_WM_SLIDE_LAYOUT" val="a_d_l"/>
  <p:tag name="KSO_WM_SLIDE_LAYOUT_CNT" val="1_1_1"/>
  <p:tag name="KSO_WM_SLIDE_TYPE" val="text"/>
  <p:tag name="KSO_WM_SLIDE_SUBTYPE" val="pureTxt"/>
  <p:tag name="KSO_WM_SLIDE_SIZE" val="959.998*263.75"/>
  <p:tag name="KSO_WM_SLIDE_POSITION" val="0*276.25"/>
  <p:tag name="KSO_WM_SLIDE_COLORSCHEME_VERSION" val="3.2"/>
  <p:tag name="KSO_WM_SLIDE_CONSTRAINT" val="%7b%22slideConstraint%22%3a%7b%22seriesAreas%22%3a%5b%5d%2c%22singleAreas%22%3a%5b%7b%22shapes%22%3a%5b34%5d%2c%22serialConstraintIndex%22%3a-1%2c%22areatextmark%22%3a0%2c%22pictureprocessmark%22%3a0%7d%5d%7d%7d"/>
  <p:tag name="KSO_WM_TEMPLATE_SUBCATEGORY" val="0"/>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96517_3*l_h_i*1_2_1"/>
  <p:tag name="KSO_WM_TEMPLATE_CATEGORY" val="diagram"/>
  <p:tag name="KSO_WM_TEMPLATE_INDEX" val="20196517"/>
  <p:tag name="KSO_WM_UNIT_LAYERLEVEL" val="1_1_1"/>
  <p:tag name="KSO_WM_TAG_VERSION" val="1.0"/>
  <p:tag name="KSO_WM_BEAUTIFY_FLAG" val="#wm#"/>
  <p:tag name="KSO_WM_UNIT_COLOR_SCHEME_SHAPE_ID" val="94"/>
  <p:tag name="KSO_WM_UNIT_COLOR_SCHEME_PARENT_PAGE" val="0_3"/>
  <p:tag name="KSO_WM_UNIT_FOIL_COLOR" val="1"/>
  <p:tag name="KSO_WM_UNIT_ADJUSTLAYOUT_ID" val="94"/>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96517_3*l_h_i*1_3_1"/>
  <p:tag name="KSO_WM_TEMPLATE_CATEGORY" val="diagram"/>
  <p:tag name="KSO_WM_TEMPLATE_INDEX" val="20196517"/>
  <p:tag name="KSO_WM_UNIT_LAYERLEVEL" val="1_1_1"/>
  <p:tag name="KSO_WM_TAG_VERSION" val="1.0"/>
  <p:tag name="KSO_WM_BEAUTIFY_FLAG" val="#wm#"/>
  <p:tag name="KSO_WM_UNIT_COLOR_SCHEME_SHAPE_ID" val="95"/>
  <p:tag name="KSO_WM_UNIT_COLOR_SCHEME_PARENT_PAGE" val="0_3"/>
  <p:tag name="KSO_WM_UNIT_FOIL_COLOR" val="1"/>
  <p:tag name="KSO_WM_UNIT_ADJUSTLAYOUT_ID" val="95"/>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96517_3*l_h_i*1_4_1"/>
  <p:tag name="KSO_WM_TEMPLATE_CATEGORY" val="diagram"/>
  <p:tag name="KSO_WM_TEMPLATE_INDEX" val="20196517"/>
  <p:tag name="KSO_WM_UNIT_LAYERLEVEL" val="1_1_1"/>
  <p:tag name="KSO_WM_TAG_VERSION" val="1.0"/>
  <p:tag name="KSO_WM_BEAUTIFY_FLAG" val="#wm#"/>
  <p:tag name="KSO_WM_UNIT_COLOR_SCHEME_SHAPE_ID" val="96"/>
  <p:tag name="KSO_WM_UNIT_COLOR_SCHEME_PARENT_PAGE" val="0_3"/>
  <p:tag name="KSO_WM_UNIT_FOIL_COLOR" val="1"/>
  <p:tag name="KSO_WM_UNIT_ADJUSTLAYOUT_ID" val="96"/>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96517_3*l_h_i*1_1_1"/>
  <p:tag name="KSO_WM_TEMPLATE_CATEGORY" val="diagram"/>
  <p:tag name="KSO_WM_TEMPLATE_INDEX" val="20196517"/>
  <p:tag name="KSO_WM_UNIT_LAYERLEVEL" val="1_1_1"/>
  <p:tag name="KSO_WM_TAG_VERSION" val="1.0"/>
  <p:tag name="KSO_WM_BEAUTIFY_FLAG" val="#wm#"/>
  <p:tag name="KSO_WM_UNIT_COLOR_SCHEME_SHAPE_ID" val="33"/>
  <p:tag name="KSO_WM_UNIT_COLOR_SCHEME_PARENT_PAGE" val="0_3"/>
  <p:tag name="KSO_WM_UNIT_FOIL_COLOR" val="1"/>
  <p:tag name="KSO_WM_UNIT_ADJUSTLAYOUT_ID" val="33"/>
  <p:tag name="KSO_WM_UNIT_DIAGRAM_MODELTYPE" val="stripeEnum"/>
  <p:tag name="KSO_WM_UNIT_SUBTYPE" val="b"/>
  <p:tag name="KSO_WM_UNIT_FILL_FORE_SCHEMECOLOR_INDEX" val="14"/>
  <p:tag name="KSO_WM_UNIT_FILL_TYPE" val="1"/>
  <p:tag name="KSO_WM_UNIT_TEXT_FILL_FORE_SCHEMECOLOR_INDEX" val="2"/>
  <p:tag name="KSO_WM_UNIT_TEXT_FILL_TYPE" val="1"/>
  <p:tag name="KSO_WM_UNIT_USESOURCEFORMAT_APPLY" val="1"/>
</p:tagLst>
</file>

<file path=ppt/tags/tag336.xml><?xml version="1.0" encoding="utf-8"?>
<p:tagLst xmlns:a="http://schemas.openxmlformats.org/drawingml/2006/main" xmlns:r="http://schemas.openxmlformats.org/officeDocument/2006/relationships" xmlns:p="http://schemas.openxmlformats.org/presentationml/2006/main">
  <p:tag name="KSO_WM_UNIT_VALUE" val="1094*3384"/>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diagram20196517_3*d*1"/>
  <p:tag name="KSO_WM_TEMPLATE_CATEGORY" val="diagram"/>
  <p:tag name="KSO_WM_TEMPLATE_INDEX" val="20196517"/>
  <p:tag name="KSO_WM_UNIT_LAYERLEVEL" val="1"/>
  <p:tag name="KSO_WM_TAG_VERSION" val="1.0"/>
  <p:tag name="KSO_WM_BEAUTIFY_FLAG" val="#wm#"/>
  <p:tag name="KSO_WM_UNIT_COLOR_SCHEME_SHAPE_ID" val="34"/>
  <p:tag name="KSO_WM_UNIT_COLOR_SCHEME_PARENT_PAGE" val="0_3"/>
  <p:tag name="KSO_WM_UNIT_ADJUSTLAYOUT_ID" val="34"/>
  <p:tag name="KSO_WM_UNIT_PICTURE_CLIP_FLAG" val="1"/>
  <p:tag name="KSO_WM_UNIT_USESOURCEFORMAT_APPLY" val="1"/>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196517_3*i*1"/>
  <p:tag name="KSO_WM_TEMPLATE_CATEGORY" val="diagram"/>
  <p:tag name="KSO_WM_TEMPLATE_INDEX" val="20196517"/>
  <p:tag name="KSO_WM_UNIT_LAYERLEVEL" val="1"/>
  <p:tag name="KSO_WM_TAG_VERSION" val="1.0"/>
  <p:tag name="KSO_WM_BEAUTIFY_FLAG" val="#wm#"/>
  <p:tag name="KSO_WM_UNIT_COLOR_SCHEME_SHAPE_ID" val="4"/>
  <p:tag name="KSO_WM_UNIT_COLOR_SCHEME_PARENT_PAGE" val="0_3"/>
  <p:tag name="KSO_WM_UNIT_ABSOLUTE_COLOR" val="1"/>
  <p:tag name="KSO_WM_UNIT_ADJUSTLAYOUT_ID" val="4"/>
  <p:tag name="KSO_WM_UNIT_FILL_FORE_SCHEMECOLOR_INDEX" val="13"/>
  <p:tag name="KSO_WM_UNIT_FILL_TYPE" val="1"/>
  <p:tag name="KSO_WM_UNIT_TEXT_FILL_FORE_SCHEMECOLOR_INDEX" val="14"/>
  <p:tag name="KSO_WM_UNIT_TEXT_FILL_TYPE" val="1"/>
  <p:tag name="KSO_WM_UNIT_USESOURCEFORMAT_APPLY" val="1"/>
</p:tagLst>
</file>

<file path=ppt/tags/tag338.xml><?xml version="1.0" encoding="utf-8"?>
<p:tagLst xmlns:a="http://schemas.openxmlformats.org/drawingml/2006/main" xmlns:r="http://schemas.openxmlformats.org/officeDocument/2006/relationships" xmlns:p="http://schemas.openxmlformats.org/presentationml/2006/main">
  <p:tag name="KSO_WM_UNIT_TEXT_PART_ID_V2" val="a-4-1"/>
  <p:tag name="KSO_WM_UNIT_ISCONTENTSTITLE" val="0"/>
  <p:tag name="KSO_WM_UNIT_PRESET_TEXT" val="单击此处可添加您的大标题内容"/>
  <p:tag name="KSO_WM_UNIT_NOCLEAR" val="0"/>
  <p:tag name="KSO_WM_UNIT_VALUE" val="25"/>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196517_3*a*1"/>
  <p:tag name="KSO_WM_TEMPLATE_CATEGORY" val="diagram"/>
  <p:tag name="KSO_WM_TEMPLATE_INDEX" val="20196517"/>
  <p:tag name="KSO_WM_UNIT_LAYERLEVEL" val="1"/>
  <p:tag name="KSO_WM_TAG_VERSION" val="1.0"/>
  <p:tag name="KSO_WM_BEAUTIFY_FLAG" val="#wm#"/>
  <p:tag name="KSO_WM_UNIT_COLOR_SCHEME_SHAPE_ID" val="31"/>
  <p:tag name="KSO_WM_UNIT_COLOR_SCHEME_PARENT_PAGE" val="0_3"/>
  <p:tag name="KSO_WM_UNIT_ADJUSTLAYOUT_ID" val="31"/>
  <p:tag name="KSO_WM_UNIT_TEXT_FILL_FORE_SCHEMECOLOR_INDEX" val="14"/>
  <p:tag name="KSO_WM_UNIT_TEXT_FILL_TYPE" val="1"/>
  <p:tag name="KSO_WM_UNIT_USESOURCEFORMAT_APPLY" val="1"/>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196517_3*l_i*1_1"/>
  <p:tag name="KSO_WM_TEMPLATE_CATEGORY" val="diagram"/>
  <p:tag name="KSO_WM_TEMPLATE_INDEX" val="20196517"/>
  <p:tag name="KSO_WM_UNIT_LAYERLEVEL" val="1_1"/>
  <p:tag name="KSO_WM_TAG_VERSION" val="1.0"/>
  <p:tag name="KSO_WM_BEAUTIFY_FLAG" val="#wm#"/>
  <p:tag name="KSO_WM_UNIT_COLOR_SCHEME_SHAPE_ID" val="29"/>
  <p:tag name="KSO_WM_UNIT_COLOR_SCHEME_PARENT_PAGE" val="0_3"/>
  <p:tag name="KSO_WM_UNIT_DECOLORIZATION" val="1"/>
  <p:tag name="KSO_WM_UNIT_ADJUSTLAYOUT_ID" val="29"/>
  <p:tag name="KSO_WM_UNIT_DIAGRAM_MODELTYPE" val="stripeEnum"/>
  <p:tag name="KSO_WM_UNIT_LINE_FORE_SCHEMECOLOR_INDEX" val="14"/>
  <p:tag name="KSO_WM_UNIT_LINE_FILL_TYPE" val="2"/>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196517_3*l_i*1_2"/>
  <p:tag name="KSO_WM_TEMPLATE_CATEGORY" val="diagram"/>
  <p:tag name="KSO_WM_TEMPLATE_INDEX" val="20196517"/>
  <p:tag name="KSO_WM_UNIT_LAYERLEVEL" val="1_1"/>
  <p:tag name="KSO_WM_TAG_VERSION" val="1.0"/>
  <p:tag name="KSO_WM_BEAUTIFY_FLAG" val="#wm#"/>
  <p:tag name="KSO_WM_UNIT_COLOR_SCHEME_SHAPE_ID" val="30"/>
  <p:tag name="KSO_WM_UNIT_COLOR_SCHEME_PARENT_PAGE" val="0_3"/>
  <p:tag name="KSO_WM_UNIT_DECOLORIZATION" val="1"/>
  <p:tag name="KSO_WM_UNIT_ADJUSTLAYOUT_ID" val="30"/>
  <p:tag name="KSO_WM_UNIT_DIAGRAM_MODELTYPE" val="stripeEnum"/>
  <p:tag name="KSO_WM_UNIT_LINE_FORE_SCHEMECOLOR_INDEX" val="14"/>
  <p:tag name="KSO_WM_UNIT_LINE_FILL_TYPE" val="2"/>
  <p:tag name="KSO_WM_UNIT_USESOURCEFORMAT_APPLY" val="1"/>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196517_3*l_i*1_3"/>
  <p:tag name="KSO_WM_TEMPLATE_CATEGORY" val="diagram"/>
  <p:tag name="KSO_WM_TEMPLATE_INDEX" val="20196517"/>
  <p:tag name="KSO_WM_UNIT_LAYERLEVEL" val="1_1"/>
  <p:tag name="KSO_WM_TAG_VERSION" val="1.0"/>
  <p:tag name="KSO_WM_BEAUTIFY_FLAG" val="#wm#"/>
  <p:tag name="KSO_WM_UNIT_COLOR_SCHEME_SHAPE_ID" val="51"/>
  <p:tag name="KSO_WM_UNIT_COLOR_SCHEME_PARENT_PAGE" val="0_3"/>
  <p:tag name="KSO_WM_UNIT_DECOLORIZATION" val="1"/>
  <p:tag name="KSO_WM_UNIT_ADJUSTLAYOUT_ID" val="51"/>
  <p:tag name="KSO_WM_UNIT_DIAGRAM_MODELTYPE" val="stripeEnum"/>
  <p:tag name="KSO_WM_UNIT_LINE_FORE_SCHEMECOLOR_INDEX" val="14"/>
  <p:tag name="KSO_WM_UNIT_LINE_FILL_TYPE" val="2"/>
  <p:tag name="KSO_WM_UNIT_USESOURCEFORMAT_APPLY" val="1"/>
</p:tagLst>
</file>

<file path=ppt/tags/tag342.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6517_3*l_h_a*1_1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8"/>
  <p:tag name="KSO_WM_UNIT_COLOR_SCHEME_SHAPE_ID" val="65"/>
  <p:tag name="KSO_WM_UNIT_COLOR_SCHEME_PARENT_PAGE" val="0_3"/>
  <p:tag name="KSO_WM_UNIT_ADJUSTLAYOUT_ID" val="65"/>
  <p:tag name="KSO_WM_UNIT_DIAGRAM_MODELTYPE" val="stripeEnum"/>
  <p:tag name="KSO_WM_UNIT_TEXT_FILL_FORE_SCHEMECOLOR_INDEX" val="13"/>
  <p:tag name="KSO_WM_UNIT_TEXT_FILL_TYPE" val="1"/>
  <p:tag name="KSO_WM_UNIT_USESOURCEFORMAT_APPLY" val="1"/>
</p:tagLst>
</file>

<file path=ppt/tags/tag343.xml><?xml version="1.0" encoding="utf-8"?>
<p:tagLst xmlns:a="http://schemas.openxmlformats.org/drawingml/2006/main" xmlns:r="http://schemas.openxmlformats.org/officeDocument/2006/relationships" xmlns:p="http://schemas.openxmlformats.org/presentationml/2006/main">
  <p:tag name="KSO_WM_UNIT_TEXT_PART_ID_V2" val="d-1-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6517_3*l_h_f*1_1_1"/>
  <p:tag name="KSO_WM_TEMPLATE_CATEGORY" val="diagram"/>
  <p:tag name="KSO_WM_TEMPLATE_INDEX" val="20196517"/>
  <p:tag name="KSO_WM_UNIT_LAYERLEVEL" val="1_1_1"/>
  <p:tag name="KSO_WM_TAG_VERSION" val="1.0"/>
  <p:tag name="KSO_WM_BEAUTIFY_FLAG" val="#wm#"/>
  <p:tag name="KSO_WM_UNIT_PRESET_TEXT" val="点击添加正文，文字是您思想的提炼，请尽量言简意赅地阐述您的观点。"/>
  <p:tag name="KSO_WM_UNIT_VALUE" val="40"/>
  <p:tag name="KSO_WM_UNIT_COLOR_SCHEME_SHAPE_ID" val="66"/>
  <p:tag name="KSO_WM_UNIT_COLOR_SCHEME_PARENT_PAGE" val="0_3"/>
  <p:tag name="KSO_WM_UNIT_ADJUSTLAYOUT_ID" val="66"/>
  <p:tag name="KSO_WM_UNIT_DIAGRAM_MODELTYPE" val="stripeEnum"/>
  <p:tag name="KSO_WM_UNIT_TEXT_FILL_FORE_SCHEMECOLOR_INDEX" val="13"/>
  <p:tag name="KSO_WM_UNIT_TEXT_FILL_TYPE" val="1"/>
  <p:tag name="KSO_WM_UNIT_USESOURCEFORMAT_APPLY" val="1"/>
</p:tagLst>
</file>

<file path=ppt/tags/tag344.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96517_3*l_h_a*1_2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8"/>
  <p:tag name="KSO_WM_UNIT_COLOR_SCHEME_SHAPE_ID" val="73"/>
  <p:tag name="KSO_WM_UNIT_COLOR_SCHEME_PARENT_PAGE" val="0_3"/>
  <p:tag name="KSO_WM_UNIT_ADJUSTLAYOUT_ID" val="73"/>
  <p:tag name="KSO_WM_UNIT_DIAGRAM_MODELTYPE" val="stripeEnum"/>
  <p:tag name="KSO_WM_UNIT_TEXT_FILL_FORE_SCHEMECOLOR_INDEX" val="13"/>
  <p:tag name="KSO_WM_UNIT_TEXT_FILL_TYPE" val="1"/>
  <p:tag name="KSO_WM_UNIT_USESOURCEFORMAT_APPLY" val="1"/>
</p:tagLst>
</file>

<file path=ppt/tags/tag345.xml><?xml version="1.0" encoding="utf-8"?>
<p:tagLst xmlns:a="http://schemas.openxmlformats.org/drawingml/2006/main" xmlns:r="http://schemas.openxmlformats.org/officeDocument/2006/relationships" xmlns:p="http://schemas.openxmlformats.org/presentationml/2006/main">
  <p:tag name="KSO_WM_UNIT_TEXT_PART_ID_V2" val="d-1-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96517_3*l_h_f*1_2_1"/>
  <p:tag name="KSO_WM_TEMPLATE_CATEGORY" val="diagram"/>
  <p:tag name="KSO_WM_TEMPLATE_INDEX" val="20196517"/>
  <p:tag name="KSO_WM_UNIT_LAYERLEVEL" val="1_1_1"/>
  <p:tag name="KSO_WM_TAG_VERSION" val="1.0"/>
  <p:tag name="KSO_WM_BEAUTIFY_FLAG" val="#wm#"/>
  <p:tag name="KSO_WM_UNIT_PRESET_TEXT" val="点击添加正文，文字是您思想的提炼，请尽量言简意赅地阐述您的观点。"/>
  <p:tag name="KSO_WM_UNIT_VALUE" val="40"/>
  <p:tag name="KSO_WM_UNIT_COLOR_SCHEME_SHAPE_ID" val="74"/>
  <p:tag name="KSO_WM_UNIT_COLOR_SCHEME_PARENT_PAGE" val="0_3"/>
  <p:tag name="KSO_WM_UNIT_ADJUSTLAYOUT_ID" val="74"/>
  <p:tag name="KSO_WM_UNIT_DIAGRAM_MODELTYPE" val="stripeEnum"/>
  <p:tag name="KSO_WM_UNIT_TEXT_FILL_FORE_SCHEMECOLOR_INDEX" val="13"/>
  <p:tag name="KSO_WM_UNIT_TEXT_FILL_TYPE" val="1"/>
  <p:tag name="KSO_WM_UNIT_USESOURCEFORMAT_APPLY" val="1"/>
</p:tagLst>
</file>

<file path=ppt/tags/tag346.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96517_3*l_h_a*1_3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8"/>
  <p:tag name="KSO_WM_UNIT_COLOR_SCHEME_SHAPE_ID" val="81"/>
  <p:tag name="KSO_WM_UNIT_COLOR_SCHEME_PARENT_PAGE" val="0_3"/>
  <p:tag name="KSO_WM_UNIT_ADJUSTLAYOUT_ID" val="81"/>
  <p:tag name="KSO_WM_UNIT_DIAGRAM_MODELTYPE" val="stripeEnum"/>
  <p:tag name="KSO_WM_UNIT_TEXT_FILL_FORE_SCHEMECOLOR_INDEX" val="13"/>
  <p:tag name="KSO_WM_UNIT_TEXT_FILL_TYPE" val="1"/>
  <p:tag name="KSO_WM_UNIT_USESOURCEFORMAT_APPLY" val="1"/>
</p:tagLst>
</file>

<file path=ppt/tags/tag347.xml><?xml version="1.0" encoding="utf-8"?>
<p:tagLst xmlns:a="http://schemas.openxmlformats.org/drawingml/2006/main" xmlns:r="http://schemas.openxmlformats.org/officeDocument/2006/relationships" xmlns:p="http://schemas.openxmlformats.org/presentationml/2006/main">
  <p:tag name="KSO_WM_UNIT_TEXT_PART_ID_V2" val="d-1-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96517_3*l_h_f*1_3_1"/>
  <p:tag name="KSO_WM_TEMPLATE_CATEGORY" val="diagram"/>
  <p:tag name="KSO_WM_TEMPLATE_INDEX" val="20196517"/>
  <p:tag name="KSO_WM_UNIT_LAYERLEVEL" val="1_1_1"/>
  <p:tag name="KSO_WM_TAG_VERSION" val="1.0"/>
  <p:tag name="KSO_WM_BEAUTIFY_FLAG" val="#wm#"/>
  <p:tag name="KSO_WM_UNIT_PRESET_TEXT" val="点击添加正文，文字是您思想的提炼，请尽量言简意赅地阐述您的观点。"/>
  <p:tag name="KSO_WM_UNIT_VALUE" val="40"/>
  <p:tag name="KSO_WM_UNIT_COLOR_SCHEME_SHAPE_ID" val="82"/>
  <p:tag name="KSO_WM_UNIT_COLOR_SCHEME_PARENT_PAGE" val="0_3"/>
  <p:tag name="KSO_WM_UNIT_ADJUSTLAYOUT_ID" val="82"/>
  <p:tag name="KSO_WM_UNIT_DIAGRAM_MODELTYPE" val="stripeEnum"/>
  <p:tag name="KSO_WM_UNIT_TEXT_FILL_FORE_SCHEMECOLOR_INDEX" val="13"/>
  <p:tag name="KSO_WM_UNIT_TEXT_FILL_TYPE" val="1"/>
  <p:tag name="KSO_WM_UNIT_USESOURCEFORMAT_APPLY" val="1"/>
</p:tagLst>
</file>

<file path=ppt/tags/tag348.xml><?xml version="1.0" encoding="utf-8"?>
<p:tagLst xmlns:a="http://schemas.openxmlformats.org/drawingml/2006/main" xmlns:r="http://schemas.openxmlformats.org/officeDocument/2006/relationships" xmlns:p="http://schemas.openxmlformats.org/presentationml/2006/main">
  <p:tag name="KSO_WM_UNIT_TEXT_PART_ID_V2" val="c-1-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96517_3*l_h_a*1_4_1"/>
  <p:tag name="KSO_WM_TEMPLATE_CATEGORY" val="diagram"/>
  <p:tag name="KSO_WM_TEMPLATE_INDEX" val="20196517"/>
  <p:tag name="KSO_WM_UNIT_LAYERLEVEL" val="1_1_1"/>
  <p:tag name="KSO_WM_TAG_VERSION" val="1.0"/>
  <p:tag name="KSO_WM_BEAUTIFY_FLAG" val="#wm#"/>
  <p:tag name="KSO_WM_UNIT_PRESET_TEXT" val="单击添加小标题"/>
  <p:tag name="KSO_WM_UNIT_VALUE" val="8"/>
  <p:tag name="KSO_WM_UNIT_COLOR_SCHEME_SHAPE_ID" val="89"/>
  <p:tag name="KSO_WM_UNIT_COLOR_SCHEME_PARENT_PAGE" val="0_3"/>
  <p:tag name="KSO_WM_UNIT_ADJUSTLAYOUT_ID" val="89"/>
  <p:tag name="KSO_WM_UNIT_DIAGRAM_MODELTYPE" val="stripeEnum"/>
  <p:tag name="KSO_WM_UNIT_TEXT_FILL_FORE_SCHEMECOLOR_INDEX" val="13"/>
  <p:tag name="KSO_WM_UNIT_TEXT_FILL_TYPE" val="1"/>
  <p:tag name="KSO_WM_UNIT_USESOURCEFORMAT_APPLY" val="1"/>
</p:tagLst>
</file>

<file path=ppt/tags/tag349.xml><?xml version="1.0" encoding="utf-8"?>
<p:tagLst xmlns:a="http://schemas.openxmlformats.org/drawingml/2006/main" xmlns:r="http://schemas.openxmlformats.org/officeDocument/2006/relationships" xmlns:p="http://schemas.openxmlformats.org/presentationml/2006/main">
  <p:tag name="KSO_WM_UNIT_TEXT_PART_ID_V2" val="d-1-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196517_3*l_h_f*1_4_1"/>
  <p:tag name="KSO_WM_TEMPLATE_CATEGORY" val="diagram"/>
  <p:tag name="KSO_WM_TEMPLATE_INDEX" val="20196517"/>
  <p:tag name="KSO_WM_UNIT_LAYERLEVEL" val="1_1_1"/>
  <p:tag name="KSO_WM_TAG_VERSION" val="1.0"/>
  <p:tag name="KSO_WM_BEAUTIFY_FLAG" val="#wm#"/>
  <p:tag name="KSO_WM_UNIT_PRESET_TEXT" val="点击添加正文，文字是您思想的提炼，请尽量言简意赅地阐述您的观点。"/>
  <p:tag name="KSO_WM_UNIT_VALUE" val="40"/>
  <p:tag name="KSO_WM_UNIT_COLOR_SCHEME_SHAPE_ID" val="90"/>
  <p:tag name="KSO_WM_UNIT_COLOR_SCHEME_PARENT_PAGE" val="0_3"/>
  <p:tag name="KSO_WM_UNIT_ADJUSTLAYOUT_ID" val="90"/>
  <p:tag name="KSO_WM_UNIT_DIAGRAM_MODELTYPE" val="stripeEnum"/>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6517_3*l_h_i*1_1_2"/>
  <p:tag name="KSO_WM_TEMPLATE_CATEGORY" val="diagram"/>
  <p:tag name="KSO_WM_TEMPLATE_INDEX" val="20196517"/>
  <p:tag name="KSO_WM_UNIT_LAYERLEVEL" val="1_1_1"/>
  <p:tag name="KSO_WM_TAG_VERSION" val="1.0"/>
  <p:tag name="KSO_WM_BEAUTIFY_FLAG" val="#wm#"/>
  <p:tag name="KSO_WM_UNIT_COLOR_SCHEME_SHAPE_ID" val="45"/>
  <p:tag name="KSO_WM_UNIT_COLOR_SCHEME_PARENT_PAGE" val="0_3"/>
  <p:tag name="KSO_WM_UNIT_ADJUSTLAYOUT_ID" val="45"/>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96517_3*l_h_i*1_1_3"/>
  <p:tag name="KSO_WM_TEMPLATE_CATEGORY" val="diagram"/>
  <p:tag name="KSO_WM_TEMPLATE_INDEX" val="20196517"/>
  <p:tag name="KSO_WM_UNIT_LAYERLEVEL" val="1_1_1"/>
  <p:tag name="KSO_WM_TAG_VERSION" val="1.0"/>
  <p:tag name="KSO_WM_BEAUTIFY_FLAG" val="#wm#"/>
  <p:tag name="KSO_WM_UNIT_COLOR_SCHEME_SHAPE_ID" val="46"/>
  <p:tag name="KSO_WM_UNIT_COLOR_SCHEME_PARENT_PAGE" val="0_3"/>
  <p:tag name="KSO_WM_UNIT_ADJUSTLAYOUT_ID" val="46"/>
  <p:tag name="KSO_WM_UNIT_DIAGRAM_MODELTYPE" val="stripeEnum"/>
  <p:tag name="KSO_WM_UNIT_SUBTYPE" val="d"/>
  <p:tag name="KSO_WM_UNIT_TEXT_FILL_FORE_SCHEMECOLOR_INDEX" val="14"/>
  <p:tag name="KSO_WM_UNIT_TEXT_FILL_TYPE" val="1"/>
  <p:tag name="KSO_WM_UNIT_USESOURCEFORMAT_APPLY" val="1"/>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6517_3*l_h_i*1_2_2"/>
  <p:tag name="KSO_WM_TEMPLATE_CATEGORY" val="diagram"/>
  <p:tag name="KSO_WM_TEMPLATE_INDEX" val="20196517"/>
  <p:tag name="KSO_WM_UNIT_LAYERLEVEL" val="1_1_1"/>
  <p:tag name="KSO_WM_TAG_VERSION" val="1.0"/>
  <p:tag name="KSO_WM_BEAUTIFY_FLAG" val="#wm#"/>
  <p:tag name="KSO_WM_UNIT_COLOR_SCHEME_SHAPE_ID" val="48"/>
  <p:tag name="KSO_WM_UNIT_COLOR_SCHEME_PARENT_PAGE" val="0_3"/>
  <p:tag name="KSO_WM_UNIT_ADJUSTLAYOUT_ID" val="48"/>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96517_3*l_h_i*1_2_3"/>
  <p:tag name="KSO_WM_TEMPLATE_CATEGORY" val="diagram"/>
  <p:tag name="KSO_WM_TEMPLATE_INDEX" val="20196517"/>
  <p:tag name="KSO_WM_UNIT_LAYERLEVEL" val="1_1_1"/>
  <p:tag name="KSO_WM_TAG_VERSION" val="1.0"/>
  <p:tag name="KSO_WM_BEAUTIFY_FLAG" val="#wm#"/>
  <p:tag name="KSO_WM_UNIT_COLOR_SCHEME_SHAPE_ID" val="49"/>
  <p:tag name="KSO_WM_UNIT_COLOR_SCHEME_PARENT_PAGE" val="0_3"/>
  <p:tag name="KSO_WM_UNIT_ADJUSTLAYOUT_ID" val="49"/>
  <p:tag name="KSO_WM_UNIT_DIAGRAM_MODELTYPE" val="stripeEnum"/>
  <p:tag name="KSO_WM_UNIT_SUBTYPE" val="d"/>
  <p:tag name="KSO_WM_UNIT_TEXT_FILL_FORE_SCHEMECOLOR_INDEX" val="14"/>
  <p:tag name="KSO_WM_UNIT_TEXT_FILL_TYPE" val="1"/>
  <p:tag name="KSO_WM_UNIT_USESOURCEFORMAT_APPLY" val="1"/>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6517_3*l_h_i*1_3_2"/>
  <p:tag name="KSO_WM_TEMPLATE_CATEGORY" val="diagram"/>
  <p:tag name="KSO_WM_TEMPLATE_INDEX" val="20196517"/>
  <p:tag name="KSO_WM_UNIT_LAYERLEVEL" val="1_1_1"/>
  <p:tag name="KSO_WM_TAG_VERSION" val="1.0"/>
  <p:tag name="KSO_WM_BEAUTIFY_FLAG" val="#wm#"/>
  <p:tag name="KSO_WM_UNIT_COLOR_SCHEME_SHAPE_ID" val="52"/>
  <p:tag name="KSO_WM_UNIT_COLOR_SCHEME_PARENT_PAGE" val="0_3"/>
  <p:tag name="KSO_WM_UNIT_ADJUSTLAYOUT_ID" val="52"/>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96517_3*l_h_i*1_3_3"/>
  <p:tag name="KSO_WM_TEMPLATE_CATEGORY" val="diagram"/>
  <p:tag name="KSO_WM_TEMPLATE_INDEX" val="20196517"/>
  <p:tag name="KSO_WM_UNIT_LAYERLEVEL" val="1_1_1"/>
  <p:tag name="KSO_WM_TAG_VERSION" val="1.0"/>
  <p:tag name="KSO_WM_BEAUTIFY_FLAG" val="#wm#"/>
  <p:tag name="KSO_WM_UNIT_COLOR_SCHEME_SHAPE_ID" val="53"/>
  <p:tag name="KSO_WM_UNIT_COLOR_SCHEME_PARENT_PAGE" val="0_3"/>
  <p:tag name="KSO_WM_UNIT_ADJUSTLAYOUT_ID" val="53"/>
  <p:tag name="KSO_WM_UNIT_DIAGRAM_MODELTYPE" val="stripeEnum"/>
  <p:tag name="KSO_WM_UNIT_SUBTYPE" val="d"/>
  <p:tag name="KSO_WM_UNIT_TEXT_FILL_FORE_SCHEMECOLOR_INDEX" val="14"/>
  <p:tag name="KSO_WM_UNIT_TEXT_FILL_TYPE" val="1"/>
  <p:tag name="KSO_WM_UNIT_USESOURCEFORMAT_APPLY" val="1"/>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196517_3*l_h_i*1_4_2"/>
  <p:tag name="KSO_WM_TEMPLATE_CATEGORY" val="diagram"/>
  <p:tag name="KSO_WM_TEMPLATE_INDEX" val="20196517"/>
  <p:tag name="KSO_WM_UNIT_LAYERLEVEL" val="1_1_1"/>
  <p:tag name="KSO_WM_TAG_VERSION" val="1.0"/>
  <p:tag name="KSO_WM_BEAUTIFY_FLAG" val="#wm#"/>
  <p:tag name="KSO_WM_UNIT_COLOR_SCHEME_SHAPE_ID" val="55"/>
  <p:tag name="KSO_WM_UNIT_COLOR_SCHEME_PARENT_PAGE" val="0_3"/>
  <p:tag name="KSO_WM_UNIT_ADJUSTLAYOUT_ID" val="55"/>
  <p:tag name="KSO_WM_UNIT_DIAGRAM_MODELTYPE" val="stripeEnum"/>
  <p:tag name="KSO_WM_UNIT_SUBTYPE" val="e"/>
  <p:tag name="KSO_WM_UNIT_FILL_FORE_SCHEMECOLOR_INDEX" val="13"/>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196517_3*l_h_i*1_4_3"/>
  <p:tag name="KSO_WM_TEMPLATE_CATEGORY" val="diagram"/>
  <p:tag name="KSO_WM_TEMPLATE_INDEX" val="20196517"/>
  <p:tag name="KSO_WM_UNIT_LAYERLEVEL" val="1_1_1"/>
  <p:tag name="KSO_WM_TAG_VERSION" val="1.0"/>
  <p:tag name="KSO_WM_BEAUTIFY_FLAG" val="#wm#"/>
  <p:tag name="KSO_WM_UNIT_COLOR_SCHEME_SHAPE_ID" val="56"/>
  <p:tag name="KSO_WM_UNIT_COLOR_SCHEME_PARENT_PAGE" val="0_3"/>
  <p:tag name="KSO_WM_UNIT_ADJUSTLAYOUT_ID" val="56"/>
  <p:tag name="KSO_WM_UNIT_DIAGRAM_MODELTYPE" val="stripeEnum"/>
  <p:tag name="KSO_WM_UNIT_SUBTYPE" val="d"/>
  <p:tag name="KSO_WM_UNIT_TEXT_FILL_FORE_SCHEMECOLOR_INDEX" val="14"/>
  <p:tag name="KSO_WM_UNIT_TEXT_FILL_TYPE" val="1"/>
  <p:tag name="KSO_WM_UNIT_USESOURCEFORMAT_APPLY" val="1"/>
</p:tagLst>
</file>

<file path=ppt/tags/tag35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61.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6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66.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67.xml><?xml version="1.0" encoding="utf-8"?>
<p:tagLst xmlns:a="http://schemas.openxmlformats.org/drawingml/2006/main" xmlns:r="http://schemas.openxmlformats.org/officeDocument/2006/relationships" xmlns:p="http://schemas.openxmlformats.org/presentationml/2006/main">
  <p:tag name="KSO_WM_SLIDE_ID" val="diagram20200773_1"/>
  <p:tag name="KSO_WM_SLIDE_ITEM_CNT" val="0"/>
  <p:tag name="KSO_WM_SLIDE_INDEX" val="1"/>
  <p:tag name="KSO_WM_TAG_VERSION" val="1.0"/>
  <p:tag name="KSO_WM_BEAUTIFY_FLAG" val="#wm#"/>
  <p:tag name="KSO_WM_TEMPLATE_CATEGORY" val="diagram"/>
  <p:tag name="KSO_WM_TEMPLATE_INDEX" val="20200773"/>
  <p:tag name="KSO_WM_SLIDE_LAYOUT" val="a_f"/>
  <p:tag name="KSO_WM_SLIDE_LAYOUT_CNT" val="1_1"/>
  <p:tag name="KSO_WM_SLIDE_TYPE" val="text"/>
  <p:tag name="KSO_WM_SLIDE_SUBTYPE" val="picTxt"/>
  <p:tag name="KSO_WM_SLIDE_SIZE" val="960*511"/>
  <p:tag name="KSO_WM_SLIDE_POSITION" val="0*0"/>
  <p:tag name="KSO_WM_SLIDE_COLORSCHEME_VERSION" val="3.2"/>
  <p:tag name="KSO_WM_TEMPLATE_SUBCATEGORY" val="0"/>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i*1"/>
  <p:tag name="KSO_WM_TEMPLATE_CATEGORY" val="diagram"/>
  <p:tag name="KSO_WM_TEMPLATE_INDEX" val="20200773"/>
  <p:tag name="KSO_WM_UNIT_LAYERLEVEL" val="1"/>
  <p:tag name="KSO_WM_TAG_VERSION" val="1.0"/>
  <p:tag name="KSO_WM_BEAUTIFY_FLAG" val="#wm#"/>
  <p:tag name="KSO_WM_UNIT_TYPE" val="i"/>
  <p:tag name="KSO_WM_UNIT_INDEX" val="1"/>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a*1"/>
  <p:tag name="KSO_WM_TEMPLATE_CATEGORY" val="diagram"/>
  <p:tag name="KSO_WM_TEMPLATE_INDEX" val="20200773"/>
  <p:tag name="KSO_WM_UNIT_LAYERLEVEL" val="1"/>
  <p:tag name="KSO_WM_TAG_VERSION" val="1.0"/>
  <p:tag name="KSO_WM_BEAUTIFY_FLAG" val="#wm#"/>
  <p:tag name="KSO_WM_UNIT_ISCONTENTSTITLE" val="0"/>
  <p:tag name="KSO_WM_UNIT_PRESET_TEXT" val="单击此处添加标题"/>
  <p:tag name="KSO_WM_UNIT_NOCLEAR" val="0"/>
  <p:tag name="KSO_WM_UNIT_VALUE" val="42"/>
  <p:tag name="KSO_WM_UNIT_TYPE" val="a"/>
  <p:tag name="KSO_WM_UNIT_INDEX"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3_1*f*1"/>
  <p:tag name="KSO_WM_TEMPLATE_CATEGORY" val="diagram"/>
  <p:tag name="KSO_WM_TEMPLATE_INDEX" val="20200773"/>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680"/>
  <p:tag name="KSO_WM_UNIT_TYPE" val="f"/>
  <p:tag name="KSO_WM_UNIT_INDEX" val="1"/>
</p:tagLst>
</file>

<file path=ppt/tags/tag371.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75.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76.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77.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81.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82.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83.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3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3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386.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91.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2.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396.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397.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398.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402.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03.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04.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4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4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407.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411.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12.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3.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417.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18.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19.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1.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2.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3.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427.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28.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29.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0"/>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PRESET_TEXT" val="ADD YOUR TITLE"/>
  <p:tag name="KSO_WM_TEMPLATE_CATEGORY" val="custom"/>
  <p:tag name="KSO_WM_TEMPLATE_INDEX" val="20189051"/>
  <p:tag name="KSO_WM_UNIT_ID" val="custom20189051_7*a*1"/>
  <p:tag name="KSO_WM_UNIT_NOCLEAR" val="0"/>
  <p:tag name="KSO_WM_UNIT_DIAGRAM_ISNUMVISUAL" val="0"/>
  <p:tag name="KSO_WM_UNIT_DIAGRAM_ISREFERUNIT" val="0"/>
</p:tagLst>
</file>

<file path=ppt/tags/tag4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PRESET_TEXT" val="01"/>
  <p:tag name="KSO_WM_TEMPLATE_CATEGORY" val="custom"/>
  <p:tag name="KSO_WM_TEMPLATE_INDEX" val="20189051"/>
  <p:tag name="KSO_WM_UNIT_ID" val="custom20189051_7*e*1"/>
  <p:tag name="KSO_WM_UNIT_NOCLEAR" val="0"/>
  <p:tag name="KSO_WM_UNIT_DIAGRAM_ISNUMVISUAL" val="0"/>
  <p:tag name="KSO_WM_UNIT_DIAGRAM_ISREFERUNIT" val="0"/>
</p:tagLst>
</file>

<file path=ppt/tags/tag432.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33.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4.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5.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6.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37.xml><?xml version="1.0" encoding="utf-8"?>
<p:tagLst xmlns:a="http://schemas.openxmlformats.org/drawingml/2006/main" xmlns:r="http://schemas.openxmlformats.org/officeDocument/2006/relationships" xmlns:p="http://schemas.openxmlformats.org/presentationml/2006/main">
  <p:tag name="KSO_WM_SLIDE_ID" val="diagram20194644_1"/>
  <p:tag name="KSO_WM_SLIDE_ITEM_CNT" val="0"/>
  <p:tag name="KSO_WM_SLIDE_INDEX" val="1"/>
  <p:tag name="KSO_WM_TAG_VERSION" val="1.0"/>
  <p:tag name="KSO_WM_BEAUTIFY_FLAG" val="#wm#"/>
  <p:tag name="KSO_WM_TEMPLATE_CATEGORY" val="diagram"/>
  <p:tag name="KSO_WM_TEMPLATE_INDEX" val="20194644"/>
  <p:tag name="KSO_WM_SLIDE_LAYOUT" val="a_f"/>
  <p:tag name="KSO_WM_SLIDE_LAYOUT_CNT" val="1_1"/>
  <p:tag name="KSO_WM_SLIDE_TYPE" val="text"/>
  <p:tag name="KSO_WM_SLIDE_SUBTYPE" val="pureTxt"/>
  <p:tag name="KSO_WM_SLIDE_SIZE" val="882*459"/>
  <p:tag name="KSO_WM_SLIDE_POSITION" val="42*53"/>
  <p:tag name="KSO_WM_SLIDE_COLORSCHEME_VERSION" val="3.2"/>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4_1*i*1"/>
  <p:tag name="KSO_WM_TEMPLATE_CATEGORY" val="diagram"/>
  <p:tag name="KSO_WM_TEMPLATE_INDEX" val="20194644"/>
  <p:tag name="KSO_WM_UNIT_LAYERLEVEL" val="1"/>
  <p:tag name="KSO_WM_TAG_VERSION" val="1.0"/>
  <p:tag name="KSO_WM_BEAUTIFY_FLAG" val="#wm#"/>
  <p:tag name="KSO_WM_UNIT_COLOR_SCHEME_SHAPE_ID" val="9"/>
  <p:tag name="KSO_WM_UNIT_COLOR_SCHEME_PARENT_PAGE" val="0_1"/>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4_1*i*2"/>
  <p:tag name="KSO_WM_TEMPLATE_CATEGORY" val="diagram"/>
  <p:tag name="KSO_WM_TEMPLATE_INDEX" val="20194644"/>
  <p:tag name="KSO_WM_UNIT_LAYERLEVEL" val="1"/>
  <p:tag name="KSO_WM_TAG_VERSION" val="1.0"/>
  <p:tag name="KSO_WM_BEAUTIFY_FLAG" val="#wm#"/>
  <p:tag name="KSO_WM_UNIT_COLOR_SCHEME_SHAPE_ID" val="17"/>
  <p:tag name="KSO_WM_UNIT_COLOR_SCHEME_PARENT_PAGE" val="0_1"/>
  <p:tag name="KSO_WM_UNIT_FOIL_COLOR"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644_1*i*3"/>
  <p:tag name="KSO_WM_TEMPLATE_CATEGORY" val="diagram"/>
  <p:tag name="KSO_WM_TEMPLATE_INDEX" val="20194644"/>
  <p:tag name="KSO_WM_UNIT_LAYERLEVEL" val="1"/>
  <p:tag name="KSO_WM_TAG_VERSION" val="1.0"/>
  <p:tag name="KSO_WM_BEAUTIFY_FLAG" val="#wm#"/>
  <p:tag name="KSO_WM_UNIT_COLOR_SCHEME_SHAPE_ID" val="19"/>
  <p:tag name="KSO_WM_UNIT_COLOR_SCHEME_PARENT_PAGE" val="0_1"/>
  <p:tag name="KSO_WM_UNIT_FOIL_COLOR" val="1"/>
</p:tagLst>
</file>

<file path=ppt/tags/tag441.xml><?xml version="1.0" encoding="utf-8"?>
<p:tagLst xmlns:a="http://schemas.openxmlformats.org/drawingml/2006/main" xmlns:r="http://schemas.openxmlformats.org/officeDocument/2006/relationships" xmlns:p="http://schemas.openxmlformats.org/presentationml/2006/main">
  <p:tag name="KSO_WM_UNIT_TEXT_PART_ID_V2" val="d-3-2"/>
  <p:tag name="KSO_WM_UNIT_PRESET_TEXT" val="点击此处添加正文，文字是您思想的提炼，为了最终呈现发布的良好效果。&#10;请言简意赅的阐述观点，并根据需要酌情增减文字您的正文已经字字珠玑，但信息却千丝万缕，需要用更多的文字来表述；但请您尽可能提炼思想的精髓，恰如其分的表达观点，往往事半功倍。&#10;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4_1*f*1"/>
  <p:tag name="KSO_WM_TEMPLATE_CATEGORY" val="diagram"/>
  <p:tag name="KSO_WM_TEMPLATE_INDEX" val="20194644"/>
  <p:tag name="KSO_WM_UNIT_LAYERLEVEL" val="1"/>
  <p:tag name="KSO_WM_TAG_VERSION" val="1.0"/>
  <p:tag name="KSO_WM_BEAUTIFY_FLAG" val="#wm#"/>
  <p:tag name="KSO_WM_UNIT_COLOR_SCHEME_SHAPE_ID" val="5"/>
  <p:tag name="KSO_WM_UNIT_COLOR_SCHEME_PARENT_PAGE" val="0_1"/>
</p:tagLst>
</file>

<file path=ppt/tags/tag442.xml><?xml version="1.0" encoding="utf-8"?>
<p:tagLst xmlns:a="http://schemas.openxmlformats.org/drawingml/2006/main" xmlns:r="http://schemas.openxmlformats.org/officeDocument/2006/relationships"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4_1*a*1"/>
  <p:tag name="KSO_WM_TEMPLATE_CATEGORY" val="diagram"/>
  <p:tag name="KSO_WM_TEMPLATE_INDEX" val="20194644"/>
  <p:tag name="KSO_WM_UNIT_LAYERLEVEL" val="1"/>
  <p:tag name="KSO_WM_TAG_VERSION" val="1.0"/>
  <p:tag name="KSO_WM_BEAUTIFY_FLAG" val="#wm#"/>
  <p:tag name="KSO_WM_UNIT_COLOR_SCHEME_SHAPE_ID" val="6"/>
  <p:tag name="KSO_WM_UNIT_COLOR_SCHEME_PARENT_PAGE" val="0_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γ*1"/>
  <p:tag name="KSO_WM_UNIT_LAYERLEVEL" val="1"/>
  <p:tag name="KSO_WM_TAG_VERSION" val="1.0"/>
  <p:tag name="KSO_WM_BEAUTIFY_FLAG" val="#wm#"/>
  <p:tag name="KSO_WM_UNIT_TYPE" val="γ"/>
  <p:tag name="KSO_WM_UNIT_INDEX" val="1"/>
  <p:tag name="KSO_WM_UNIT_LARGE_SHA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background"/>
  <p:tag name="KSO_WM_TEMPLATE_INDEX" val="20191736"/>
  <p:tag name="KSO_WM_TEMPLATE_THUMBS_INDEX" val="1、2、3、4"/>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γ"/>
  <p:tag name="KSO_WM_UNIT_INDEX" val="1"/>
  <p:tag name="KSO_WM_UNIT_ID" val="_1*γ*1"/>
  <p:tag name="KSO_WM_UNIT_LAYERLEVEL" val="1"/>
  <p:tag name="KSO_WM_TAG_VERSION" val="1.0"/>
  <p:tag name="KSO_WM_BEAUTIFY_FLAG" val="#wm#"/>
  <p:tag name="KSO_WM_UNIT_LARGE_SHAPE"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γ*1"/>
  <p:tag name="KSO_WM_UNIT_LAYERLEVEL" val="1"/>
  <p:tag name="KSO_WM_TAG_VERSION" val="1.0"/>
  <p:tag name="KSO_WM_BEAUTIFY_FLAG" val="#wm#"/>
  <p:tag name="KSO_WM_UNIT_TYPE" val="γ"/>
  <p:tag name="KSO_WM_UNIT_INDEX" val="1"/>
  <p:tag name="KSO_WM_UNIT_LARGE_SHA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2">
      <a:dk1>
        <a:srgbClr val="000000"/>
      </a:dk1>
      <a:lt1>
        <a:srgbClr val="FFFFFF"/>
      </a:lt1>
      <a:dk2>
        <a:srgbClr val="000000"/>
      </a:dk2>
      <a:lt2>
        <a:srgbClr val="FFFFFF"/>
      </a:lt2>
      <a:accent1>
        <a:srgbClr val="FFBF00"/>
      </a:accent1>
      <a:accent2>
        <a:srgbClr val="00B0F0"/>
      </a:accent2>
      <a:accent3>
        <a:srgbClr val="E53A45"/>
      </a:accent3>
      <a:accent4>
        <a:srgbClr val="EA8041"/>
      </a:accent4>
      <a:accent5>
        <a:srgbClr val="256A8C"/>
      </a:accent5>
      <a:accent6>
        <a:srgbClr val="96353B"/>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background20191704">
      <a:dk1>
        <a:srgbClr val="000000"/>
      </a:dk1>
      <a:lt1>
        <a:srgbClr val="FFFFFF"/>
      </a:lt1>
      <a:dk2>
        <a:srgbClr val="000000"/>
      </a:dk2>
      <a:lt2>
        <a:srgbClr val="FFFFFF"/>
      </a:lt2>
      <a:accent1>
        <a:srgbClr val="F2F2F2"/>
      </a:accent1>
      <a:accent2>
        <a:srgbClr val="000000"/>
      </a:accent2>
      <a:accent3>
        <a:srgbClr val="595959"/>
      </a:accent3>
      <a:accent4>
        <a:srgbClr val="F2F2F2"/>
      </a:accent4>
      <a:accent5>
        <a:srgbClr val="000000"/>
      </a:accent5>
      <a:accent6>
        <a:srgbClr val="595959"/>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1814</Words>
  <Application>Microsoft Office PowerPoint</Application>
  <PresentationFormat>全屏显示(4:3)</PresentationFormat>
  <Paragraphs>133</Paragraphs>
  <Slides>19</Slides>
  <Notes>5</Notes>
  <HiddenSlides>0</HiddenSlides>
  <MMClips>0</MMClips>
  <ScaleCrop>false</ScaleCrop>
  <HeadingPairs>
    <vt:vector size="4" baseType="variant">
      <vt:variant>
        <vt:lpstr>主题</vt:lpstr>
      </vt:variant>
      <vt:variant>
        <vt:i4>5</vt:i4>
      </vt:variant>
      <vt:variant>
        <vt:lpstr>幻灯片标题</vt:lpstr>
      </vt:variant>
      <vt:variant>
        <vt:i4>19</vt:i4>
      </vt:variant>
    </vt:vector>
  </HeadingPairs>
  <TitlesOfParts>
    <vt:vector size="24" baseType="lpstr">
      <vt:lpstr>默认设计模板</vt:lpstr>
      <vt:lpstr>1_Office 主题​​</vt:lpstr>
      <vt:lpstr>2_Office 主题​​</vt:lpstr>
      <vt:lpstr>1_默认设计模板</vt:lpstr>
      <vt:lpstr>3_Office 主题​​</vt:lpstr>
      <vt:lpstr>需求分析报告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需求分析报告</dc:title>
  <dc:creator>MACHENIKE</dc:creator>
  <cp:lastModifiedBy>yuxueyong</cp:lastModifiedBy>
  <cp:revision>17</cp:revision>
  <dcterms:created xsi:type="dcterms:W3CDTF">2019-03-31T13:33:00Z</dcterms:created>
  <dcterms:modified xsi:type="dcterms:W3CDTF">2019-04-09T03:41:07Z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