
<file path=[Content_Types].xml><?xml version="1.0" encoding="utf-8"?>
<Types xmlns="http://schemas.openxmlformats.org/package/2006/content-types">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8"/>
  </p:notesMasterIdLst>
  <p:sldIdLst>
    <p:sldId id="257" r:id="rId7"/>
    <p:sldId id="260" r:id="rId9"/>
    <p:sldId id="266" r:id="rId10"/>
    <p:sldId id="256" r:id="rId11"/>
    <p:sldId id="267" r:id="rId12"/>
    <p:sldId id="264" r:id="rId13"/>
    <p:sldId id="270" r:id="rId14"/>
    <p:sldId id="269" r:id="rId15"/>
    <p:sldId id="373" r:id="rId16"/>
    <p:sldId id="374" r:id="rId17"/>
    <p:sldId id="275" r:id="rId18"/>
    <p:sldId id="277" r:id="rId19"/>
    <p:sldId id="375" r:id="rId20"/>
    <p:sldId id="397" r:id="rId21"/>
    <p:sldId id="278" r:id="rId22"/>
    <p:sldId id="279" r:id="rId23"/>
    <p:sldId id="283" r:id="rId24"/>
    <p:sldId id="344" r:id="rId25"/>
    <p:sldId id="367" r:id="rId26"/>
    <p:sldId id="368" r:id="rId27"/>
    <p:sldId id="307" r:id="rId28"/>
    <p:sldId id="308" r:id="rId29"/>
    <p:sldId id="309" r:id="rId30"/>
    <p:sldId id="310" r:id="rId31"/>
    <p:sldId id="369" r:id="rId32"/>
    <p:sldId id="370" r:id="rId33"/>
    <p:sldId id="371" r:id="rId34"/>
    <p:sldId id="372" r:id="rId35"/>
    <p:sldId id="299" r:id="rId36"/>
    <p:sldId id="300" r:id="rId37"/>
    <p:sldId id="301" r:id="rId38"/>
    <p:sldId id="302" r:id="rId39"/>
    <p:sldId id="298" r:id="rId40"/>
  </p:sldIdLst>
  <p:sldSz cx="9144000" cy="6858000" type="screen4x3"/>
  <p:notesSz cx="6858000" cy="9144000"/>
  <p:custDataLst>
    <p:tags r:id="rId45"/>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224"/>
        <p:guide pos="286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5" Type="http://schemas.openxmlformats.org/officeDocument/2006/relationships/tags" Target="tags/tag457.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1" Type="http://schemas.openxmlformats.org/officeDocument/2006/relationships/tags" Target="../tags/tag49.xml"/><Relationship Id="rId50" Type="http://schemas.openxmlformats.org/officeDocument/2006/relationships/tags" Target="../tags/tag48.xml"/><Relationship Id="rId5" Type="http://schemas.openxmlformats.org/officeDocument/2006/relationships/tags" Target="../tags/tag3.xml"/><Relationship Id="rId49" Type="http://schemas.openxmlformats.org/officeDocument/2006/relationships/tags" Target="../tags/tag47.xml"/><Relationship Id="rId48" Type="http://schemas.openxmlformats.org/officeDocument/2006/relationships/tags" Target="../tags/tag46.xml"/><Relationship Id="rId47" Type="http://schemas.openxmlformats.org/officeDocument/2006/relationships/tags" Target="../tags/tag45.xml"/><Relationship Id="rId46" Type="http://schemas.openxmlformats.org/officeDocument/2006/relationships/tags" Target="../tags/tag44.xml"/><Relationship Id="rId45" Type="http://schemas.openxmlformats.org/officeDocument/2006/relationships/tags" Target="../tags/tag43.xml"/><Relationship Id="rId44" Type="http://schemas.openxmlformats.org/officeDocument/2006/relationships/tags" Target="../tags/tag42.xml"/><Relationship Id="rId43" Type="http://schemas.openxmlformats.org/officeDocument/2006/relationships/tags" Target="../tags/tag41.xml"/><Relationship Id="rId42" Type="http://schemas.openxmlformats.org/officeDocument/2006/relationships/tags" Target="../tags/tag40.xml"/><Relationship Id="rId41" Type="http://schemas.openxmlformats.org/officeDocument/2006/relationships/tags" Target="../tags/tag39.xml"/><Relationship Id="rId40" Type="http://schemas.openxmlformats.org/officeDocument/2006/relationships/tags" Target="../tags/tag38.xml"/><Relationship Id="rId4" Type="http://schemas.openxmlformats.org/officeDocument/2006/relationships/tags" Target="../tags/tag2.xml"/><Relationship Id="rId39" Type="http://schemas.openxmlformats.org/officeDocument/2006/relationships/tags" Target="../tags/tag37.xml"/><Relationship Id="rId38" Type="http://schemas.openxmlformats.org/officeDocument/2006/relationships/tags" Target="../tags/tag36.xml"/><Relationship Id="rId37" Type="http://schemas.openxmlformats.org/officeDocument/2006/relationships/tags" Target="../tags/tag35.xml"/><Relationship Id="rId36" Type="http://schemas.openxmlformats.org/officeDocument/2006/relationships/tags" Target="../tags/tag34.xml"/><Relationship Id="rId35" Type="http://schemas.openxmlformats.org/officeDocument/2006/relationships/tags" Target="../tags/tag33.xml"/><Relationship Id="rId34" Type="http://schemas.openxmlformats.org/officeDocument/2006/relationships/tags" Target="../tags/tag32.xml"/><Relationship Id="rId33" Type="http://schemas.openxmlformats.org/officeDocument/2006/relationships/tags" Target="../tags/tag31.xml"/><Relationship Id="rId32" Type="http://schemas.openxmlformats.org/officeDocument/2006/relationships/tags" Target="../tags/tag30.xml"/><Relationship Id="rId31" Type="http://schemas.openxmlformats.org/officeDocument/2006/relationships/tags" Target="../tags/tag29.xml"/><Relationship Id="rId30" Type="http://schemas.openxmlformats.org/officeDocument/2006/relationships/tags" Target="../tags/tag28.xml"/><Relationship Id="rId3" Type="http://schemas.openxmlformats.org/officeDocument/2006/relationships/tags" Target="../tags/tag1.xml"/><Relationship Id="rId29" Type="http://schemas.openxmlformats.org/officeDocument/2006/relationships/tags" Target="../tags/tag27.xml"/><Relationship Id="rId28" Type="http://schemas.openxmlformats.org/officeDocument/2006/relationships/tags" Target="../tags/tag26.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jpe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0" Type="http://schemas.openxmlformats.org/officeDocument/2006/relationships/tags" Target="../tags/tag77.xml"/><Relationship Id="rId3" Type="http://schemas.openxmlformats.org/officeDocument/2006/relationships/tags" Target="../tags/tag50.xml"/><Relationship Id="rId29" Type="http://schemas.openxmlformats.org/officeDocument/2006/relationships/tags" Target="../tags/tag76.xml"/><Relationship Id="rId28" Type="http://schemas.openxmlformats.org/officeDocument/2006/relationships/tags" Target="../tags/tag75.xml"/><Relationship Id="rId27" Type="http://schemas.openxmlformats.org/officeDocument/2006/relationships/tags" Target="../tags/tag74.xml"/><Relationship Id="rId26" Type="http://schemas.openxmlformats.org/officeDocument/2006/relationships/tags" Target="../tags/tag73.xml"/><Relationship Id="rId25" Type="http://schemas.openxmlformats.org/officeDocument/2006/relationships/tags" Target="../tags/tag72.xml"/><Relationship Id="rId24" Type="http://schemas.openxmlformats.org/officeDocument/2006/relationships/tags" Target="../tags/tag71.xml"/><Relationship Id="rId23" Type="http://schemas.openxmlformats.org/officeDocument/2006/relationships/tags" Target="../tags/tag70.xml"/><Relationship Id="rId22" Type="http://schemas.openxmlformats.org/officeDocument/2006/relationships/tags" Target="../tags/tag69.xml"/><Relationship Id="rId21" Type="http://schemas.openxmlformats.org/officeDocument/2006/relationships/tags" Target="../tags/tag68.xml"/><Relationship Id="rId20" Type="http://schemas.openxmlformats.org/officeDocument/2006/relationships/tags" Target="../tags/tag67.xml"/><Relationship Id="rId2" Type="http://schemas.openxmlformats.org/officeDocument/2006/relationships/image" Target="../media/image1.jpeg"/><Relationship Id="rId19" Type="http://schemas.openxmlformats.org/officeDocument/2006/relationships/tags" Target="../tags/tag66.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image" Target="../media/image1.jpeg"/><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5" Type="http://schemas.openxmlformats.org/officeDocument/2006/relationships/tags" Target="../tags/tag167.xml"/><Relationship Id="rId44" Type="http://schemas.openxmlformats.org/officeDocument/2006/relationships/tags" Target="../tags/tag166.xml"/><Relationship Id="rId43" Type="http://schemas.openxmlformats.org/officeDocument/2006/relationships/tags" Target="../tags/tag165.xml"/><Relationship Id="rId42" Type="http://schemas.openxmlformats.org/officeDocument/2006/relationships/tags" Target="../tags/tag164.xml"/><Relationship Id="rId41" Type="http://schemas.openxmlformats.org/officeDocument/2006/relationships/tags" Target="../tags/tag163.xml"/><Relationship Id="rId40" Type="http://schemas.openxmlformats.org/officeDocument/2006/relationships/tags" Target="../tags/tag162.xml"/><Relationship Id="rId4" Type="http://schemas.openxmlformats.org/officeDocument/2006/relationships/tags" Target="../tags/tag126.xml"/><Relationship Id="rId39" Type="http://schemas.openxmlformats.org/officeDocument/2006/relationships/tags" Target="../tags/tag161.xml"/><Relationship Id="rId38" Type="http://schemas.openxmlformats.org/officeDocument/2006/relationships/tags" Target="../tags/tag160.xml"/><Relationship Id="rId37" Type="http://schemas.openxmlformats.org/officeDocument/2006/relationships/tags" Target="../tags/tag159.xml"/><Relationship Id="rId36" Type="http://schemas.openxmlformats.org/officeDocument/2006/relationships/tags" Target="../tags/tag158.xml"/><Relationship Id="rId35" Type="http://schemas.openxmlformats.org/officeDocument/2006/relationships/tags" Target="../tags/tag157.xml"/><Relationship Id="rId34" Type="http://schemas.openxmlformats.org/officeDocument/2006/relationships/tags" Target="../tags/tag156.xml"/><Relationship Id="rId33" Type="http://schemas.openxmlformats.org/officeDocument/2006/relationships/tags" Target="../tags/tag155.xml"/><Relationship Id="rId32" Type="http://schemas.openxmlformats.org/officeDocument/2006/relationships/tags" Target="../tags/tag154.xml"/><Relationship Id="rId31" Type="http://schemas.openxmlformats.org/officeDocument/2006/relationships/tags" Target="../tags/tag153.xml"/><Relationship Id="rId30" Type="http://schemas.openxmlformats.org/officeDocument/2006/relationships/tags" Target="../tags/tag152.xml"/><Relationship Id="rId3" Type="http://schemas.openxmlformats.org/officeDocument/2006/relationships/tags" Target="../tags/tag125.xml"/><Relationship Id="rId29" Type="http://schemas.openxmlformats.org/officeDocument/2006/relationships/tags" Target="../tags/tag151.xml"/><Relationship Id="rId28" Type="http://schemas.openxmlformats.org/officeDocument/2006/relationships/tags" Target="../tags/tag150.xml"/><Relationship Id="rId27" Type="http://schemas.openxmlformats.org/officeDocument/2006/relationships/tags" Target="../tags/tag149.xml"/><Relationship Id="rId26" Type="http://schemas.openxmlformats.org/officeDocument/2006/relationships/tags" Target="../tags/tag148.xml"/><Relationship Id="rId25" Type="http://schemas.openxmlformats.org/officeDocument/2006/relationships/tags" Target="../tags/tag147.xml"/><Relationship Id="rId24" Type="http://schemas.openxmlformats.org/officeDocument/2006/relationships/tags" Target="../tags/tag146.xml"/><Relationship Id="rId23" Type="http://schemas.openxmlformats.org/officeDocument/2006/relationships/tags" Target="../tags/tag145.xml"/><Relationship Id="rId22" Type="http://schemas.openxmlformats.org/officeDocument/2006/relationships/tags" Target="../tags/tag144.xml"/><Relationship Id="rId21" Type="http://schemas.openxmlformats.org/officeDocument/2006/relationships/tags" Target="../tags/tag143.xml"/><Relationship Id="rId20" Type="http://schemas.openxmlformats.org/officeDocument/2006/relationships/tags" Target="../tags/tag142.xml"/><Relationship Id="rId2" Type="http://schemas.openxmlformats.org/officeDocument/2006/relationships/image" Target="../media/image1.jpeg"/><Relationship Id="rId19" Type="http://schemas.openxmlformats.org/officeDocument/2006/relationships/tags" Target="../tags/tag141.xml"/><Relationship Id="rId18" Type="http://schemas.openxmlformats.org/officeDocument/2006/relationships/tags" Target="../tags/tag140.xml"/><Relationship Id="rId17" Type="http://schemas.openxmlformats.org/officeDocument/2006/relationships/tags" Target="../tags/tag139.xml"/><Relationship Id="rId16" Type="http://schemas.openxmlformats.org/officeDocument/2006/relationships/tags" Target="../tags/tag138.xml"/><Relationship Id="rId15" Type="http://schemas.openxmlformats.org/officeDocument/2006/relationships/tags" Target="../tags/tag137.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image" Target="../media/image2.png"/><Relationship Id="rId15" Type="http://schemas.openxmlformats.org/officeDocument/2006/relationships/image" Target="../media/image3.jpeg"/><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image" Target="../media/image4.jpeg"/><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 Id="rId3" Type="http://schemas.openxmlformats.org/officeDocument/2006/relationships/tags" Target="../tags/tag238.xml"/><Relationship Id="rId2" Type="http://schemas.openxmlformats.org/officeDocument/2006/relationships/tags" Target="../tags/tag237.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tags" Target="../tags/tag268.xml"/><Relationship Id="rId7" Type="http://schemas.openxmlformats.org/officeDocument/2006/relationships/tags" Target="../tags/tag267.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image" Target="../media/image7.jpeg"/><Relationship Id="rId2" Type="http://schemas.openxmlformats.org/officeDocument/2006/relationships/tags" Target="../tags/tag263.xml"/><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7" Type="http://schemas.openxmlformats.org/officeDocument/2006/relationships/tags" Target="../tags/tag275.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6" Type="http://schemas.openxmlformats.org/officeDocument/2006/relationships/tags" Target="../tags/tag301.xml"/><Relationship Id="rId5" Type="http://schemas.openxmlformats.org/officeDocument/2006/relationships/tags" Target="../tags/tag300.xml"/><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5" Type="http://schemas.openxmlformats.org/officeDocument/2006/relationships/tags" Target="../tags/tag305.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312.xml"/><Relationship Id="rId8" Type="http://schemas.openxmlformats.org/officeDocument/2006/relationships/tags" Target="../tags/tag311.xml"/><Relationship Id="rId7" Type="http://schemas.openxmlformats.org/officeDocument/2006/relationships/tags" Target="../tags/tag310.xml"/><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1" name="矩形 40"/>
          <p:cNvSpPr/>
          <p:nvPr>
            <p:custDataLst>
              <p:tags r:id="rId3"/>
            </p:custDataLst>
          </p:nvPr>
        </p:nvSpPr>
        <p:spPr>
          <a:xfrm>
            <a:off x="-6217" y="-12428"/>
            <a:ext cx="9153788"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sp>
        <p:nvSpPr>
          <p:cNvPr id="42" name="矩形 41"/>
          <p:cNvSpPr/>
          <p:nvPr>
            <p:custDataLst>
              <p:tags r:id="rId4"/>
            </p:custDataLst>
          </p:nvPr>
        </p:nvSpPr>
        <p:spPr>
          <a:xfrm>
            <a:off x="703501" y="4630111"/>
            <a:ext cx="1728217" cy="582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500">
              <a:solidFill>
                <a:srgbClr val="1BA3D7"/>
              </a:solidFill>
            </a:endParaRPr>
          </a:p>
        </p:txBody>
      </p:sp>
      <p:grpSp>
        <p:nvGrpSpPr>
          <p:cNvPr id="43" name="组合 42"/>
          <p:cNvGrpSpPr/>
          <p:nvPr>
            <p:custDataLst>
              <p:tags r:id="rId5"/>
            </p:custDataLst>
          </p:nvPr>
        </p:nvGrpSpPr>
        <p:grpSpPr>
          <a:xfrm>
            <a:off x="645608" y="1177559"/>
            <a:ext cx="237212" cy="316282"/>
            <a:chOff x="860810" y="1165367"/>
            <a:chExt cx="316282" cy="316282"/>
          </a:xfrm>
        </p:grpSpPr>
        <p:cxnSp>
          <p:nvCxnSpPr>
            <p:cNvPr id="44" name="直接连接符 43"/>
            <p:cNvCxnSpPr/>
            <p:nvPr>
              <p:custDataLst>
                <p:tags r:id="rId6"/>
              </p:custDataLst>
            </p:nvPr>
          </p:nvCxnSpPr>
          <p:spPr>
            <a:xfrm flipH="1">
              <a:off x="860810" y="1323508"/>
              <a:ext cx="316282"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7"/>
              </p:custDataLst>
            </p:nvPr>
          </p:nvCxnSpPr>
          <p:spPr>
            <a:xfrm rot="5400000" flipH="1">
              <a:off x="860810" y="1323508"/>
              <a:ext cx="316282"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文本占位符 4"/>
          <p:cNvSpPr>
            <a:spLocks noGrp="1"/>
          </p:cNvSpPr>
          <p:nvPr>
            <p:ph type="body" sz="quarter" idx="13" hasCustomPrompt="1"/>
            <p:custDataLst>
              <p:tags r:id="rId8"/>
            </p:custDataLst>
          </p:nvPr>
        </p:nvSpPr>
        <p:spPr>
          <a:xfrm>
            <a:off x="696663" y="5285264"/>
            <a:ext cx="1735055" cy="583200"/>
          </a:xfrm>
        </p:spPr>
        <p:txBody>
          <a:bodyPr>
            <a:normAutofit/>
          </a:bodyPr>
          <a:lstStyle>
            <a:lvl1pPr marL="0" indent="0">
              <a:buNone/>
              <a:defRPr sz="2400">
                <a:solidFill>
                  <a:schemeClr val="bg1"/>
                </a:solidFill>
              </a:defRPr>
            </a:lvl1pPr>
          </a:lstStyle>
          <a:p>
            <a:pPr lvl="0"/>
            <a:r>
              <a:rPr lang="zh-CN" altLang="en-US" dirty="0"/>
              <a:t>编辑文本</a:t>
            </a:r>
            <a:endParaRPr lang="zh-CN" altLang="en-US" dirty="0"/>
          </a:p>
        </p:txBody>
      </p:sp>
      <p:sp>
        <p:nvSpPr>
          <p:cNvPr id="46" name="等腰三角形 45"/>
          <p:cNvSpPr/>
          <p:nvPr>
            <p:custDataLst>
              <p:tags r:id="rId9"/>
            </p:custDataLst>
          </p:nvPr>
        </p:nvSpPr>
        <p:spPr>
          <a:xfrm>
            <a:off x="4427765"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等腰三角形 46"/>
          <p:cNvSpPr/>
          <p:nvPr>
            <p:custDataLst>
              <p:tags r:id="rId10"/>
            </p:custDataLst>
          </p:nvPr>
        </p:nvSpPr>
        <p:spPr>
          <a:xfrm flipV="1">
            <a:off x="4684654" y="6267450"/>
            <a:ext cx="513779" cy="59055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等腰三角形 47"/>
          <p:cNvSpPr/>
          <p:nvPr>
            <p:custDataLst>
              <p:tags r:id="rId11"/>
            </p:custDataLst>
          </p:nvPr>
        </p:nvSpPr>
        <p:spPr>
          <a:xfrm>
            <a:off x="4937308" y="626745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等腰三角形 48"/>
          <p:cNvSpPr/>
          <p:nvPr>
            <p:custDataLst>
              <p:tags r:id="rId12"/>
            </p:custDataLst>
          </p:nvPr>
        </p:nvSpPr>
        <p:spPr>
          <a:xfrm flipV="1">
            <a:off x="4410087" y="4513457"/>
            <a:ext cx="2039751" cy="234454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等腰三角形 49"/>
          <p:cNvSpPr/>
          <p:nvPr>
            <p:custDataLst>
              <p:tags r:id="rId13"/>
            </p:custDataLst>
          </p:nvPr>
        </p:nvSpPr>
        <p:spPr>
          <a:xfrm>
            <a:off x="5429032" y="626745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等腰三角形 50"/>
          <p:cNvSpPr/>
          <p:nvPr>
            <p:custDataLst>
              <p:tags r:id="rId14"/>
            </p:custDataLst>
          </p:nvPr>
        </p:nvSpPr>
        <p:spPr>
          <a:xfrm flipV="1">
            <a:off x="5685921"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等腰三角形 51"/>
          <p:cNvSpPr/>
          <p:nvPr>
            <p:custDataLst>
              <p:tags r:id="rId15"/>
            </p:custDataLst>
          </p:nvPr>
        </p:nvSpPr>
        <p:spPr>
          <a:xfrm>
            <a:off x="5932860"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等腰三角形 52"/>
          <p:cNvSpPr/>
          <p:nvPr>
            <p:custDataLst>
              <p:tags r:id="rId16"/>
            </p:custDataLst>
          </p:nvPr>
        </p:nvSpPr>
        <p:spPr>
          <a:xfrm>
            <a:off x="5683637" y="567690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4" name="等腰三角形 53"/>
          <p:cNvSpPr/>
          <p:nvPr>
            <p:custDataLst>
              <p:tags r:id="rId17"/>
            </p:custDataLst>
          </p:nvPr>
        </p:nvSpPr>
        <p:spPr>
          <a:xfrm flipV="1">
            <a:off x="6186107"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5" name="等腰三角形 54"/>
          <p:cNvSpPr/>
          <p:nvPr>
            <p:custDataLst>
              <p:tags r:id="rId18"/>
            </p:custDataLst>
          </p:nvPr>
        </p:nvSpPr>
        <p:spPr>
          <a:xfrm>
            <a:off x="6441211" y="626745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6" name="等腰三角形 55"/>
          <p:cNvSpPr/>
          <p:nvPr>
            <p:custDataLst>
              <p:tags r:id="rId19"/>
            </p:custDataLst>
          </p:nvPr>
        </p:nvSpPr>
        <p:spPr>
          <a:xfrm>
            <a:off x="6191987" y="567690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等腰三角形 56"/>
          <p:cNvSpPr/>
          <p:nvPr>
            <p:custDataLst>
              <p:tags r:id="rId20"/>
            </p:custDataLst>
          </p:nvPr>
        </p:nvSpPr>
        <p:spPr>
          <a:xfrm flipV="1">
            <a:off x="6691675" y="6267450"/>
            <a:ext cx="513779" cy="59055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等腰三角形 57"/>
          <p:cNvSpPr/>
          <p:nvPr>
            <p:custDataLst>
              <p:tags r:id="rId21"/>
            </p:custDataLst>
          </p:nvPr>
        </p:nvSpPr>
        <p:spPr>
          <a:xfrm>
            <a:off x="6939635" y="626745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等腰三角形 58"/>
          <p:cNvSpPr/>
          <p:nvPr>
            <p:custDataLst>
              <p:tags r:id="rId22"/>
            </p:custDataLst>
          </p:nvPr>
        </p:nvSpPr>
        <p:spPr>
          <a:xfrm>
            <a:off x="6689390" y="567690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等腰三角形 59"/>
          <p:cNvSpPr/>
          <p:nvPr>
            <p:custDataLst>
              <p:tags r:id="rId23"/>
            </p:custDataLst>
          </p:nvPr>
        </p:nvSpPr>
        <p:spPr>
          <a:xfrm flipV="1">
            <a:off x="6440712" y="568452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等腰三角形 60"/>
          <p:cNvSpPr/>
          <p:nvPr>
            <p:custDataLst>
              <p:tags r:id="rId24"/>
            </p:custDataLst>
          </p:nvPr>
        </p:nvSpPr>
        <p:spPr>
          <a:xfrm>
            <a:off x="6437305" y="509397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2" name="等腰三角形 61"/>
          <p:cNvSpPr/>
          <p:nvPr>
            <p:custDataLst>
              <p:tags r:id="rId25"/>
            </p:custDataLst>
          </p:nvPr>
        </p:nvSpPr>
        <p:spPr>
          <a:xfrm flipV="1">
            <a:off x="5934960" y="5690476"/>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63" name="等腰三角形 62"/>
          <p:cNvSpPr/>
          <p:nvPr>
            <p:custDataLst>
              <p:tags r:id="rId26"/>
            </p:custDataLst>
          </p:nvPr>
        </p:nvSpPr>
        <p:spPr>
          <a:xfrm>
            <a:off x="5932835" y="5100248"/>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等腰三角形 63"/>
          <p:cNvSpPr/>
          <p:nvPr>
            <p:custDataLst>
              <p:tags r:id="rId27"/>
            </p:custDataLst>
          </p:nvPr>
        </p:nvSpPr>
        <p:spPr>
          <a:xfrm flipV="1">
            <a:off x="6181257" y="5116113"/>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65" name="等腰三角形 64"/>
          <p:cNvSpPr/>
          <p:nvPr>
            <p:custDataLst>
              <p:tags r:id="rId28"/>
            </p:custDataLst>
          </p:nvPr>
        </p:nvSpPr>
        <p:spPr>
          <a:xfrm>
            <a:off x="6183043" y="4527082"/>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等腰三角形 65"/>
          <p:cNvSpPr/>
          <p:nvPr>
            <p:custDataLst>
              <p:tags r:id="rId29"/>
            </p:custDataLst>
          </p:nvPr>
        </p:nvSpPr>
        <p:spPr>
          <a:xfrm flipV="1">
            <a:off x="6434021" y="452982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任意多边形: 形状 66"/>
          <p:cNvSpPr/>
          <p:nvPr>
            <p:custDataLst>
              <p:tags r:id="rId30"/>
            </p:custDataLst>
          </p:nvPr>
        </p:nvSpPr>
        <p:spPr>
          <a:xfrm>
            <a:off x="5414145" y="-12427"/>
            <a:ext cx="3729855" cy="4533554"/>
          </a:xfrm>
          <a:custGeom>
            <a:avLst/>
            <a:gdLst>
              <a:gd name="connsiteX0" fmla="*/ 2629462 w 4973140"/>
              <a:gd name="connsiteY0" fmla="*/ 0 h 4533554"/>
              <a:gd name="connsiteX1" fmla="*/ 3492230 w 4973140"/>
              <a:gd name="connsiteY1" fmla="*/ 0 h 4533554"/>
              <a:gd name="connsiteX2" fmla="*/ 4973140 w 4973140"/>
              <a:gd name="connsiteY2" fmla="*/ 2553293 h 4533554"/>
              <a:gd name="connsiteX3" fmla="*/ 4973140 w 4973140"/>
              <a:gd name="connsiteY3" fmla="*/ 4533554 h 4533554"/>
              <a:gd name="connsiteX4" fmla="*/ 0 w 4973140"/>
              <a:gd name="connsiteY4" fmla="*/ 4533554 h 453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3140" h="4533554">
                <a:moveTo>
                  <a:pt x="2629462" y="0"/>
                </a:moveTo>
                <a:lnTo>
                  <a:pt x="3492230" y="0"/>
                </a:lnTo>
                <a:lnTo>
                  <a:pt x="4973140" y="2553293"/>
                </a:lnTo>
                <a:lnTo>
                  <a:pt x="4973140" y="4533554"/>
                </a:lnTo>
                <a:lnTo>
                  <a:pt x="0" y="453355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等腰三角形 67"/>
          <p:cNvSpPr/>
          <p:nvPr>
            <p:custDataLst>
              <p:tags r:id="rId31"/>
            </p:custDataLst>
          </p:nvPr>
        </p:nvSpPr>
        <p:spPr>
          <a:xfrm>
            <a:off x="6440249" y="3941353"/>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等腰三角形 68"/>
          <p:cNvSpPr/>
          <p:nvPr>
            <p:custDataLst>
              <p:tags r:id="rId32"/>
            </p:custDataLst>
          </p:nvPr>
        </p:nvSpPr>
        <p:spPr>
          <a:xfrm flipV="1">
            <a:off x="6465619" y="3436558"/>
            <a:ext cx="954386"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70" name="等腰三角形 69"/>
          <p:cNvSpPr/>
          <p:nvPr>
            <p:custDataLst>
              <p:tags r:id="rId33"/>
            </p:custDataLst>
          </p:nvPr>
        </p:nvSpPr>
        <p:spPr>
          <a:xfrm>
            <a:off x="6906227" y="2853084"/>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任意多边形: 形状 70"/>
          <p:cNvSpPr/>
          <p:nvPr>
            <p:custDataLst>
              <p:tags r:id="rId34"/>
            </p:custDataLst>
          </p:nvPr>
        </p:nvSpPr>
        <p:spPr>
          <a:xfrm flipV="1">
            <a:off x="8030042" y="-12427"/>
            <a:ext cx="111753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形状 71"/>
          <p:cNvSpPr/>
          <p:nvPr>
            <p:custDataLst>
              <p:tags r:id="rId35"/>
            </p:custDataLst>
          </p:nvPr>
        </p:nvSpPr>
        <p:spPr>
          <a:xfrm flipV="1">
            <a:off x="8694150" y="4523679"/>
            <a:ext cx="447206"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等腰三角形 72"/>
          <p:cNvSpPr/>
          <p:nvPr>
            <p:custDataLst>
              <p:tags r:id="rId36"/>
            </p:custDataLst>
          </p:nvPr>
        </p:nvSpPr>
        <p:spPr>
          <a:xfrm>
            <a:off x="8263208"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等腰三角形 73"/>
          <p:cNvSpPr/>
          <p:nvPr>
            <p:custDataLst>
              <p:tags r:id="rId37"/>
            </p:custDataLst>
          </p:nvPr>
        </p:nvSpPr>
        <p:spPr>
          <a:xfrm flipV="1">
            <a:off x="8516456"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任意多边形: 形状 74"/>
          <p:cNvSpPr/>
          <p:nvPr>
            <p:custDataLst>
              <p:tags r:id="rId38"/>
            </p:custDataLst>
          </p:nvPr>
        </p:nvSpPr>
        <p:spPr>
          <a:xfrm>
            <a:off x="8771559" y="6267450"/>
            <a:ext cx="369797" cy="590550"/>
          </a:xfrm>
          <a:custGeom>
            <a:avLst/>
            <a:gdLst>
              <a:gd name="connsiteX0" fmla="*/ 342519 w 493062"/>
              <a:gd name="connsiteY0" fmla="*/ 0 h 590550"/>
              <a:gd name="connsiteX1" fmla="*/ 493062 w 493062"/>
              <a:gd name="connsiteY1" fmla="*/ 259557 h 590550"/>
              <a:gd name="connsiteX2" fmla="*/ 493062 w 493062"/>
              <a:gd name="connsiteY2" fmla="*/ 590550 h 590550"/>
              <a:gd name="connsiteX3" fmla="*/ 0 w 493062"/>
              <a:gd name="connsiteY3" fmla="*/ 590550 h 590550"/>
            </a:gdLst>
            <a:ahLst/>
            <a:cxnLst>
              <a:cxn ang="0">
                <a:pos x="connsiteX0" y="connsiteY0"/>
              </a:cxn>
              <a:cxn ang="0">
                <a:pos x="connsiteX1" y="connsiteY1"/>
              </a:cxn>
              <a:cxn ang="0">
                <a:pos x="connsiteX2" y="connsiteY2"/>
              </a:cxn>
              <a:cxn ang="0">
                <a:pos x="connsiteX3" y="connsiteY3"/>
              </a:cxn>
            </a:cxnLst>
            <a:rect l="l" t="t" r="r" b="b"/>
            <a:pathLst>
              <a:path w="493062" h="590550">
                <a:moveTo>
                  <a:pt x="342519" y="0"/>
                </a:moveTo>
                <a:lnTo>
                  <a:pt x="493062" y="259557"/>
                </a:lnTo>
                <a:lnTo>
                  <a:pt x="493062" y="590550"/>
                </a:lnTo>
                <a:lnTo>
                  <a:pt x="0" y="590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等腰三角形 75"/>
          <p:cNvSpPr/>
          <p:nvPr>
            <p:custDataLst>
              <p:tags r:id="rId39"/>
            </p:custDataLst>
          </p:nvPr>
        </p:nvSpPr>
        <p:spPr>
          <a:xfrm>
            <a:off x="8514171" y="567690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7" name="组合 76"/>
          <p:cNvGrpSpPr/>
          <p:nvPr>
            <p:custDataLst>
              <p:tags r:id="rId40"/>
            </p:custDataLst>
          </p:nvPr>
        </p:nvGrpSpPr>
        <p:grpSpPr>
          <a:xfrm>
            <a:off x="7997048" y="276128"/>
            <a:ext cx="797947" cy="351879"/>
            <a:chOff x="3021012" y="8350250"/>
            <a:chExt cx="5092701" cy="1684338"/>
          </a:xfrm>
          <a:solidFill>
            <a:schemeClr val="bg1">
              <a:lumMod val="95000"/>
              <a:alpha val="20000"/>
            </a:schemeClr>
          </a:solidFill>
        </p:grpSpPr>
        <p:sp>
          <p:nvSpPr>
            <p:cNvPr id="78" name="Rectangle 5"/>
            <p:cNvSpPr>
              <a:spLocks noChangeArrowheads="1"/>
            </p:cNvSpPr>
            <p:nvPr>
              <p:custDataLst>
                <p:tags r:id="rId41"/>
              </p:custDataLst>
            </p:nvPr>
          </p:nvSpPr>
          <p:spPr bwMode="auto">
            <a:xfrm>
              <a:off x="5016500" y="8580438"/>
              <a:ext cx="295275" cy="1085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79" name="Freeform 6"/>
            <p:cNvSpPr>
              <a:spLocks noEditPoints="1"/>
            </p:cNvSpPr>
            <p:nvPr>
              <p:custDataLst>
                <p:tags r:id="rId42"/>
              </p:custDataLst>
            </p:nvPr>
          </p:nvSpPr>
          <p:spPr bwMode="auto">
            <a:xfrm>
              <a:off x="5438775"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0" name="Freeform 7"/>
            <p:cNvSpPr/>
            <p:nvPr>
              <p:custDataLst>
                <p:tags r:id="rId43"/>
              </p:custDataLst>
            </p:nvPr>
          </p:nvSpPr>
          <p:spPr bwMode="auto">
            <a:xfrm>
              <a:off x="6350000" y="8856663"/>
              <a:ext cx="804863" cy="117792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1" name="Freeform 8"/>
            <p:cNvSpPr>
              <a:spLocks noEditPoints="1"/>
            </p:cNvSpPr>
            <p:nvPr>
              <p:custDataLst>
                <p:tags r:id="rId44"/>
              </p:custDataLst>
            </p:nvPr>
          </p:nvSpPr>
          <p:spPr bwMode="auto">
            <a:xfrm>
              <a:off x="7281863"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2" name="Freeform 9"/>
            <p:cNvSpPr/>
            <p:nvPr>
              <p:custDataLst>
                <p:tags r:id="rId45"/>
              </p:custDataLst>
            </p:nvPr>
          </p:nvSpPr>
          <p:spPr bwMode="auto">
            <a:xfrm>
              <a:off x="3630613" y="9069388"/>
              <a:ext cx="227013" cy="239713"/>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3" name="Freeform 10"/>
            <p:cNvSpPr>
              <a:spLocks noEditPoints="1"/>
            </p:cNvSpPr>
            <p:nvPr>
              <p:custDataLst>
                <p:tags r:id="rId46"/>
              </p:custDataLst>
            </p:nvPr>
          </p:nvSpPr>
          <p:spPr bwMode="auto">
            <a:xfrm>
              <a:off x="3021012" y="8350250"/>
              <a:ext cx="1447800" cy="1677988"/>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grpSp>
      <p:sp>
        <p:nvSpPr>
          <p:cNvPr id="2" name="标题 1"/>
          <p:cNvSpPr>
            <a:spLocks noGrp="1"/>
          </p:cNvSpPr>
          <p:nvPr>
            <p:ph type="ctrTitle" hasCustomPrompt="1"/>
            <p:custDataLst>
              <p:tags r:id="rId47"/>
            </p:custDataLst>
          </p:nvPr>
        </p:nvSpPr>
        <p:spPr>
          <a:xfrm>
            <a:off x="596700" y="2234649"/>
            <a:ext cx="3470475" cy="2344542"/>
          </a:xfrm>
        </p:spPr>
        <p:txBody>
          <a:bodyPr anchor="b">
            <a:normAutofit/>
          </a:bodyPr>
          <a:lstStyle>
            <a:lvl1pPr algn="l">
              <a:defRPr sz="7000" spc="600">
                <a:solidFill>
                  <a:schemeClr val="bg1"/>
                </a:solidFill>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48"/>
            </p:custDataLst>
          </p:nvPr>
        </p:nvSpPr>
        <p:spPr>
          <a:xfrm>
            <a:off x="696664" y="4630108"/>
            <a:ext cx="1735640" cy="582001"/>
          </a:xfrm>
        </p:spPr>
        <p:txBody>
          <a:bodyPr anchor="ctr">
            <a:normAutofit/>
          </a:bodyPr>
          <a:lstStyle>
            <a:lvl1pPr marL="0" indent="0" algn="l">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4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0"/>
            </p:custDataLst>
          </p:nvPr>
        </p:nvSpPr>
        <p:spPr/>
        <p:txBody>
          <a:bodyPr/>
          <a:lstStyle/>
          <a:p>
            <a:endParaRPr lang="zh-CN" altLang="en-US" dirty="0"/>
          </a:p>
        </p:txBody>
      </p:sp>
      <p:sp>
        <p:nvSpPr>
          <p:cNvPr id="18" name="灯片编号占位符 17"/>
          <p:cNvSpPr>
            <a:spLocks noGrp="1"/>
          </p:cNvSpPr>
          <p:nvPr>
            <p:ph type="sldNum" sz="quarter" idx="12"/>
            <p:custDataLst>
              <p:tags r:id="rId5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矩形 25"/>
          <p:cNvSpPr/>
          <p:nvPr>
            <p:custDataLst>
              <p:tags r:id="rId3"/>
            </p:custDataLst>
          </p:nvPr>
        </p:nvSpPr>
        <p:spPr>
          <a:xfrm>
            <a:off x="-6216" y="-12428"/>
            <a:ext cx="9144000"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25" name="组合 24"/>
          <p:cNvGrpSpPr/>
          <p:nvPr>
            <p:custDataLst>
              <p:tags r:id="rId4"/>
            </p:custDataLst>
          </p:nvPr>
        </p:nvGrpSpPr>
        <p:grpSpPr>
          <a:xfrm rot="3629114">
            <a:off x="372074" y="5635815"/>
            <a:ext cx="915476" cy="2110408"/>
            <a:chOff x="7910446" y="2835763"/>
            <a:chExt cx="1992698" cy="3445263"/>
          </a:xfrm>
        </p:grpSpPr>
        <p:sp>
          <p:nvSpPr>
            <p:cNvPr id="17" name="等腰三角形 16"/>
            <p:cNvSpPr/>
            <p:nvPr>
              <p:custDataLst>
                <p:tags r:id="rId5"/>
              </p:custDataLst>
            </p:nvPr>
          </p:nvSpPr>
          <p:spPr>
            <a:xfrm flipV="1">
              <a:off x="7913280" y="5690476"/>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18" name="等腰三角形 17"/>
            <p:cNvSpPr/>
            <p:nvPr>
              <p:custDataLst>
                <p:tags r:id="rId6"/>
              </p:custDataLst>
            </p:nvPr>
          </p:nvSpPr>
          <p:spPr>
            <a:xfrm>
              <a:off x="7910446" y="5100248"/>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custDataLst>
                <p:tags r:id="rId7"/>
              </p:custDataLst>
            </p:nvPr>
          </p:nvSpPr>
          <p:spPr>
            <a:xfrm flipV="1">
              <a:off x="8241676" y="511611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20" name="等腰三角形 19"/>
            <p:cNvSpPr/>
            <p:nvPr>
              <p:custDataLst>
                <p:tags r:id="rId8"/>
              </p:custDataLst>
            </p:nvPr>
          </p:nvSpPr>
          <p:spPr>
            <a:xfrm>
              <a:off x="8244057" y="4527082"/>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等腰三角形 20"/>
            <p:cNvSpPr/>
            <p:nvPr>
              <p:custDataLst>
                <p:tags r:id="rId9"/>
              </p:custDataLst>
            </p:nvPr>
          </p:nvSpPr>
          <p:spPr>
            <a:xfrm flipV="1">
              <a:off x="8578694" y="452982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等腰三角形 21"/>
            <p:cNvSpPr/>
            <p:nvPr>
              <p:custDataLst>
                <p:tags r:id="rId10"/>
              </p:custDataLst>
            </p:nvPr>
          </p:nvSpPr>
          <p:spPr>
            <a:xfrm>
              <a:off x="8586998" y="394135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等腰三角形 22"/>
            <p:cNvSpPr/>
            <p:nvPr>
              <p:custDataLst>
                <p:tags r:id="rId11"/>
              </p:custDataLst>
            </p:nvPr>
          </p:nvSpPr>
          <p:spPr>
            <a:xfrm rot="21489694" flipV="1">
              <a:off x="8620826" y="3436556"/>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24" name="等腰三角形 23"/>
            <p:cNvSpPr/>
            <p:nvPr>
              <p:custDataLst>
                <p:tags r:id="rId12"/>
              </p:custDataLst>
            </p:nvPr>
          </p:nvSpPr>
          <p:spPr>
            <a:xfrm>
              <a:off x="9218105" y="2835763"/>
              <a:ext cx="685039" cy="59054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p:nvPr>
            <p:custDataLst>
              <p:tags r:id="rId13"/>
            </p:custDataLst>
          </p:nvPr>
        </p:nvGrpSpPr>
        <p:grpSpPr>
          <a:xfrm>
            <a:off x="8250113" y="-12427"/>
            <a:ext cx="897458" cy="2377675"/>
            <a:chOff x="9396490" y="-12427"/>
            <a:chExt cx="2800273" cy="5564164"/>
          </a:xfrm>
        </p:grpSpPr>
        <p:sp>
          <p:nvSpPr>
            <p:cNvPr id="15" name="任意多边形: 形状 14"/>
            <p:cNvSpPr/>
            <p:nvPr>
              <p:custDataLst>
                <p:tags r:id="rId14"/>
              </p:custDataLst>
            </p:nvPr>
          </p:nvSpPr>
          <p:spPr>
            <a:xfrm>
              <a:off x="9396490" y="-12427"/>
              <a:ext cx="2795511" cy="4533554"/>
            </a:xfrm>
            <a:custGeom>
              <a:avLst/>
              <a:gdLst>
                <a:gd name="connsiteX0" fmla="*/ 451833 w 2795511"/>
                <a:gd name="connsiteY0" fmla="*/ 0 h 4533554"/>
                <a:gd name="connsiteX1" fmla="*/ 1314601 w 2795511"/>
                <a:gd name="connsiteY1" fmla="*/ 0 h 4533554"/>
                <a:gd name="connsiteX2" fmla="*/ 2795511 w 2795511"/>
                <a:gd name="connsiteY2" fmla="*/ 2553293 h 4533554"/>
                <a:gd name="connsiteX3" fmla="*/ 2795511 w 2795511"/>
                <a:gd name="connsiteY3" fmla="*/ 4533554 h 4533554"/>
                <a:gd name="connsiteX4" fmla="*/ 2193568 w 2795511"/>
                <a:gd name="connsiteY4" fmla="*/ 4533554 h 4533554"/>
                <a:gd name="connsiteX5" fmla="*/ 0 w 2795511"/>
                <a:gd name="connsiteY5" fmla="*/ 779022 h 453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5511" h="4533554">
                  <a:moveTo>
                    <a:pt x="451833" y="0"/>
                  </a:moveTo>
                  <a:lnTo>
                    <a:pt x="1314601" y="0"/>
                  </a:lnTo>
                  <a:lnTo>
                    <a:pt x="2795511" y="2553293"/>
                  </a:lnTo>
                  <a:lnTo>
                    <a:pt x="2795511" y="4533554"/>
                  </a:lnTo>
                  <a:lnTo>
                    <a:pt x="2193568" y="4533554"/>
                  </a:lnTo>
                  <a:lnTo>
                    <a:pt x="0" y="7790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8" name="任意多边形: 形状 7"/>
            <p:cNvSpPr/>
            <p:nvPr>
              <p:custDataLst>
                <p:tags r:id="rId15"/>
              </p:custDataLst>
            </p:nvPr>
          </p:nvSpPr>
          <p:spPr>
            <a:xfrm flipV="1">
              <a:off x="10706723" y="-12427"/>
              <a:ext cx="149004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形状 8"/>
            <p:cNvSpPr/>
            <p:nvPr>
              <p:custDataLst>
                <p:tags r:id="rId16"/>
              </p:custDataLst>
            </p:nvPr>
          </p:nvSpPr>
          <p:spPr>
            <a:xfrm flipV="1">
              <a:off x="11592200" y="4523679"/>
              <a:ext cx="596274"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7" name="组合 26"/>
          <p:cNvGrpSpPr/>
          <p:nvPr>
            <p:custDataLst>
              <p:tags r:id="rId17"/>
            </p:custDataLst>
          </p:nvPr>
        </p:nvGrpSpPr>
        <p:grpSpPr>
          <a:xfrm rot="17988903" flipH="1">
            <a:off x="7841534" y="5637329"/>
            <a:ext cx="915476" cy="2110408"/>
            <a:chOff x="7910446" y="2835763"/>
            <a:chExt cx="1992698" cy="3445263"/>
          </a:xfrm>
        </p:grpSpPr>
        <p:sp>
          <p:nvSpPr>
            <p:cNvPr id="28" name="等腰三角形 27"/>
            <p:cNvSpPr/>
            <p:nvPr>
              <p:custDataLst>
                <p:tags r:id="rId18"/>
              </p:custDataLst>
            </p:nvPr>
          </p:nvSpPr>
          <p:spPr>
            <a:xfrm flipV="1">
              <a:off x="7913280" y="5690476"/>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29" name="等腰三角形 28"/>
            <p:cNvSpPr/>
            <p:nvPr>
              <p:custDataLst>
                <p:tags r:id="rId19"/>
              </p:custDataLst>
            </p:nvPr>
          </p:nvSpPr>
          <p:spPr>
            <a:xfrm>
              <a:off x="7910446" y="5100248"/>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等腰三角形 29"/>
            <p:cNvSpPr/>
            <p:nvPr>
              <p:custDataLst>
                <p:tags r:id="rId20"/>
              </p:custDataLst>
            </p:nvPr>
          </p:nvSpPr>
          <p:spPr>
            <a:xfrm flipV="1">
              <a:off x="8241676" y="5116113"/>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31" name="等腰三角形 30"/>
            <p:cNvSpPr/>
            <p:nvPr>
              <p:custDataLst>
                <p:tags r:id="rId21"/>
              </p:custDataLst>
            </p:nvPr>
          </p:nvSpPr>
          <p:spPr>
            <a:xfrm>
              <a:off x="8244057" y="4527082"/>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等腰三角形 31"/>
            <p:cNvSpPr/>
            <p:nvPr>
              <p:custDataLst>
                <p:tags r:id="rId22"/>
              </p:custDataLst>
            </p:nvPr>
          </p:nvSpPr>
          <p:spPr>
            <a:xfrm flipV="1">
              <a:off x="8578694" y="452982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custDataLst>
                <p:tags r:id="rId23"/>
              </p:custDataLst>
            </p:nvPr>
          </p:nvSpPr>
          <p:spPr>
            <a:xfrm>
              <a:off x="8586998" y="3941353"/>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custDataLst>
                <p:tags r:id="rId24"/>
              </p:custDataLst>
            </p:nvPr>
          </p:nvSpPr>
          <p:spPr>
            <a:xfrm rot="21489694" flipV="1">
              <a:off x="8620826" y="3436556"/>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35" name="等腰三角形 34"/>
            <p:cNvSpPr/>
            <p:nvPr>
              <p:custDataLst>
                <p:tags r:id="rId25"/>
              </p:custDataLst>
            </p:nvPr>
          </p:nvSpPr>
          <p:spPr>
            <a:xfrm>
              <a:off x="9218105" y="2835763"/>
              <a:ext cx="685039" cy="59054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26"/>
            </p:custDataLst>
          </p:nvPr>
        </p:nvSpPr>
        <p:spPr>
          <a:xfrm>
            <a:off x="467916" y="406800"/>
            <a:ext cx="8208169" cy="863601"/>
          </a:xfrm>
        </p:spPr>
        <p:txBody>
          <a:bodyPr>
            <a:normAutofit/>
          </a:bodyPr>
          <a:lstStyle>
            <a:lvl1pPr>
              <a:defRPr sz="2800">
                <a:solidFill>
                  <a:schemeClr val="bg1"/>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27"/>
            </p:custDataLst>
          </p:nvPr>
        </p:nvSpPr>
        <p:spPr>
          <a:xfrm>
            <a:off x="467916" y="1412875"/>
            <a:ext cx="8208168" cy="48958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2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29"/>
            </p:custDataLst>
          </p:nvPr>
        </p:nvSpPr>
        <p:spPr/>
        <p:txBody>
          <a:bodyPr/>
          <a:lstStyle/>
          <a:p>
            <a:endParaRPr lang="zh-CN" altLang="en-US"/>
          </a:p>
        </p:txBody>
      </p:sp>
      <p:sp>
        <p:nvSpPr>
          <p:cNvPr id="6" name="灯片编号占位符 5"/>
          <p:cNvSpPr>
            <a:spLocks noGrp="1"/>
          </p:cNvSpPr>
          <p:nvPr>
            <p:ph type="sldNum" sz="quarter" idx="12"/>
            <p:custDataLst>
              <p:tags r:id="rId3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3"/>
            </p:custDataLst>
          </p:nvPr>
        </p:nvSpPr>
        <p:spPr>
          <a:xfrm>
            <a:off x="-6216" y="-12428"/>
            <a:ext cx="9150216"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14" name="组合 13"/>
          <p:cNvGrpSpPr/>
          <p:nvPr>
            <p:custDataLst>
              <p:tags r:id="rId4"/>
            </p:custDataLst>
          </p:nvPr>
        </p:nvGrpSpPr>
        <p:grpSpPr>
          <a:xfrm>
            <a:off x="1208447" y="1759138"/>
            <a:ext cx="2361138" cy="2732374"/>
            <a:chOff x="6477053" y="517461"/>
            <a:chExt cx="3148184" cy="2732374"/>
          </a:xfrm>
        </p:grpSpPr>
        <p:sp>
          <p:nvSpPr>
            <p:cNvPr id="8" name="等腰三角形 7"/>
            <p:cNvSpPr/>
            <p:nvPr>
              <p:custDataLst>
                <p:tags r:id="rId5"/>
              </p:custDataLst>
            </p:nvPr>
          </p:nvSpPr>
          <p:spPr>
            <a:xfrm>
              <a:off x="6477053" y="1879264"/>
              <a:ext cx="1579691" cy="13618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等腰三角形 8"/>
            <p:cNvSpPr/>
            <p:nvPr>
              <p:custDataLst>
                <p:tags r:id="rId6"/>
              </p:custDataLst>
            </p:nvPr>
          </p:nvSpPr>
          <p:spPr>
            <a:xfrm flipV="1">
              <a:off x="7255701" y="1879264"/>
              <a:ext cx="1579691" cy="136180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p:custDataLst>
                <p:tags r:id="rId7"/>
              </p:custDataLst>
            </p:nvPr>
          </p:nvSpPr>
          <p:spPr>
            <a:xfrm>
              <a:off x="7260869" y="517461"/>
              <a:ext cx="1579691" cy="13618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p:custDataLst>
                <p:tags r:id="rId8"/>
              </p:custDataLst>
            </p:nvPr>
          </p:nvSpPr>
          <p:spPr>
            <a:xfrm>
              <a:off x="8045546" y="1888032"/>
              <a:ext cx="1579691" cy="136180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sp>
        <p:nvSpPr>
          <p:cNvPr id="2" name="标题 1"/>
          <p:cNvSpPr>
            <a:spLocks noGrp="1"/>
          </p:cNvSpPr>
          <p:nvPr>
            <p:ph type="title" hasCustomPrompt="1"/>
            <p:custDataLst>
              <p:tags r:id="rId9"/>
            </p:custDataLst>
          </p:nvPr>
        </p:nvSpPr>
        <p:spPr>
          <a:xfrm>
            <a:off x="3659538" y="2840028"/>
            <a:ext cx="3845070" cy="863174"/>
          </a:xfrm>
        </p:spPr>
        <p:txBody>
          <a:bodyPr anchor="b">
            <a:normAutofit/>
          </a:bodyPr>
          <a:lstStyle>
            <a:lvl1pPr>
              <a:defRPr sz="3600">
                <a:solidFill>
                  <a:schemeClr val="bg1"/>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0"/>
            </p:custDataLst>
          </p:nvPr>
        </p:nvSpPr>
        <p:spPr>
          <a:xfrm>
            <a:off x="3659538" y="3798765"/>
            <a:ext cx="3845069" cy="692748"/>
          </a:xfrm>
        </p:spPr>
        <p:txBody>
          <a:bodyP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p>
            <a:endParaRPr lang="zh-CN" altLang="en-US"/>
          </a:p>
        </p:txBody>
      </p:sp>
      <p:sp>
        <p:nvSpPr>
          <p:cNvPr id="6" name="灯片编号占位符 5"/>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矩形 5"/>
          <p:cNvSpPr/>
          <p:nvPr>
            <p:custDataLst>
              <p:tags r:id="rId3"/>
            </p:custDataLst>
          </p:nvPr>
        </p:nvSpPr>
        <p:spPr>
          <a:xfrm>
            <a:off x="-9956" y="-12428"/>
            <a:ext cx="9150216"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8" name="组合 7"/>
          <p:cNvGrpSpPr/>
          <p:nvPr>
            <p:custDataLst>
              <p:tags r:id="rId4"/>
            </p:custDataLst>
          </p:nvPr>
        </p:nvGrpSpPr>
        <p:grpSpPr>
          <a:xfrm flipH="1">
            <a:off x="0" y="-12427"/>
            <a:ext cx="4737485" cy="6870427"/>
            <a:chOff x="5880116" y="-12427"/>
            <a:chExt cx="6316647" cy="6870427"/>
          </a:xfrm>
        </p:grpSpPr>
        <p:sp>
          <p:nvSpPr>
            <p:cNvPr id="40" name="等腰三角形 39"/>
            <p:cNvSpPr/>
            <p:nvPr>
              <p:custDataLst>
                <p:tags r:id="rId5"/>
              </p:custDataLst>
            </p:nvPr>
          </p:nvSpPr>
          <p:spPr>
            <a:xfrm>
              <a:off x="5903686"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等腰三角形 72"/>
            <p:cNvSpPr/>
            <p:nvPr>
              <p:custDataLst>
                <p:tags r:id="rId6"/>
              </p:custDataLst>
            </p:nvPr>
          </p:nvSpPr>
          <p:spPr>
            <a:xfrm flipV="1">
              <a:off x="6246205" y="6267450"/>
              <a:ext cx="685038" cy="59055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等腰三角形 73"/>
            <p:cNvSpPr/>
            <p:nvPr>
              <p:custDataLst>
                <p:tags r:id="rId7"/>
              </p:custDataLst>
            </p:nvPr>
          </p:nvSpPr>
          <p:spPr>
            <a:xfrm>
              <a:off x="6583077" y="626745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等腰三角形 74"/>
            <p:cNvSpPr/>
            <p:nvPr>
              <p:custDataLst>
                <p:tags r:id="rId8"/>
              </p:custDataLst>
            </p:nvPr>
          </p:nvSpPr>
          <p:spPr>
            <a:xfrm flipV="1">
              <a:off x="5880116" y="4513457"/>
              <a:ext cx="2719668" cy="234454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等腰三角形 75"/>
            <p:cNvSpPr/>
            <p:nvPr>
              <p:custDataLst>
                <p:tags r:id="rId9"/>
              </p:custDataLst>
            </p:nvPr>
          </p:nvSpPr>
          <p:spPr>
            <a:xfrm>
              <a:off x="7238709" y="626745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等腰三角形 76"/>
            <p:cNvSpPr/>
            <p:nvPr>
              <p:custDataLst>
                <p:tags r:id="rId10"/>
              </p:custDataLst>
            </p:nvPr>
          </p:nvSpPr>
          <p:spPr>
            <a:xfrm flipV="1">
              <a:off x="7581228"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8" name="等腰三角形 77"/>
            <p:cNvSpPr/>
            <p:nvPr>
              <p:custDataLst>
                <p:tags r:id="rId11"/>
              </p:custDataLst>
            </p:nvPr>
          </p:nvSpPr>
          <p:spPr>
            <a:xfrm>
              <a:off x="7910480"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9" name="等腰三角形 78"/>
            <p:cNvSpPr/>
            <p:nvPr>
              <p:custDataLst>
                <p:tags r:id="rId12"/>
              </p:custDataLst>
            </p:nvPr>
          </p:nvSpPr>
          <p:spPr>
            <a:xfrm>
              <a:off x="7578182" y="567690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0" name="等腰三角形 79"/>
            <p:cNvSpPr/>
            <p:nvPr>
              <p:custDataLst>
                <p:tags r:id="rId13"/>
              </p:custDataLst>
            </p:nvPr>
          </p:nvSpPr>
          <p:spPr>
            <a:xfrm flipV="1">
              <a:off x="8248143"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等腰三角形 80"/>
            <p:cNvSpPr/>
            <p:nvPr>
              <p:custDataLst>
                <p:tags r:id="rId14"/>
              </p:custDataLst>
            </p:nvPr>
          </p:nvSpPr>
          <p:spPr>
            <a:xfrm>
              <a:off x="8588281" y="626745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2" name="等腰三角形 81"/>
            <p:cNvSpPr/>
            <p:nvPr>
              <p:custDataLst>
                <p:tags r:id="rId15"/>
              </p:custDataLst>
            </p:nvPr>
          </p:nvSpPr>
          <p:spPr>
            <a:xfrm>
              <a:off x="8255983" y="567690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3" name="等腰三角形 82"/>
            <p:cNvSpPr/>
            <p:nvPr>
              <p:custDataLst>
                <p:tags r:id="rId16"/>
              </p:custDataLst>
            </p:nvPr>
          </p:nvSpPr>
          <p:spPr>
            <a:xfrm flipV="1">
              <a:off x="8922233" y="6267450"/>
              <a:ext cx="685038" cy="59055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4" name="等腰三角形 83"/>
            <p:cNvSpPr/>
            <p:nvPr>
              <p:custDataLst>
                <p:tags r:id="rId17"/>
              </p:custDataLst>
            </p:nvPr>
          </p:nvSpPr>
          <p:spPr>
            <a:xfrm>
              <a:off x="9252846" y="626745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5" name="等腰三角形 84"/>
            <p:cNvSpPr/>
            <p:nvPr>
              <p:custDataLst>
                <p:tags r:id="rId18"/>
              </p:custDataLst>
            </p:nvPr>
          </p:nvSpPr>
          <p:spPr>
            <a:xfrm>
              <a:off x="8919187" y="567690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6" name="等腰三角形 85"/>
            <p:cNvSpPr/>
            <p:nvPr>
              <p:custDataLst>
                <p:tags r:id="rId19"/>
              </p:custDataLst>
            </p:nvPr>
          </p:nvSpPr>
          <p:spPr>
            <a:xfrm flipV="1">
              <a:off x="8587616" y="568452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7" name="等腰三角形 86"/>
            <p:cNvSpPr/>
            <p:nvPr>
              <p:custDataLst>
                <p:tags r:id="rId20"/>
              </p:custDataLst>
            </p:nvPr>
          </p:nvSpPr>
          <p:spPr>
            <a:xfrm>
              <a:off x="8583073" y="509397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8" name="等腰三角形 87"/>
            <p:cNvSpPr/>
            <p:nvPr>
              <p:custDataLst>
                <p:tags r:id="rId21"/>
              </p:custDataLst>
            </p:nvPr>
          </p:nvSpPr>
          <p:spPr>
            <a:xfrm flipV="1">
              <a:off x="7913280" y="5690476"/>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89" name="等腰三角形 88"/>
            <p:cNvSpPr/>
            <p:nvPr>
              <p:custDataLst>
                <p:tags r:id="rId22"/>
              </p:custDataLst>
            </p:nvPr>
          </p:nvSpPr>
          <p:spPr>
            <a:xfrm>
              <a:off x="7910446" y="5100248"/>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0" name="等腰三角形 89"/>
            <p:cNvSpPr/>
            <p:nvPr>
              <p:custDataLst>
                <p:tags r:id="rId23"/>
              </p:custDataLst>
            </p:nvPr>
          </p:nvSpPr>
          <p:spPr>
            <a:xfrm flipV="1">
              <a:off x="8241676" y="511611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91" name="等腰三角形 90"/>
            <p:cNvSpPr/>
            <p:nvPr>
              <p:custDataLst>
                <p:tags r:id="rId24"/>
              </p:custDataLst>
            </p:nvPr>
          </p:nvSpPr>
          <p:spPr>
            <a:xfrm>
              <a:off x="8244057" y="4527082"/>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2" name="等腰三角形 91"/>
            <p:cNvSpPr/>
            <p:nvPr>
              <p:custDataLst>
                <p:tags r:id="rId25"/>
              </p:custDataLst>
            </p:nvPr>
          </p:nvSpPr>
          <p:spPr>
            <a:xfrm flipV="1">
              <a:off x="8578694" y="452982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3" name="任意多边形: 形状 92"/>
            <p:cNvSpPr/>
            <p:nvPr>
              <p:custDataLst>
                <p:tags r:id="rId26"/>
              </p:custDataLst>
            </p:nvPr>
          </p:nvSpPr>
          <p:spPr>
            <a:xfrm>
              <a:off x="7218860" y="-12427"/>
              <a:ext cx="4973140" cy="4533554"/>
            </a:xfrm>
            <a:custGeom>
              <a:avLst/>
              <a:gdLst>
                <a:gd name="connsiteX0" fmla="*/ 2629462 w 4973140"/>
                <a:gd name="connsiteY0" fmla="*/ 0 h 4533554"/>
                <a:gd name="connsiteX1" fmla="*/ 3492230 w 4973140"/>
                <a:gd name="connsiteY1" fmla="*/ 0 h 4533554"/>
                <a:gd name="connsiteX2" fmla="*/ 4973140 w 4973140"/>
                <a:gd name="connsiteY2" fmla="*/ 2553293 h 4533554"/>
                <a:gd name="connsiteX3" fmla="*/ 4973140 w 4973140"/>
                <a:gd name="connsiteY3" fmla="*/ 4533554 h 4533554"/>
                <a:gd name="connsiteX4" fmla="*/ 0 w 4973140"/>
                <a:gd name="connsiteY4" fmla="*/ 4533554 h 453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3140" h="4533554">
                  <a:moveTo>
                    <a:pt x="2629462" y="0"/>
                  </a:moveTo>
                  <a:lnTo>
                    <a:pt x="3492230" y="0"/>
                  </a:lnTo>
                  <a:lnTo>
                    <a:pt x="4973140" y="2553293"/>
                  </a:lnTo>
                  <a:lnTo>
                    <a:pt x="4973140" y="4533554"/>
                  </a:lnTo>
                  <a:lnTo>
                    <a:pt x="0" y="453355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4" name="等腰三角形 93"/>
            <p:cNvSpPr/>
            <p:nvPr>
              <p:custDataLst>
                <p:tags r:id="rId27"/>
              </p:custDataLst>
            </p:nvPr>
          </p:nvSpPr>
          <p:spPr>
            <a:xfrm>
              <a:off x="8586998" y="394135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5" name="等腰三角形 94"/>
            <p:cNvSpPr/>
            <p:nvPr>
              <p:custDataLst>
                <p:tags r:id="rId28"/>
              </p:custDataLst>
            </p:nvPr>
          </p:nvSpPr>
          <p:spPr>
            <a:xfrm flipV="1">
              <a:off x="8620825" y="3436558"/>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endParaRPr lang="zh-CN" altLang="en-US" sz="1350" dirty="0"/>
            </a:p>
          </p:txBody>
        </p:sp>
        <p:sp>
          <p:nvSpPr>
            <p:cNvPr id="96" name="等腰三角形 95"/>
            <p:cNvSpPr/>
            <p:nvPr>
              <p:custDataLst>
                <p:tags r:id="rId29"/>
              </p:custDataLst>
            </p:nvPr>
          </p:nvSpPr>
          <p:spPr>
            <a:xfrm>
              <a:off x="9208302" y="2853084"/>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7" name="任意多边形: 形状 96"/>
            <p:cNvSpPr/>
            <p:nvPr>
              <p:custDataLst>
                <p:tags r:id="rId30"/>
              </p:custDataLst>
            </p:nvPr>
          </p:nvSpPr>
          <p:spPr>
            <a:xfrm flipV="1">
              <a:off x="10706723" y="-12427"/>
              <a:ext cx="149004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8" name="任意多边形: 形状 97"/>
            <p:cNvSpPr/>
            <p:nvPr>
              <p:custDataLst>
                <p:tags r:id="rId31"/>
              </p:custDataLst>
            </p:nvPr>
          </p:nvSpPr>
          <p:spPr>
            <a:xfrm flipV="1">
              <a:off x="11592200" y="4523679"/>
              <a:ext cx="596274"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9" name="等腰三角形 98"/>
            <p:cNvSpPr/>
            <p:nvPr>
              <p:custDataLst>
                <p:tags r:id="rId32"/>
              </p:custDataLst>
            </p:nvPr>
          </p:nvSpPr>
          <p:spPr>
            <a:xfrm>
              <a:off x="11017611"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0" name="等腰三角形 99"/>
            <p:cNvSpPr/>
            <p:nvPr>
              <p:custDataLst>
                <p:tags r:id="rId33"/>
              </p:custDataLst>
            </p:nvPr>
          </p:nvSpPr>
          <p:spPr>
            <a:xfrm flipV="1">
              <a:off x="11355274"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1" name="任意多边形: 形状 100"/>
            <p:cNvSpPr/>
            <p:nvPr>
              <p:custDataLst>
                <p:tags r:id="rId34"/>
              </p:custDataLst>
            </p:nvPr>
          </p:nvSpPr>
          <p:spPr>
            <a:xfrm>
              <a:off x="11695412" y="6267450"/>
              <a:ext cx="493062" cy="590550"/>
            </a:xfrm>
            <a:custGeom>
              <a:avLst/>
              <a:gdLst>
                <a:gd name="connsiteX0" fmla="*/ 342519 w 493062"/>
                <a:gd name="connsiteY0" fmla="*/ 0 h 590550"/>
                <a:gd name="connsiteX1" fmla="*/ 493062 w 493062"/>
                <a:gd name="connsiteY1" fmla="*/ 259557 h 590550"/>
                <a:gd name="connsiteX2" fmla="*/ 493062 w 493062"/>
                <a:gd name="connsiteY2" fmla="*/ 590550 h 590550"/>
                <a:gd name="connsiteX3" fmla="*/ 0 w 493062"/>
                <a:gd name="connsiteY3" fmla="*/ 590550 h 590550"/>
              </a:gdLst>
              <a:ahLst/>
              <a:cxnLst>
                <a:cxn ang="0">
                  <a:pos x="connsiteX0" y="connsiteY0"/>
                </a:cxn>
                <a:cxn ang="0">
                  <a:pos x="connsiteX1" y="connsiteY1"/>
                </a:cxn>
                <a:cxn ang="0">
                  <a:pos x="connsiteX2" y="connsiteY2"/>
                </a:cxn>
                <a:cxn ang="0">
                  <a:pos x="connsiteX3" y="connsiteY3"/>
                </a:cxn>
              </a:cxnLst>
              <a:rect l="l" t="t" r="r" b="b"/>
              <a:pathLst>
                <a:path w="493062" h="590550">
                  <a:moveTo>
                    <a:pt x="342519" y="0"/>
                  </a:moveTo>
                  <a:lnTo>
                    <a:pt x="493062" y="259557"/>
                  </a:lnTo>
                  <a:lnTo>
                    <a:pt x="493062" y="590550"/>
                  </a:lnTo>
                  <a:lnTo>
                    <a:pt x="0" y="590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2" name="等腰三角形 101"/>
            <p:cNvSpPr/>
            <p:nvPr>
              <p:custDataLst>
                <p:tags r:id="rId35"/>
              </p:custDataLst>
            </p:nvPr>
          </p:nvSpPr>
          <p:spPr>
            <a:xfrm>
              <a:off x="11352228" y="567690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03" name="组合 102"/>
            <p:cNvGrpSpPr/>
            <p:nvPr/>
          </p:nvGrpSpPr>
          <p:grpSpPr>
            <a:xfrm>
              <a:off x="10662730" y="276128"/>
              <a:ext cx="1063929" cy="351879"/>
              <a:chOff x="3021012" y="8350250"/>
              <a:chExt cx="5092701" cy="1684338"/>
            </a:xfrm>
            <a:solidFill>
              <a:schemeClr val="bg1">
                <a:lumMod val="95000"/>
                <a:alpha val="20000"/>
              </a:schemeClr>
            </a:solidFill>
          </p:grpSpPr>
          <p:sp>
            <p:nvSpPr>
              <p:cNvPr id="104" name="Rectangle 5"/>
              <p:cNvSpPr>
                <a:spLocks noChangeArrowheads="1"/>
              </p:cNvSpPr>
              <p:nvPr>
                <p:custDataLst>
                  <p:tags r:id="rId36"/>
                </p:custDataLst>
              </p:nvPr>
            </p:nvSpPr>
            <p:spPr bwMode="auto">
              <a:xfrm>
                <a:off x="5016500" y="8580438"/>
                <a:ext cx="295275" cy="1085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5" name="Freeform 6"/>
              <p:cNvSpPr>
                <a:spLocks noEditPoints="1"/>
              </p:cNvSpPr>
              <p:nvPr>
                <p:custDataLst>
                  <p:tags r:id="rId37"/>
                </p:custDataLst>
              </p:nvPr>
            </p:nvSpPr>
            <p:spPr bwMode="auto">
              <a:xfrm>
                <a:off x="5438775"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6" name="Freeform 7"/>
              <p:cNvSpPr/>
              <p:nvPr>
                <p:custDataLst>
                  <p:tags r:id="rId38"/>
                </p:custDataLst>
              </p:nvPr>
            </p:nvSpPr>
            <p:spPr bwMode="auto">
              <a:xfrm>
                <a:off x="6350000" y="8856663"/>
                <a:ext cx="804863" cy="117792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7" name="Freeform 8"/>
              <p:cNvSpPr>
                <a:spLocks noEditPoints="1"/>
              </p:cNvSpPr>
              <p:nvPr>
                <p:custDataLst>
                  <p:tags r:id="rId39"/>
                </p:custDataLst>
              </p:nvPr>
            </p:nvSpPr>
            <p:spPr bwMode="auto">
              <a:xfrm>
                <a:off x="7281863"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8" name="Freeform 9"/>
              <p:cNvSpPr/>
              <p:nvPr>
                <p:custDataLst>
                  <p:tags r:id="rId40"/>
                </p:custDataLst>
              </p:nvPr>
            </p:nvSpPr>
            <p:spPr bwMode="auto">
              <a:xfrm>
                <a:off x="3630613" y="9069388"/>
                <a:ext cx="227013" cy="239713"/>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9" name="Freeform 10"/>
              <p:cNvSpPr>
                <a:spLocks noEditPoints="1"/>
              </p:cNvSpPr>
              <p:nvPr>
                <p:custDataLst>
                  <p:tags r:id="rId41"/>
                </p:custDataLst>
              </p:nvPr>
            </p:nvSpPr>
            <p:spPr bwMode="auto">
              <a:xfrm>
                <a:off x="3021012" y="8350250"/>
                <a:ext cx="1447800" cy="1677988"/>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grpSp>
      </p:grpSp>
      <p:sp>
        <p:nvSpPr>
          <p:cNvPr id="2" name="标题 1"/>
          <p:cNvSpPr>
            <a:spLocks noGrp="1"/>
          </p:cNvSpPr>
          <p:nvPr>
            <p:ph type="title" hasCustomPrompt="1"/>
            <p:custDataLst>
              <p:tags r:id="rId42"/>
            </p:custDataLst>
          </p:nvPr>
        </p:nvSpPr>
        <p:spPr>
          <a:xfrm>
            <a:off x="4859771" y="3107670"/>
            <a:ext cx="4212089" cy="2016125"/>
          </a:xfrm>
        </p:spPr>
        <p:txBody>
          <a:bodyPr anchor="ctr">
            <a:normAutofit/>
          </a:bodyPr>
          <a:lstStyle>
            <a:lvl1pPr algn="ctr">
              <a:defRPr sz="8000" spc="60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4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4"/>
            </p:custDataLst>
          </p:nvPr>
        </p:nvSpPr>
        <p:spPr/>
        <p:txBody>
          <a:bodyPr/>
          <a:lstStyle/>
          <a:p>
            <a:endParaRPr lang="zh-CN" altLang="en-US"/>
          </a:p>
        </p:txBody>
      </p:sp>
      <p:sp>
        <p:nvSpPr>
          <p:cNvPr id="5" name="灯片编号占位符 4"/>
          <p:cNvSpPr>
            <a:spLocks noGrp="1"/>
          </p:cNvSpPr>
          <p:nvPr>
            <p:ph type="sldNum" sz="quarter" idx="12"/>
            <p:custDataLst>
              <p:tags r:id="rId4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3"/>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4"/>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5"/>
            </p:custDataLst>
          </p:nvPr>
        </p:nvGrpSpPr>
        <p:grpSpPr>
          <a:xfrm>
            <a:off x="968513" y="2042089"/>
            <a:ext cx="237212" cy="316282"/>
            <a:chOff x="1196101" y="2301169"/>
            <a:chExt cx="316282" cy="316282"/>
          </a:xfrm>
        </p:grpSpPr>
        <p:cxnSp>
          <p:nvCxnSpPr>
            <p:cNvPr id="10" name="直接连接符 9"/>
            <p:cNvCxnSpPr/>
            <p:nvPr>
              <p:custDataLst>
                <p:tags r:id="rId6"/>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8"/>
            </p:custDataLst>
          </p:nvPr>
        </p:nvSpPr>
        <p:spPr>
          <a:xfrm>
            <a:off x="943539" y="3500015"/>
            <a:ext cx="4199509" cy="1054906"/>
          </a:xfrm>
          <a:noFill/>
        </p:spPr>
        <p:txBody>
          <a:bodyPr anchor="b">
            <a:noAutofit/>
          </a:bodyPr>
          <a:lstStyle>
            <a:lvl1pPr algn="l">
              <a:defRPr sz="5400" spc="600"/>
            </a:lvl1pPr>
          </a:lstStyle>
          <a:p>
            <a:r>
              <a:rPr lang="zh-CN" altLang="en-US" dirty="0"/>
              <a:t>编版标题</a:t>
            </a:r>
            <a:endParaRPr lang="zh-CN" altLang="en-US" dirty="0"/>
          </a:p>
        </p:txBody>
      </p:sp>
      <p:sp>
        <p:nvSpPr>
          <p:cNvPr id="3" name="副标题 2"/>
          <p:cNvSpPr>
            <a:spLocks noGrp="1"/>
          </p:cNvSpPr>
          <p:nvPr>
            <p:ph type="subTitle" idx="1" hasCustomPrompt="1"/>
            <p:custDataLst>
              <p:tags r:id="rId9"/>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3"/>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endParaRPr lang="zh-CN" altLang="en-US" dirty="0"/>
          </a:p>
        </p:txBody>
      </p:sp>
      <p:pic>
        <p:nvPicPr>
          <p:cNvPr id="14" name="图片 13"/>
          <p:cNvPicPr>
            <a:picLocks noChangeAspect="1"/>
          </p:cNvPicPr>
          <p:nvPr>
            <p:custDataLst>
              <p:tags r:id="rId14"/>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2"/>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3"/>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4"/>
            </p:custDataLst>
          </p:nvPr>
        </p:nvSpPr>
        <p:spPr>
          <a:xfrm>
            <a:off x="467916" y="406800"/>
            <a:ext cx="8208169" cy="863601"/>
          </a:xfrm>
        </p:spPr>
        <p:txBody>
          <a:bodyPr>
            <a:normAutofit/>
          </a:bodyPr>
          <a:lstStyle>
            <a:lvl1pPr>
              <a:defRPr sz="2800"/>
            </a:lvl1pPr>
          </a:lstStyle>
          <a:p>
            <a:r>
              <a:rPr lang="zh-CN" altLang="en-US" dirty="0"/>
              <a:t>单击此处编辑母版标题样式</a:t>
            </a:r>
            <a:endParaRPr lang="zh-CN" altLang="en-US" dirty="0"/>
          </a:p>
        </p:txBody>
      </p:sp>
      <p:sp>
        <p:nvSpPr>
          <p:cNvPr id="3" name="内容占位符 2"/>
          <p:cNvSpPr>
            <a:spLocks noGrp="1"/>
          </p:cNvSpPr>
          <p:nvPr>
            <p:ph idx="1"/>
            <p:custDataLst>
              <p:tags r:id="rId5"/>
            </p:custDataLst>
          </p:nvPr>
        </p:nvSpPr>
        <p:spPr>
          <a:xfrm>
            <a:off x="467916" y="1412875"/>
            <a:ext cx="8208168" cy="489585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2"/>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3"/>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4"/>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5"/>
            </p:custDataLst>
          </p:nvPr>
        </p:nvSpPr>
        <p:spPr>
          <a:xfrm>
            <a:off x="2831468" y="2876550"/>
            <a:ext cx="3481065" cy="863174"/>
          </a:xfrm>
        </p:spPr>
        <p:txBody>
          <a:bodyPr anchor="b">
            <a:normAutofit/>
          </a:bodyPr>
          <a:lstStyle>
            <a:lvl1pPr algn="ctr">
              <a:defRPr sz="3600"/>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2"/>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3"/>
            </p:custDataLst>
          </p:nvPr>
        </p:nvGrpSpPr>
        <p:grpSpPr>
          <a:xfrm>
            <a:off x="6220739" y="2231042"/>
            <a:ext cx="237212" cy="316282"/>
            <a:chOff x="1196101" y="2301169"/>
            <a:chExt cx="316282" cy="316282"/>
          </a:xfrm>
        </p:grpSpPr>
        <p:cxnSp>
          <p:nvCxnSpPr>
            <p:cNvPr id="8" name="直接连接符 7"/>
            <p:cNvCxnSpPr/>
            <p:nvPr>
              <p:custDataLst>
                <p:tags r:id="rId4"/>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6"/>
            </p:custDataLst>
          </p:nvPr>
        </p:nvPicPr>
        <p:blipFill rotWithShape="1">
          <a:blip r:embed="rId7"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8"/>
            </p:custDataLst>
          </p:nvPr>
        </p:nvSpPr>
        <p:spPr>
          <a:xfrm>
            <a:off x="1488541" y="3440516"/>
            <a:ext cx="6166919" cy="2016125"/>
          </a:xfrm>
        </p:spPr>
        <p:txBody>
          <a:bodyPr anchor="b">
            <a:normAutofit/>
          </a:bodyPr>
          <a:lstStyle>
            <a:lvl1pPr algn="ctr">
              <a:defRPr sz="9600" spc="600"/>
            </a:lvl1pPr>
          </a:lstStyle>
          <a:p>
            <a:r>
              <a:rPr lang="zh-CN" altLang="en-US" dirty="0"/>
              <a:t>编辑标题</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3"/>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4"/>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5"/>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endParaRPr lang="zh-CN" altLang="en-US" dirty="0"/>
          </a:p>
        </p:txBody>
      </p:sp>
      <p:sp>
        <p:nvSpPr>
          <p:cNvPr id="4" name="日期占位符 3"/>
          <p:cNvSpPr>
            <a:spLocks noGrp="1"/>
          </p:cNvSpPr>
          <p:nvPr>
            <p:ph type="dt" sz="half" idx="10"/>
            <p:custDataLst>
              <p:tags r:id="rId6"/>
            </p:custDataLst>
          </p:nvPr>
        </p:nvSpPr>
        <p:spPr/>
        <p:txBody>
          <a:bodyPr lIns="90000" tIns="46800" rIns="90000" bIns="46800">
            <a:normAutofit/>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8"/>
            </p:custDataLst>
          </p:nvPr>
        </p:nvSpPr>
        <p:spPr/>
        <p:txBody>
          <a:bodyPr lIns="90000" tIns="46800" rIns="90000" bIns="46800">
            <a:normAutofit/>
          </a:bodyPr>
          <a:lstStyle/>
          <a:p>
            <a:fld id="{DD074F22-C169-4F08-BADB-1985F513ADBA}"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a:t>单击此处编辑母版标题样式</a:t>
            </a:r>
            <a:endParaRPr lang="zh-CN" altLang="en-US"/>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print"/>
          <a:srcRect/>
          <a:stretch>
            <a:fillRect/>
          </a:stretch>
        </p:blipFill>
        <p:spPr>
          <a:xfrm>
            <a:off x="0" y="669757"/>
            <a:ext cx="9144000" cy="4057650"/>
          </a:xfrm>
          <a:prstGeom prst="rect">
            <a:avLst/>
          </a:prstGeom>
        </p:spPr>
      </p:pic>
      <p:sp>
        <p:nvSpPr>
          <p:cNvPr id="8" name="矩形 7"/>
          <p:cNvSpPr/>
          <p:nvPr>
            <p:custDataLst>
              <p:tags r:id="rId4"/>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5"/>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7"/>
            </p:custDataLst>
          </p:nvPr>
        </p:nvSpPr>
        <p:spPr/>
        <p:txBody>
          <a:bodyPr lIns="90000" tIns="46800" rIns="90000" bIns="46800"/>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9"/>
            </p:custDataLst>
          </p:nvPr>
        </p:nvSpPr>
        <p:spPr/>
        <p:txBody>
          <a:bodyPr lIns="90000" tIns="46800" rIns="90000" bIns="46800"/>
          <a:lstStyle/>
          <a:p>
            <a:fld id="{DD074F22-C169-4F08-BADB-1985F513ADBA}"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28650" y="1825625"/>
            <a:ext cx="38862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4629150" y="1825625"/>
            <a:ext cx="38862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DDC86826-C030-4ABB-BAB8-ECCBC086F54C}"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29841" y="2505075"/>
            <a:ext cx="3868340"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4629150" y="2505075"/>
            <a:ext cx="3887391"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DDC86826-C030-4ABB-BAB8-ECCBC086F54C}"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DDC86826-C030-4ABB-BAB8-ECCBC086F54C}"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DD074F22-C169-4F08-BADB-1985F513ADBA}" type="slidenum">
              <a:rPr lang="zh-CN" altLang="en-US" smtClean="0"/>
            </a:fld>
            <a:endParaRPr lang="zh-CN" altLang="en-US"/>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DDC86826-C030-4ABB-BAB8-ECCBC086F54C}"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11638" y="365125"/>
            <a:ext cx="603712"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628650" y="365125"/>
            <a:ext cx="7226877"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28650" y="551543"/>
            <a:ext cx="78867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3"/>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4"/>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5"/>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6"/>
            </p:custDataLst>
          </p:nvPr>
        </p:nvSpPr>
        <p:spPr/>
        <p:txBody>
          <a:bodyPr lIns="90000" tIns="46800" rIns="90000" bIns="46800"/>
          <a:lstStyle/>
          <a:p>
            <a:fld id="{DDC86826-C030-4ABB-BAB8-ECCBC086F54C}"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8"/>
            </p:custDataLst>
          </p:nvPr>
        </p:nvSpPr>
        <p:spPr/>
        <p:txBody>
          <a:bodyPr lIns="90000" tIns="46800" rIns="90000" bIns="46800"/>
          <a:lstStyle/>
          <a:p>
            <a:fld id="{DD074F22-C169-4F08-BADB-1985F513ADBA}" type="slidenum">
              <a:rPr lang="zh-CN" altLang="en-US" smtClean="0"/>
            </a:fld>
            <a:endParaRPr lang="zh-CN" altLang="en-US"/>
          </a:p>
        </p:txBody>
      </p:sp>
      <p:sp>
        <p:nvSpPr>
          <p:cNvPr id="9" name="文本占位符 8"/>
          <p:cNvSpPr>
            <a:spLocks noGrp="1"/>
          </p:cNvSpPr>
          <p:nvPr>
            <p:ph type="body" sz="quarter" idx="13" hasCustomPrompt="1"/>
            <p:custDataLst>
              <p:tags r:id="rId9"/>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73.xml"/><Relationship Id="rId16" Type="http://schemas.openxmlformats.org/officeDocument/2006/relationships/tags" Target="../tags/tag172.xml"/><Relationship Id="rId15" Type="http://schemas.openxmlformats.org/officeDocument/2006/relationships/tags" Target="../tags/tag171.xml"/><Relationship Id="rId14" Type="http://schemas.openxmlformats.org/officeDocument/2006/relationships/tags" Target="../tags/tag170.xml"/><Relationship Id="rId13" Type="http://schemas.openxmlformats.org/officeDocument/2006/relationships/tags" Target="../tags/tag169.xml"/><Relationship Id="rId12" Type="http://schemas.openxmlformats.org/officeDocument/2006/relationships/tags" Target="../tags/tag168.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9" Type="http://schemas.openxmlformats.org/officeDocument/2006/relationships/theme" Target="../theme/theme3.xml"/><Relationship Id="rId18" Type="http://schemas.openxmlformats.org/officeDocument/2006/relationships/tags" Target="../tags/tag251.xml"/><Relationship Id="rId17" Type="http://schemas.openxmlformats.org/officeDocument/2006/relationships/tags" Target="../tags/tag250.xml"/><Relationship Id="rId16" Type="http://schemas.openxmlformats.org/officeDocument/2006/relationships/tags" Target="../tags/tag249.xml"/><Relationship Id="rId15" Type="http://schemas.openxmlformats.org/officeDocument/2006/relationships/tags" Target="../tags/tag248.xml"/><Relationship Id="rId14" Type="http://schemas.openxmlformats.org/officeDocument/2006/relationships/tags" Target="../tags/tag247.xml"/><Relationship Id="rId13" Type="http://schemas.openxmlformats.org/officeDocument/2006/relationships/tags" Target="../tags/tag246.xml"/><Relationship Id="rId12" Type="http://schemas.openxmlformats.org/officeDocument/2006/relationships/image" Target="../media/image5.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8" Type="http://schemas.openxmlformats.org/officeDocument/2006/relationships/theme" Target="../theme/theme5.xml"/><Relationship Id="rId17" Type="http://schemas.openxmlformats.org/officeDocument/2006/relationships/tags" Target="../tags/tag318.xml"/><Relationship Id="rId16" Type="http://schemas.openxmlformats.org/officeDocument/2006/relationships/tags" Target="../tags/tag317.xml"/><Relationship Id="rId15" Type="http://schemas.openxmlformats.org/officeDocument/2006/relationships/tags" Target="../tags/tag316.xml"/><Relationship Id="rId14" Type="http://schemas.openxmlformats.org/officeDocument/2006/relationships/tags" Target="../tags/tag315.xml"/><Relationship Id="rId13" Type="http://schemas.openxmlformats.org/officeDocument/2006/relationships/tags" Target="../tags/tag314.xml"/><Relationship Id="rId12" Type="http://schemas.openxmlformats.org/officeDocument/2006/relationships/tags" Target="../tags/tag313.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fld>
            <a:endParaRPr lang="zh-CN" altLang="en-US"/>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tags" Target="../tags/tag326.xml"/><Relationship Id="rId7" Type="http://schemas.openxmlformats.org/officeDocument/2006/relationships/tags" Target="../tags/tag325.xml"/><Relationship Id="rId6" Type="http://schemas.openxmlformats.org/officeDocument/2006/relationships/tags" Target="../tags/tag324.xml"/><Relationship Id="rId5" Type="http://schemas.openxmlformats.org/officeDocument/2006/relationships/tags" Target="../tags/tag323.xml"/><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tags" Target="../tags/tag320.xml"/><Relationship Id="rId14" Type="http://schemas.openxmlformats.org/officeDocument/2006/relationships/notesSlide" Target="../notesSlides/notesSlide1.xml"/><Relationship Id="rId13" Type="http://schemas.openxmlformats.org/officeDocument/2006/relationships/slideLayout" Target="../slideLayouts/slideLayout23.xml"/><Relationship Id="rId12" Type="http://schemas.openxmlformats.org/officeDocument/2006/relationships/tags" Target="../tags/tag329.xml"/><Relationship Id="rId11" Type="http://schemas.openxmlformats.org/officeDocument/2006/relationships/image" Target="../media/image8.png"/><Relationship Id="rId10" Type="http://schemas.openxmlformats.org/officeDocument/2006/relationships/tags" Target="../tags/tag328.xml"/><Relationship Id="rId1" Type="http://schemas.openxmlformats.org/officeDocument/2006/relationships/tags" Target="../tags/tag31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8.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7.xml"/><Relationship Id="rId3" Type="http://schemas.openxmlformats.org/officeDocument/2006/relationships/tags" Target="../tags/tag381.xml"/><Relationship Id="rId2" Type="http://schemas.openxmlformats.org/officeDocument/2006/relationships/tags" Target="../tags/tag380.xml"/><Relationship Id="rId1" Type="http://schemas.openxmlformats.org/officeDocument/2006/relationships/tags" Target="../tags/tag379.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387.xml"/><Relationship Id="rId5" Type="http://schemas.openxmlformats.org/officeDocument/2006/relationships/tags" Target="../tags/tag386.xml"/><Relationship Id="rId4" Type="http://schemas.openxmlformats.org/officeDocument/2006/relationships/tags" Target="../tags/tag385.xml"/><Relationship Id="rId3" Type="http://schemas.openxmlformats.org/officeDocument/2006/relationships/tags" Target="../tags/tag384.xml"/><Relationship Id="rId2" Type="http://schemas.openxmlformats.org/officeDocument/2006/relationships/tags" Target="../tags/tag383.xml"/><Relationship Id="rId1" Type="http://schemas.openxmlformats.org/officeDocument/2006/relationships/tags" Target="../tags/tag38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90.xml"/><Relationship Id="rId2" Type="http://schemas.openxmlformats.org/officeDocument/2006/relationships/tags" Target="../tags/tag389.xml"/><Relationship Id="rId1" Type="http://schemas.openxmlformats.org/officeDocument/2006/relationships/tags" Target="../tags/tag38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92.xml"/><Relationship Id="rId1" Type="http://schemas.openxmlformats.org/officeDocument/2006/relationships/tags" Target="../tags/tag391.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398.xml"/><Relationship Id="rId5" Type="http://schemas.openxmlformats.org/officeDocument/2006/relationships/tags" Target="../tags/tag397.xml"/><Relationship Id="rId4" Type="http://schemas.openxmlformats.org/officeDocument/2006/relationships/tags" Target="../tags/tag396.xml"/><Relationship Id="rId3" Type="http://schemas.openxmlformats.org/officeDocument/2006/relationships/tags" Target="../tags/tag395.xml"/><Relationship Id="rId2" Type="http://schemas.openxmlformats.org/officeDocument/2006/relationships/tags" Target="../tags/tag394.xml"/><Relationship Id="rId1" Type="http://schemas.openxmlformats.org/officeDocument/2006/relationships/tags" Target="../tags/tag39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tags" Target="../tags/tag400.xml"/><Relationship Id="rId1" Type="http://schemas.openxmlformats.org/officeDocument/2006/relationships/tags" Target="../tags/tag399.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407.xml"/><Relationship Id="rId6" Type="http://schemas.openxmlformats.org/officeDocument/2006/relationships/tags" Target="../tags/tag406.xml"/><Relationship Id="rId5" Type="http://schemas.openxmlformats.org/officeDocument/2006/relationships/tags" Target="../tags/tag405.xml"/><Relationship Id="rId4" Type="http://schemas.openxmlformats.org/officeDocument/2006/relationships/tags" Target="../tags/tag404.xml"/><Relationship Id="rId3" Type="http://schemas.openxmlformats.org/officeDocument/2006/relationships/tags" Target="../tags/tag403.xml"/><Relationship Id="rId2" Type="http://schemas.openxmlformats.org/officeDocument/2006/relationships/tags" Target="../tags/tag402.xml"/><Relationship Id="rId1" Type="http://schemas.openxmlformats.org/officeDocument/2006/relationships/tags" Target="../tags/tag40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9.xml"/><Relationship Id="rId1" Type="http://schemas.openxmlformats.org/officeDocument/2006/relationships/tags" Target="../tags/tag408.xml"/></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tags" Target="../tags/tag411.xml"/><Relationship Id="rId3" Type="http://schemas.openxmlformats.org/officeDocument/2006/relationships/image" Target="../media/image10.emf"/><Relationship Id="rId2" Type="http://schemas.openxmlformats.org/officeDocument/2006/relationships/oleObject" Target="../embeddings/oleObject1.bin"/><Relationship Id="rId1" Type="http://schemas.openxmlformats.org/officeDocument/2006/relationships/tags" Target="../tags/tag410.xml"/></Relationships>
</file>

<file path=ppt/slides/_rels/slide2.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tags" Target="../tags/tag336.xml"/><Relationship Id="rId7" Type="http://schemas.openxmlformats.org/officeDocument/2006/relationships/tags" Target="../tags/tag335.xml"/><Relationship Id="rId6" Type="http://schemas.openxmlformats.org/officeDocument/2006/relationships/tags" Target="../tags/tag334.xml"/><Relationship Id="rId5" Type="http://schemas.openxmlformats.org/officeDocument/2006/relationships/tags" Target="../tags/tag333.xml"/><Relationship Id="rId4" Type="http://schemas.openxmlformats.org/officeDocument/2006/relationships/tags" Target="../tags/tag332.xml"/><Relationship Id="rId3" Type="http://schemas.openxmlformats.org/officeDocument/2006/relationships/tags" Target="../tags/tag331.xml"/><Relationship Id="rId20" Type="http://schemas.openxmlformats.org/officeDocument/2006/relationships/slideLayout" Target="../slideLayouts/slideLayout18.xml"/><Relationship Id="rId2" Type="http://schemas.openxmlformats.org/officeDocument/2006/relationships/image" Target="../media/image9.jpeg"/><Relationship Id="rId19" Type="http://schemas.openxmlformats.org/officeDocument/2006/relationships/tags" Target="../tags/tag347.xml"/><Relationship Id="rId18" Type="http://schemas.openxmlformats.org/officeDocument/2006/relationships/tags" Target="../tags/tag346.xml"/><Relationship Id="rId17" Type="http://schemas.openxmlformats.org/officeDocument/2006/relationships/tags" Target="../tags/tag345.xml"/><Relationship Id="rId16" Type="http://schemas.openxmlformats.org/officeDocument/2006/relationships/tags" Target="../tags/tag344.xml"/><Relationship Id="rId15" Type="http://schemas.openxmlformats.org/officeDocument/2006/relationships/tags" Target="../tags/tag343.xml"/><Relationship Id="rId14" Type="http://schemas.openxmlformats.org/officeDocument/2006/relationships/tags" Target="../tags/tag342.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tags" Target="../tags/tag330.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15.xml"/><Relationship Id="rId4" Type="http://schemas.openxmlformats.org/officeDocument/2006/relationships/image" Target="../media/image11.png"/><Relationship Id="rId3" Type="http://schemas.openxmlformats.org/officeDocument/2006/relationships/tags" Target="../tags/tag414.xml"/><Relationship Id="rId2" Type="http://schemas.openxmlformats.org/officeDocument/2006/relationships/tags" Target="../tags/tag413.xml"/><Relationship Id="rId1" Type="http://schemas.openxmlformats.org/officeDocument/2006/relationships/tags" Target="../tags/tag41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17.xml"/><Relationship Id="rId2" Type="http://schemas.openxmlformats.org/officeDocument/2006/relationships/image" Target="../media/image12.png"/><Relationship Id="rId1" Type="http://schemas.openxmlformats.org/officeDocument/2006/relationships/tags" Target="../tags/tag416.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19.xml"/><Relationship Id="rId2" Type="http://schemas.openxmlformats.org/officeDocument/2006/relationships/image" Target="../media/image13.png"/><Relationship Id="rId1" Type="http://schemas.openxmlformats.org/officeDocument/2006/relationships/tags" Target="../tags/tag418.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21.xml"/><Relationship Id="rId2" Type="http://schemas.openxmlformats.org/officeDocument/2006/relationships/image" Target="../media/image14.png"/><Relationship Id="rId1" Type="http://schemas.openxmlformats.org/officeDocument/2006/relationships/tags" Target="../tags/tag420.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23.xml"/><Relationship Id="rId2" Type="http://schemas.openxmlformats.org/officeDocument/2006/relationships/image" Target="../media/image15.png"/><Relationship Id="rId1" Type="http://schemas.openxmlformats.org/officeDocument/2006/relationships/tags" Target="../tags/tag422.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430.xml"/><Relationship Id="rId6" Type="http://schemas.openxmlformats.org/officeDocument/2006/relationships/tags" Target="../tags/tag429.xml"/><Relationship Id="rId5" Type="http://schemas.openxmlformats.org/officeDocument/2006/relationships/tags" Target="../tags/tag428.xml"/><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tags" Target="../tags/tag425.xml"/><Relationship Id="rId1" Type="http://schemas.openxmlformats.org/officeDocument/2006/relationships/tags" Target="../tags/tag424.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36.xml"/><Relationship Id="rId5" Type="http://schemas.openxmlformats.org/officeDocument/2006/relationships/tags" Target="../tags/tag435.xml"/><Relationship Id="rId4" Type="http://schemas.openxmlformats.org/officeDocument/2006/relationships/tags" Target="../tags/tag434.xml"/><Relationship Id="rId3" Type="http://schemas.openxmlformats.org/officeDocument/2006/relationships/tags" Target="../tags/tag433.xml"/><Relationship Id="rId2" Type="http://schemas.openxmlformats.org/officeDocument/2006/relationships/tags" Target="../tags/tag432.xml"/><Relationship Id="rId1" Type="http://schemas.openxmlformats.org/officeDocument/2006/relationships/tags" Target="../tags/tag431.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38.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tags" Target="../tags/tag437.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41.xml"/><Relationship Id="rId2" Type="http://schemas.openxmlformats.org/officeDocument/2006/relationships/tags" Target="../tags/tag440.xml"/><Relationship Id="rId1" Type="http://schemas.openxmlformats.org/officeDocument/2006/relationships/tags" Target="../tags/tag439.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7.xml"/><Relationship Id="rId3" Type="http://schemas.openxmlformats.org/officeDocument/2006/relationships/tags" Target="../tags/tag444.xml"/><Relationship Id="rId2" Type="http://schemas.openxmlformats.org/officeDocument/2006/relationships/tags" Target="../tags/tag443.xml"/><Relationship Id="rId1" Type="http://schemas.openxmlformats.org/officeDocument/2006/relationships/tags" Target="../tags/tag44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7.xml"/><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tags" Target="../tags/tag445.xml"/><Relationship Id="rId2" Type="http://schemas.openxmlformats.org/officeDocument/2006/relationships/image" Target="../media/image18.emf"/><Relationship Id="rId1" Type="http://schemas.openxmlformats.org/officeDocument/2006/relationships/package" Target="../embeddings/Document1.docx"/></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7.xml"/><Relationship Id="rId3" Type="http://schemas.openxmlformats.org/officeDocument/2006/relationships/tags" Target="../tags/tag448.xml"/><Relationship Id="rId2" Type="http://schemas.openxmlformats.org/officeDocument/2006/relationships/tags" Target="../tags/tag447.xml"/><Relationship Id="rId1" Type="http://schemas.openxmlformats.org/officeDocument/2006/relationships/tags" Target="../tags/tag446.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53.xml"/><Relationship Id="rId4" Type="http://schemas.openxmlformats.org/officeDocument/2006/relationships/tags" Target="../tags/tag452.xml"/><Relationship Id="rId3" Type="http://schemas.openxmlformats.org/officeDocument/2006/relationships/tags" Target="../tags/tag451.xml"/><Relationship Id="rId2" Type="http://schemas.openxmlformats.org/officeDocument/2006/relationships/tags" Target="../tags/tag450.xml"/><Relationship Id="rId1" Type="http://schemas.openxmlformats.org/officeDocument/2006/relationships/tags" Target="../tags/tag449.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5.xml"/><Relationship Id="rId3" Type="http://schemas.openxmlformats.org/officeDocument/2006/relationships/tags" Target="../tags/tag456.xml"/><Relationship Id="rId2" Type="http://schemas.openxmlformats.org/officeDocument/2006/relationships/tags" Target="../tags/tag455.xml"/><Relationship Id="rId1" Type="http://schemas.openxmlformats.org/officeDocument/2006/relationships/tags" Target="../tags/tag454.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56.xml"/><Relationship Id="rId5" Type="http://schemas.openxmlformats.org/officeDocument/2006/relationships/tags" Target="../tags/tag355.xml"/><Relationship Id="rId4" Type="http://schemas.openxmlformats.org/officeDocument/2006/relationships/tags" Target="../tags/tag354.xml"/><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0.xml"/><Relationship Id="rId4" Type="http://schemas.openxmlformats.org/officeDocument/2006/relationships/tags" Target="../tags/tag360.xml"/><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tags" Target="../tags/tag357.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366.xml"/><Relationship Id="rId5" Type="http://schemas.openxmlformats.org/officeDocument/2006/relationships/tags" Target="../tags/tag365.xml"/><Relationship Id="rId4" Type="http://schemas.openxmlformats.org/officeDocument/2006/relationships/tags" Target="../tags/tag364.xml"/><Relationship Id="rId3" Type="http://schemas.openxmlformats.org/officeDocument/2006/relationships/tags" Target="../tags/tag363.xml"/><Relationship Id="rId2" Type="http://schemas.openxmlformats.org/officeDocument/2006/relationships/tags" Target="../tags/tag362.xml"/><Relationship Id="rId1" Type="http://schemas.openxmlformats.org/officeDocument/2006/relationships/tags" Target="../tags/tag361.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40.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tags" Target="../tags/tag370.xml"/><Relationship Id="rId3" Type="http://schemas.openxmlformats.org/officeDocument/2006/relationships/tags" Target="../tags/tag369.xml"/><Relationship Id="rId2" Type="http://schemas.openxmlformats.org/officeDocument/2006/relationships/tags" Target="../tags/tag368.xml"/><Relationship Id="rId1" Type="http://schemas.openxmlformats.org/officeDocument/2006/relationships/tags" Target="../tags/tag367.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7.xml"/><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7.xml"/><Relationship Id="rId1" Type="http://schemas.openxmlformats.org/officeDocument/2006/relationships/tags" Target="../tags/tag3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descr="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
          <p:cNvSpPr/>
          <p:nvPr>
            <p:custDataLst>
              <p:tags r:id="rId1"/>
            </p:custDataLst>
          </p:nvPr>
        </p:nvSpPr>
        <p:spPr>
          <a:xfrm>
            <a:off x="942975" y="2736812"/>
            <a:ext cx="2065041" cy="899160"/>
          </a:xfrm>
          <a:prstGeom prst="rect">
            <a:avLst/>
          </a:prstGeom>
        </p:spPr>
        <p:txBody>
          <a:bodyPr wrap="square">
            <a:spAutoFit/>
          </a:bodyPr>
          <a:p>
            <a:r>
              <a:rPr lang="en-US" altLang="zh-CN" sz="5250" b="1" dirty="0">
                <a:latin typeface="+mj-ea"/>
                <a:ea typeface="+mj-ea"/>
                <a:cs typeface="+mn-ea"/>
                <a:sym typeface="+mn-lt"/>
              </a:rPr>
              <a:t>2019</a:t>
            </a:r>
            <a:endParaRPr lang="en-US" altLang="zh-CN" sz="5250" b="1" dirty="0">
              <a:latin typeface="+mj-ea"/>
              <a:ea typeface="+mj-ea"/>
              <a:cs typeface="+mn-ea"/>
              <a:sym typeface="+mn-lt"/>
            </a:endParaRPr>
          </a:p>
        </p:txBody>
      </p:sp>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43610" y="3500120"/>
            <a:ext cx="5092700" cy="1054735"/>
          </a:xfrm>
        </p:spPr>
        <p:txBody>
          <a:bodyPr/>
          <a:p>
            <a:r>
              <a:rPr lang="zh-CN" altLang="en-US"/>
              <a:t>总体设计报告</a:t>
            </a:r>
            <a:endParaRPr lang="zh-CN" altLang="en-US"/>
          </a:p>
        </p:txBody>
      </p:sp>
      <p:sp>
        <p:nvSpPr>
          <p:cNvPr id="117" name="副标题 116"/>
          <p:cNvSpPr>
            <a:spLocks noGrp="1"/>
          </p:cNvSpPr>
          <p:nvPr>
            <p:ph type="subTitle" idx="1"/>
            <p:custDataLst>
              <p:tags r:id="rId9"/>
            </p:custDataLst>
          </p:nvPr>
        </p:nvSpPr>
        <p:spPr/>
        <p:txBody>
          <a:bodyPr>
            <a:normAutofit/>
          </a:bodyPr>
          <a:p>
            <a:r>
              <a:rPr lang="en-US" altLang="zh-CN" dirty="0"/>
              <a:t>G14</a:t>
            </a:r>
            <a:r>
              <a:rPr lang="zh-CN" altLang="en-US" dirty="0"/>
              <a:t>小组：</a:t>
            </a:r>
            <a:endParaRPr lang="zh-CN" altLang="en-US" dirty="0"/>
          </a:p>
        </p:txBody>
      </p:sp>
      <p:sp>
        <p:nvSpPr>
          <p:cNvPr id="118" name="文本占位符 117"/>
          <p:cNvSpPr>
            <a:spLocks noGrp="1"/>
          </p:cNvSpPr>
          <p:nvPr>
            <p:ph type="body" sz="quarter" idx="13"/>
            <p:custDataLst>
              <p:tags r:id="rId10"/>
            </p:custDataLst>
          </p:nvPr>
        </p:nvSpPr>
        <p:spPr>
          <a:xfrm>
            <a:off x="942975" y="5208270"/>
            <a:ext cx="1966276" cy="503238"/>
          </a:xfrm>
        </p:spPr>
        <p:txBody>
          <a:bodyPr/>
          <a:p>
            <a:r>
              <a:rPr lang="zh-CN" altLang="en-US" dirty="0">
                <a:solidFill>
                  <a:schemeClr val="tx1"/>
                </a:solidFill>
              </a:rPr>
              <a:t>汇报人：肖繁</a:t>
            </a:r>
            <a:endParaRPr lang="zh-CN" altLang="en-US" dirty="0">
              <a:solidFill>
                <a:schemeClr val="tx1"/>
              </a:solidFill>
            </a:endParaRPr>
          </a:p>
        </p:txBody>
      </p:sp>
      <p:sp>
        <p:nvSpPr>
          <p:cNvPr id="119" name="文本框 118"/>
          <p:cNvSpPr txBox="1"/>
          <p:nvPr/>
        </p:nvSpPr>
        <p:spPr>
          <a:xfrm>
            <a:off x="943610" y="5711825"/>
            <a:ext cx="4344670" cy="450850"/>
          </a:xfrm>
          <a:prstGeom prst="rect">
            <a:avLst/>
          </a:prstGeom>
          <a:noFill/>
        </p:spPr>
        <p:txBody>
          <a:bodyPr wrap="square" rtlCol="0">
            <a:spAutoFit/>
          </a:bodyPr>
          <a:p>
            <a:pPr algn="l" fontAlgn="auto">
              <a:lnSpc>
                <a:spcPct val="130000"/>
              </a:lnSpc>
              <a:spcBef>
                <a:spcPts val="0"/>
              </a:spcBef>
              <a:spcAft>
                <a:spcPts val="1000"/>
              </a:spcAft>
              <a:buClrTx/>
              <a:buSzTx/>
              <a:buFont typeface="Arial" panose="020B0604020202020204" pitchFamily="34" charset="0"/>
            </a:pPr>
            <a:r>
              <a:rPr lang="zh-CN" altLang="en-US" sz="1800" spc="150" dirty="0">
                <a:uFillTx/>
                <a:latin typeface="微软雅黑" panose="020B0503020204020204" charset="-122"/>
                <a:ea typeface="微软雅黑" panose="020B0503020204020204" charset="-122"/>
              </a:rPr>
              <a:t>组长：郑逸旸  组员：董思诚 肖繁</a:t>
            </a:r>
            <a:endParaRPr lang="zh-CN" altLang="en-US" sz="1800" spc="150" dirty="0">
              <a:uFillTx/>
              <a:latin typeface="微软雅黑" panose="020B0503020204020204" charset="-122"/>
              <a:ea typeface="微软雅黑" panose="020B0503020204020204" charset="-122"/>
            </a:endParaRPr>
          </a:p>
        </p:txBody>
      </p:sp>
      <p:pic>
        <p:nvPicPr>
          <p:cNvPr id="120" name="图片 119" descr="G14小组logo"/>
          <p:cNvPicPr>
            <a:picLocks noChangeAspect="1"/>
          </p:cNvPicPr>
          <p:nvPr/>
        </p:nvPicPr>
        <p:blipFill>
          <a:blip r:embed="rId11"/>
          <a:stretch>
            <a:fillRect/>
          </a:stretch>
        </p:blipFill>
        <p:spPr>
          <a:xfrm>
            <a:off x="1499870" y="470535"/>
            <a:ext cx="1409700" cy="1905000"/>
          </a:xfrm>
          <a:prstGeom prst="rect">
            <a:avLst/>
          </a:prstGeom>
        </p:spPr>
      </p:pic>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32785" y="230505"/>
            <a:ext cx="2407285" cy="706755"/>
          </a:xfrm>
          <a:prstGeom prst="rect">
            <a:avLst/>
          </a:prstGeom>
          <a:noFill/>
          <a:ln w="19050">
            <a:solidFill>
              <a:schemeClr val="tx1"/>
            </a:solidFill>
          </a:ln>
        </p:spPr>
        <p:txBody>
          <a:bodyPr wrap="square" rtlCol="0">
            <a:spAutoFit/>
          </a:bodyPr>
          <a:p>
            <a:pPr algn="ctr"/>
            <a:r>
              <a:rPr lang="zh-CN" altLang="en-US" sz="4000"/>
              <a:t>后台管理</a:t>
            </a:r>
            <a:endParaRPr lang="zh-CN" altLang="en-US" sz="4000"/>
          </a:p>
        </p:txBody>
      </p:sp>
      <p:sp>
        <p:nvSpPr>
          <p:cNvPr id="8" name="文本框 7"/>
          <p:cNvSpPr txBox="1"/>
          <p:nvPr/>
        </p:nvSpPr>
        <p:spPr>
          <a:xfrm>
            <a:off x="1212215" y="1962785"/>
            <a:ext cx="601980" cy="1568450"/>
          </a:xfrm>
          <a:prstGeom prst="rect">
            <a:avLst/>
          </a:prstGeom>
          <a:noFill/>
          <a:ln w="19050">
            <a:solidFill>
              <a:schemeClr val="tx1"/>
            </a:solidFill>
          </a:ln>
        </p:spPr>
        <p:txBody>
          <a:bodyPr wrap="square" rtlCol="0">
            <a:spAutoFit/>
          </a:bodyPr>
          <a:p>
            <a:pPr algn="ctr"/>
            <a:r>
              <a:rPr lang="zh-CN" altLang="en-US" sz="2400"/>
              <a:t>帖子管理</a:t>
            </a:r>
            <a:endParaRPr lang="zh-CN" altLang="en-US" sz="2400"/>
          </a:p>
        </p:txBody>
      </p:sp>
      <p:sp>
        <p:nvSpPr>
          <p:cNvPr id="10" name="文本框 9"/>
          <p:cNvSpPr txBox="1"/>
          <p:nvPr/>
        </p:nvSpPr>
        <p:spPr>
          <a:xfrm>
            <a:off x="3038475" y="1962785"/>
            <a:ext cx="601980" cy="1568450"/>
          </a:xfrm>
          <a:prstGeom prst="rect">
            <a:avLst/>
          </a:prstGeom>
          <a:noFill/>
          <a:ln w="19050">
            <a:solidFill>
              <a:schemeClr val="tx1"/>
            </a:solidFill>
          </a:ln>
        </p:spPr>
        <p:txBody>
          <a:bodyPr wrap="square" rtlCol="0">
            <a:spAutoFit/>
          </a:bodyPr>
          <a:p>
            <a:pPr algn="ctr"/>
            <a:r>
              <a:rPr lang="zh-CN" altLang="en-US" sz="2400"/>
              <a:t>公告管理</a:t>
            </a:r>
            <a:endParaRPr lang="zh-CN" altLang="en-US" sz="2400"/>
          </a:p>
        </p:txBody>
      </p:sp>
      <p:sp>
        <p:nvSpPr>
          <p:cNvPr id="11" name="文本框 10"/>
          <p:cNvSpPr txBox="1"/>
          <p:nvPr/>
        </p:nvSpPr>
        <p:spPr>
          <a:xfrm>
            <a:off x="4700905" y="1962150"/>
            <a:ext cx="601980" cy="1568450"/>
          </a:xfrm>
          <a:prstGeom prst="rect">
            <a:avLst/>
          </a:prstGeom>
          <a:noFill/>
          <a:ln w="19050">
            <a:solidFill>
              <a:schemeClr val="tx1"/>
            </a:solidFill>
          </a:ln>
        </p:spPr>
        <p:txBody>
          <a:bodyPr wrap="square" rtlCol="0">
            <a:spAutoFit/>
          </a:bodyPr>
          <a:p>
            <a:pPr algn="ctr"/>
            <a:r>
              <a:rPr lang="zh-CN" altLang="en-US" sz="2400"/>
              <a:t>帖子推荐</a:t>
            </a:r>
            <a:endParaRPr lang="zh-CN" altLang="en-US" sz="2400"/>
          </a:p>
        </p:txBody>
      </p:sp>
      <p:sp>
        <p:nvSpPr>
          <p:cNvPr id="12" name="文本框 11"/>
          <p:cNvSpPr txBox="1"/>
          <p:nvPr/>
        </p:nvSpPr>
        <p:spPr>
          <a:xfrm>
            <a:off x="6494780" y="1962785"/>
            <a:ext cx="601980" cy="1568450"/>
          </a:xfrm>
          <a:prstGeom prst="rect">
            <a:avLst/>
          </a:prstGeom>
          <a:noFill/>
          <a:ln w="19050">
            <a:solidFill>
              <a:schemeClr val="tx1"/>
            </a:solidFill>
          </a:ln>
        </p:spPr>
        <p:txBody>
          <a:bodyPr wrap="square" rtlCol="0">
            <a:spAutoFit/>
          </a:bodyPr>
          <a:p>
            <a:pPr algn="ctr"/>
            <a:r>
              <a:rPr lang="zh-CN" altLang="en-US" sz="2400"/>
              <a:t>类别管理</a:t>
            </a:r>
            <a:endParaRPr lang="zh-CN" altLang="en-US" sz="2400"/>
          </a:p>
        </p:txBody>
      </p:sp>
      <p:sp>
        <p:nvSpPr>
          <p:cNvPr id="13" name="文本框 12"/>
          <p:cNvSpPr txBox="1"/>
          <p:nvPr/>
        </p:nvSpPr>
        <p:spPr>
          <a:xfrm>
            <a:off x="956310" y="4794250"/>
            <a:ext cx="345440" cy="1198880"/>
          </a:xfrm>
          <a:prstGeom prst="rect">
            <a:avLst/>
          </a:prstGeom>
          <a:noFill/>
          <a:ln w="19050">
            <a:solidFill>
              <a:schemeClr val="tx1"/>
            </a:solidFill>
          </a:ln>
        </p:spPr>
        <p:txBody>
          <a:bodyPr wrap="square" rtlCol="0">
            <a:spAutoFit/>
          </a:bodyPr>
          <a:p>
            <a:pPr algn="ctr"/>
            <a:r>
              <a:rPr lang="zh-CN" altLang="en-US"/>
              <a:t>发表帖子</a:t>
            </a:r>
            <a:endParaRPr lang="zh-CN" altLang="en-US"/>
          </a:p>
        </p:txBody>
      </p:sp>
      <p:sp>
        <p:nvSpPr>
          <p:cNvPr id="15" name="文本框 14"/>
          <p:cNvSpPr txBox="1"/>
          <p:nvPr/>
        </p:nvSpPr>
        <p:spPr>
          <a:xfrm>
            <a:off x="1675130" y="4794250"/>
            <a:ext cx="394970" cy="1198880"/>
          </a:xfrm>
          <a:prstGeom prst="rect">
            <a:avLst/>
          </a:prstGeom>
          <a:noFill/>
          <a:ln w="19050">
            <a:solidFill>
              <a:schemeClr val="tx1"/>
            </a:solidFill>
          </a:ln>
        </p:spPr>
        <p:txBody>
          <a:bodyPr wrap="square" rtlCol="0">
            <a:spAutoFit/>
          </a:bodyPr>
          <a:p>
            <a:pPr algn="ctr"/>
            <a:r>
              <a:rPr lang="zh-CN" altLang="en-US"/>
              <a:t>帖子设置</a:t>
            </a:r>
            <a:endParaRPr lang="zh-CN" altLang="en-US"/>
          </a:p>
        </p:txBody>
      </p:sp>
      <p:sp>
        <p:nvSpPr>
          <p:cNvPr id="16" name="文本框 15"/>
          <p:cNvSpPr txBox="1"/>
          <p:nvPr/>
        </p:nvSpPr>
        <p:spPr>
          <a:xfrm>
            <a:off x="2889885" y="4794250"/>
            <a:ext cx="345440" cy="1198880"/>
          </a:xfrm>
          <a:prstGeom prst="rect">
            <a:avLst/>
          </a:prstGeom>
          <a:noFill/>
          <a:ln w="19050">
            <a:solidFill>
              <a:schemeClr val="tx1"/>
            </a:solidFill>
          </a:ln>
        </p:spPr>
        <p:txBody>
          <a:bodyPr wrap="square" rtlCol="0">
            <a:spAutoFit/>
          </a:bodyPr>
          <a:p>
            <a:pPr algn="ctr"/>
            <a:r>
              <a:rPr lang="zh-CN" altLang="en-US"/>
              <a:t>公告添加</a:t>
            </a:r>
            <a:endParaRPr lang="zh-CN" altLang="en-US"/>
          </a:p>
        </p:txBody>
      </p:sp>
      <p:sp>
        <p:nvSpPr>
          <p:cNvPr id="17" name="文本框 16"/>
          <p:cNvSpPr txBox="1"/>
          <p:nvPr/>
        </p:nvSpPr>
        <p:spPr>
          <a:xfrm>
            <a:off x="3486150" y="4794250"/>
            <a:ext cx="394970" cy="1198880"/>
          </a:xfrm>
          <a:prstGeom prst="rect">
            <a:avLst/>
          </a:prstGeom>
          <a:noFill/>
          <a:ln w="19050">
            <a:solidFill>
              <a:schemeClr val="tx1"/>
            </a:solidFill>
          </a:ln>
        </p:spPr>
        <p:txBody>
          <a:bodyPr wrap="square" rtlCol="0">
            <a:spAutoFit/>
          </a:bodyPr>
          <a:p>
            <a:pPr algn="ctr"/>
            <a:r>
              <a:rPr lang="zh-CN" altLang="en-US"/>
              <a:t>公告设置</a:t>
            </a:r>
            <a:endParaRPr lang="zh-CN" altLang="en-US"/>
          </a:p>
        </p:txBody>
      </p:sp>
      <p:sp>
        <p:nvSpPr>
          <p:cNvPr id="18" name="文本框 17"/>
          <p:cNvSpPr txBox="1"/>
          <p:nvPr/>
        </p:nvSpPr>
        <p:spPr>
          <a:xfrm>
            <a:off x="4518660" y="4793615"/>
            <a:ext cx="345440" cy="1198880"/>
          </a:xfrm>
          <a:prstGeom prst="rect">
            <a:avLst/>
          </a:prstGeom>
          <a:noFill/>
          <a:ln w="19050">
            <a:solidFill>
              <a:schemeClr val="tx1"/>
            </a:solidFill>
          </a:ln>
        </p:spPr>
        <p:txBody>
          <a:bodyPr wrap="square" rtlCol="0">
            <a:spAutoFit/>
          </a:bodyPr>
          <a:p>
            <a:pPr algn="ctr"/>
            <a:r>
              <a:rPr lang="zh-CN" altLang="en-US"/>
              <a:t>点赞统计</a:t>
            </a:r>
            <a:endParaRPr lang="zh-CN" altLang="en-US"/>
          </a:p>
        </p:txBody>
      </p:sp>
      <p:sp>
        <p:nvSpPr>
          <p:cNvPr id="26" name="文本框 25"/>
          <p:cNvSpPr txBox="1"/>
          <p:nvPr/>
        </p:nvSpPr>
        <p:spPr>
          <a:xfrm>
            <a:off x="5114925" y="4793615"/>
            <a:ext cx="394970" cy="1198880"/>
          </a:xfrm>
          <a:prstGeom prst="rect">
            <a:avLst/>
          </a:prstGeom>
          <a:noFill/>
          <a:ln w="19050">
            <a:solidFill>
              <a:schemeClr val="tx1"/>
            </a:solidFill>
          </a:ln>
        </p:spPr>
        <p:txBody>
          <a:bodyPr wrap="square" rtlCol="0">
            <a:spAutoFit/>
          </a:bodyPr>
          <a:p>
            <a:pPr algn="ctr"/>
            <a:r>
              <a:rPr lang="zh-CN" altLang="en-US"/>
              <a:t>推荐设置</a:t>
            </a:r>
            <a:endParaRPr lang="zh-CN" altLang="en-US"/>
          </a:p>
        </p:txBody>
      </p:sp>
      <p:sp>
        <p:nvSpPr>
          <p:cNvPr id="27" name="文本框 26"/>
          <p:cNvSpPr txBox="1"/>
          <p:nvPr/>
        </p:nvSpPr>
        <p:spPr>
          <a:xfrm>
            <a:off x="6353175" y="4794250"/>
            <a:ext cx="345440" cy="1198880"/>
          </a:xfrm>
          <a:prstGeom prst="rect">
            <a:avLst/>
          </a:prstGeom>
          <a:noFill/>
          <a:ln w="19050">
            <a:solidFill>
              <a:schemeClr val="tx1"/>
            </a:solidFill>
          </a:ln>
        </p:spPr>
        <p:txBody>
          <a:bodyPr wrap="square" rtlCol="0">
            <a:spAutoFit/>
          </a:bodyPr>
          <a:p>
            <a:pPr algn="ctr"/>
            <a:r>
              <a:rPr lang="zh-CN" altLang="en-US"/>
              <a:t>类别添加</a:t>
            </a:r>
            <a:endParaRPr lang="zh-CN" altLang="en-US"/>
          </a:p>
        </p:txBody>
      </p:sp>
      <p:sp>
        <p:nvSpPr>
          <p:cNvPr id="28" name="文本框 27"/>
          <p:cNvSpPr txBox="1"/>
          <p:nvPr/>
        </p:nvSpPr>
        <p:spPr>
          <a:xfrm>
            <a:off x="6949440" y="4794250"/>
            <a:ext cx="394970" cy="1198880"/>
          </a:xfrm>
          <a:prstGeom prst="rect">
            <a:avLst/>
          </a:prstGeom>
          <a:noFill/>
          <a:ln w="19050">
            <a:solidFill>
              <a:schemeClr val="tx1"/>
            </a:solidFill>
          </a:ln>
        </p:spPr>
        <p:txBody>
          <a:bodyPr wrap="square" rtlCol="0">
            <a:spAutoFit/>
          </a:bodyPr>
          <a:p>
            <a:pPr algn="ctr"/>
            <a:r>
              <a:rPr lang="zh-CN" altLang="en-US"/>
              <a:t>类别设置</a:t>
            </a:r>
            <a:endParaRPr lang="zh-CN" altLang="en-US"/>
          </a:p>
        </p:txBody>
      </p:sp>
      <p:cxnSp>
        <p:nvCxnSpPr>
          <p:cNvPr id="29" name="肘形连接符 28"/>
          <p:cNvCxnSpPr>
            <a:stCxn id="2" idx="2"/>
            <a:endCxn id="8" idx="0"/>
          </p:cNvCxnSpPr>
          <p:nvPr/>
        </p:nvCxnSpPr>
        <p:spPr>
          <a:xfrm rot="5400000">
            <a:off x="2462213" y="-11747"/>
            <a:ext cx="1025525" cy="292354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0" name="肘形连接符 29"/>
          <p:cNvCxnSpPr>
            <a:stCxn id="2" idx="2"/>
            <a:endCxn id="10" idx="0"/>
          </p:cNvCxnSpPr>
          <p:nvPr/>
        </p:nvCxnSpPr>
        <p:spPr>
          <a:xfrm rot="5400000">
            <a:off x="3375343" y="901383"/>
            <a:ext cx="1025525" cy="109728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1" name="肘形连接符 30"/>
          <p:cNvCxnSpPr/>
          <p:nvPr/>
        </p:nvCxnSpPr>
        <p:spPr>
          <a:xfrm rot="5400000" flipV="1">
            <a:off x="4206875" y="1158240"/>
            <a:ext cx="1024890" cy="565150"/>
          </a:xfrm>
          <a:prstGeom prst="bentConnector3">
            <a:avLst>
              <a:gd name="adj1" fmla="val 50062"/>
            </a:avLst>
          </a:prstGeom>
        </p:spPr>
        <p:style>
          <a:lnRef idx="3">
            <a:schemeClr val="dk1"/>
          </a:lnRef>
          <a:fillRef idx="0">
            <a:schemeClr val="dk1"/>
          </a:fillRef>
          <a:effectRef idx="2">
            <a:schemeClr val="dk1"/>
          </a:effectRef>
          <a:fontRef idx="minor">
            <a:schemeClr val="tx1"/>
          </a:fontRef>
        </p:style>
      </p:cxnSp>
      <p:cxnSp>
        <p:nvCxnSpPr>
          <p:cNvPr id="34" name="肘形连接符 33"/>
          <p:cNvCxnSpPr>
            <a:stCxn id="8" idx="2"/>
            <a:endCxn id="13" idx="0"/>
          </p:cNvCxnSpPr>
          <p:nvPr/>
        </p:nvCxnSpPr>
        <p:spPr>
          <a:xfrm rot="5400000">
            <a:off x="689610" y="3970655"/>
            <a:ext cx="1263015" cy="38417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35" name="肘形连接符 34"/>
          <p:cNvCxnSpPr>
            <a:stCxn id="8" idx="2"/>
          </p:cNvCxnSpPr>
          <p:nvPr/>
        </p:nvCxnSpPr>
        <p:spPr>
          <a:xfrm rot="5400000" flipV="1">
            <a:off x="1065530" y="3978275"/>
            <a:ext cx="1263015" cy="36830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6" name="肘形连接符 35"/>
          <p:cNvCxnSpPr>
            <a:stCxn id="10" idx="2"/>
            <a:endCxn id="16" idx="0"/>
          </p:cNvCxnSpPr>
          <p:nvPr/>
        </p:nvCxnSpPr>
        <p:spPr>
          <a:xfrm rot="5400000">
            <a:off x="2569528" y="4024313"/>
            <a:ext cx="1263015" cy="27686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7" name="肘形连接符 36"/>
          <p:cNvCxnSpPr>
            <a:stCxn id="10" idx="2"/>
            <a:endCxn id="17" idx="0"/>
          </p:cNvCxnSpPr>
          <p:nvPr/>
        </p:nvCxnSpPr>
        <p:spPr>
          <a:xfrm rot="5400000" flipV="1">
            <a:off x="2880043" y="3990658"/>
            <a:ext cx="1263015" cy="34417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40" name="肘形连接符 39"/>
          <p:cNvCxnSpPr>
            <a:stCxn id="11" idx="2"/>
            <a:endCxn id="18" idx="0"/>
          </p:cNvCxnSpPr>
          <p:nvPr/>
        </p:nvCxnSpPr>
        <p:spPr>
          <a:xfrm rot="5400000">
            <a:off x="4224020" y="4006850"/>
            <a:ext cx="1263015" cy="31051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41" name="肘形连接符 40"/>
          <p:cNvCxnSpPr>
            <a:stCxn id="11" idx="2"/>
            <a:endCxn id="26" idx="0"/>
          </p:cNvCxnSpPr>
          <p:nvPr/>
        </p:nvCxnSpPr>
        <p:spPr>
          <a:xfrm rot="5400000" flipV="1">
            <a:off x="4534535" y="4006850"/>
            <a:ext cx="1263015" cy="31051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42" name="肘形连接符 41"/>
          <p:cNvCxnSpPr>
            <a:stCxn id="12" idx="2"/>
            <a:endCxn id="27" idx="0"/>
          </p:cNvCxnSpPr>
          <p:nvPr/>
        </p:nvCxnSpPr>
        <p:spPr>
          <a:xfrm rot="5400000">
            <a:off x="6020435" y="4027805"/>
            <a:ext cx="1263015" cy="26987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43" name="肘形连接符 42"/>
          <p:cNvCxnSpPr>
            <a:stCxn id="12" idx="2"/>
            <a:endCxn id="28" idx="0"/>
          </p:cNvCxnSpPr>
          <p:nvPr/>
        </p:nvCxnSpPr>
        <p:spPr>
          <a:xfrm rot="5400000" flipV="1">
            <a:off x="6330950" y="3987165"/>
            <a:ext cx="1263015" cy="35115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33" name="肘形连接符 32"/>
          <p:cNvCxnSpPr/>
          <p:nvPr/>
        </p:nvCxnSpPr>
        <p:spPr>
          <a:xfrm rot="16200000" flipV="1">
            <a:off x="5102860" y="261620"/>
            <a:ext cx="1025525" cy="2359025"/>
          </a:xfrm>
          <a:prstGeom prst="bentConnector3">
            <a:avLst>
              <a:gd name="adj1" fmla="val 49969"/>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38" name="文本框 37"/>
          <p:cNvSpPr txBox="1"/>
          <p:nvPr/>
        </p:nvSpPr>
        <p:spPr>
          <a:xfrm>
            <a:off x="7814310" y="1962785"/>
            <a:ext cx="601980" cy="1568450"/>
          </a:xfrm>
          <a:prstGeom prst="rect">
            <a:avLst/>
          </a:prstGeom>
          <a:noFill/>
          <a:ln w="19050">
            <a:solidFill>
              <a:schemeClr val="tx1"/>
            </a:solidFill>
          </a:ln>
        </p:spPr>
        <p:txBody>
          <a:bodyPr wrap="square" rtlCol="0">
            <a:spAutoFit/>
          </a:bodyPr>
          <a:p>
            <a:pPr algn="ctr"/>
            <a:r>
              <a:rPr lang="zh-CN" altLang="en-US" sz="2400"/>
              <a:t>用户管理</a:t>
            </a:r>
            <a:endParaRPr lang="zh-CN" altLang="en-US" sz="2400"/>
          </a:p>
        </p:txBody>
      </p:sp>
      <p:sp>
        <p:nvSpPr>
          <p:cNvPr id="39" name="文本框 38"/>
          <p:cNvSpPr txBox="1"/>
          <p:nvPr/>
        </p:nvSpPr>
        <p:spPr>
          <a:xfrm>
            <a:off x="7672705" y="4794250"/>
            <a:ext cx="345440" cy="1198880"/>
          </a:xfrm>
          <a:prstGeom prst="rect">
            <a:avLst/>
          </a:prstGeom>
          <a:noFill/>
          <a:ln w="19050">
            <a:solidFill>
              <a:schemeClr val="tx1"/>
            </a:solidFill>
          </a:ln>
        </p:spPr>
        <p:txBody>
          <a:bodyPr wrap="square" rtlCol="0">
            <a:spAutoFit/>
          </a:bodyPr>
          <a:p>
            <a:pPr algn="ctr"/>
            <a:r>
              <a:rPr lang="zh-CN" altLang="en-US"/>
              <a:t>用户注册</a:t>
            </a:r>
            <a:endParaRPr lang="zh-CN" altLang="en-US"/>
          </a:p>
        </p:txBody>
      </p:sp>
      <p:sp>
        <p:nvSpPr>
          <p:cNvPr id="44" name="文本框 43"/>
          <p:cNvSpPr txBox="1"/>
          <p:nvPr/>
        </p:nvSpPr>
        <p:spPr>
          <a:xfrm>
            <a:off x="8268970" y="4794250"/>
            <a:ext cx="394970" cy="1198880"/>
          </a:xfrm>
          <a:prstGeom prst="rect">
            <a:avLst/>
          </a:prstGeom>
          <a:noFill/>
          <a:ln w="19050">
            <a:solidFill>
              <a:schemeClr val="tx1"/>
            </a:solidFill>
          </a:ln>
        </p:spPr>
        <p:txBody>
          <a:bodyPr wrap="square" rtlCol="0">
            <a:spAutoFit/>
          </a:bodyPr>
          <a:p>
            <a:pPr algn="ctr"/>
            <a:r>
              <a:rPr lang="zh-CN" altLang="en-US"/>
              <a:t>用户信息</a:t>
            </a:r>
            <a:endParaRPr lang="zh-CN" altLang="en-US"/>
          </a:p>
        </p:txBody>
      </p:sp>
      <p:cxnSp>
        <p:nvCxnSpPr>
          <p:cNvPr id="45" name="肘形连接符 44"/>
          <p:cNvCxnSpPr>
            <a:stCxn id="38" idx="2"/>
            <a:endCxn id="39" idx="0"/>
          </p:cNvCxnSpPr>
          <p:nvPr/>
        </p:nvCxnSpPr>
        <p:spPr>
          <a:xfrm rot="5400000">
            <a:off x="7348855" y="4027805"/>
            <a:ext cx="1263015" cy="26987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46" name="肘形连接符 45"/>
          <p:cNvCxnSpPr>
            <a:stCxn id="38" idx="2"/>
            <a:endCxn id="44" idx="0"/>
          </p:cNvCxnSpPr>
          <p:nvPr/>
        </p:nvCxnSpPr>
        <p:spPr>
          <a:xfrm rot="5400000" flipV="1">
            <a:off x="7659370" y="3987165"/>
            <a:ext cx="1263015" cy="35115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47" name="肘形连接符 46"/>
          <p:cNvCxnSpPr/>
          <p:nvPr/>
        </p:nvCxnSpPr>
        <p:spPr>
          <a:xfrm rot="16200000" flipV="1">
            <a:off x="5762625" y="-398145"/>
            <a:ext cx="1025525" cy="3678555"/>
          </a:xfrm>
          <a:prstGeom prst="bentConnector3">
            <a:avLst>
              <a:gd name="adj1" fmla="val 49969"/>
            </a:avLst>
          </a:prstGeom>
          <a:ln>
            <a:solidFill>
              <a:schemeClr val="tx1"/>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程序设计说明</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03</a:t>
            </a:r>
            <a:endParaRPr lang="en-US" altLang="zh-CN" sz="12450">
              <a:cs typeface="+mn-cs"/>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705244" y="274960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这个网站可以在一小部分群体中推荐不同的关于动漫以及市面上的各种游戏，主要目的是让大家更了解动漫和游戏。</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在这个网站他们也可以体会到很多动漫和游戏里的文化与知识。</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在我们大学生人群中，不难找出喜欢看动漫喜欢打游戏的人群，ACG文化发展到现在，就有越来越多的人喜欢这种文化。而我们正是给这类人们提供各种资源。</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1705244" y="201619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程序描述</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836930" y="915035"/>
            <a:ext cx="3312160" cy="446024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PROCEDURE 用户登录</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打开登录界面</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IF 用户未注册</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打开注册页面</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进行用户注册</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ENDIF</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关闭注册界面</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进行用户登录</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IF用户登录成功</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可打开游戏分区</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可打开动漫分区</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可打开最新新闻分区</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可进行发帖</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ENDIF</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lnSpc>
                <a:spcPct val="100000"/>
              </a:lnSpc>
              <a:spcBef>
                <a:spcPts val="1000"/>
              </a:spcBef>
              <a:spcAft>
                <a:spcPts val="0"/>
              </a:spcAft>
              <a:buSzPct val="130000"/>
              <a:buFont typeface="WPS-Numbers" pitchFamily="2" charset="0"/>
            </a:pP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2"/>
            </p:custDataLst>
          </p:nvPr>
        </p:nvSpPr>
        <p:spPr>
          <a:xfrm>
            <a:off x="636905" y="227330"/>
            <a:ext cx="3355975" cy="468630"/>
          </a:xfrm>
          <a:prstGeom prst="rect">
            <a:avLst/>
          </a:prstGeom>
          <a:noFill/>
        </p:spPr>
        <p:txBody>
          <a:bodyPr wrap="none" lIns="76200" tIns="28575" rIns="47625" bIns="28575" rtlCol="0">
            <a:noAutofit/>
          </a:bodyPr>
          <a:lstStyle/>
          <a:p>
            <a:pPr algn="l"/>
            <a:r>
              <a:rPr lang="en-US" altLang="zh-CN" sz="2700" b="1" spc="300" dirty="0">
                <a:solidFill>
                  <a:srgbClr val="000000">
                    <a:lumMod val="75000"/>
                    <a:lumOff val="25000"/>
                  </a:srgbClr>
                </a:solidFill>
                <a:uFillTx/>
                <a:latin typeface="Arial" panose="020B0604020202020204" pitchFamily="34" charset="0"/>
                <a:ea typeface="微软雅黑" panose="020B0503020204020204" charset="-122"/>
              </a:rPr>
              <a:t>PDL</a:t>
            </a:r>
            <a:r>
              <a:rPr lang="zh-CN" altLang="en-US" sz="2700" b="1" spc="300" dirty="0">
                <a:solidFill>
                  <a:srgbClr val="000000">
                    <a:lumMod val="75000"/>
                    <a:lumOff val="25000"/>
                  </a:srgbClr>
                </a:solidFill>
                <a:uFillTx/>
                <a:latin typeface="Arial" panose="020B0604020202020204" pitchFamily="34" charset="0"/>
                <a:ea typeface="微软雅黑" panose="020B0503020204020204" charset="-122"/>
              </a:rPr>
              <a:t>语言：总系统</a:t>
            </a:r>
            <a:endParaRPr lang="en-US"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 name="文本框 1"/>
          <p:cNvSpPr txBox="1"/>
          <p:nvPr/>
        </p:nvSpPr>
        <p:spPr>
          <a:xfrm>
            <a:off x="4347845" y="915035"/>
            <a:ext cx="3695700" cy="5595620"/>
          </a:xfrm>
          <a:prstGeom prst="rect">
            <a:avLst/>
          </a:prstGeom>
          <a:noFill/>
        </p:spPr>
        <p:txBody>
          <a:bodyPr wrap="square" rtlCol="0" anchor="t">
            <a:spAutoFit/>
          </a:bodyPr>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IF 进行发帖</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打开发帖界面</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进行文本编辑</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点击发帖</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IF 发帖成功</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打开帖子界面</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ENDIF</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ELSE</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打开看帖界面</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IF 进行回帖</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打开回帖界面</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输入文本进行回帖</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回帖成功</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ELSE</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打开各分区界面</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   ENDIF</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ENDIF</a:t>
            </a:r>
            <a:endParaRPr lang="zh-CN" altLang="en-US" sz="1200" spc="150" dirty="0">
              <a:solidFill>
                <a:srgbClr val="000000">
                  <a:lumMod val="75000"/>
                  <a:lumOff val="25000"/>
                </a:srgbClr>
              </a:solidFill>
              <a:uFillTx/>
              <a:latin typeface="Arial" panose="020B0604020202020204" pitchFamily="34" charset="0"/>
              <a:ea typeface="微软雅黑" panose="020B0503020204020204" charset="-122"/>
            </a:endParaRPr>
          </a:p>
          <a:p>
            <a:pPr algn="l" fontAlgn="ctr">
              <a:lnSpc>
                <a:spcPct val="100000"/>
              </a:lnSpc>
              <a:spcBef>
                <a:spcPts val="1000"/>
              </a:spcBef>
              <a:spcAft>
                <a:spcPts val="0"/>
              </a:spcAft>
              <a:buClrTx/>
              <a:buSzPct val="130000"/>
              <a:buFont typeface="WPS-Numbers" pitchFamily="2" charset="0"/>
              <a:buNone/>
            </a:pPr>
            <a:r>
              <a:rPr lang="zh-CN" altLang="en-US" sz="1200" spc="150" dirty="0">
                <a:solidFill>
                  <a:srgbClr val="000000">
                    <a:lumMod val="75000"/>
                    <a:lumOff val="25000"/>
                  </a:srgbClr>
                </a:solidFill>
                <a:uFillTx/>
                <a:ea typeface="微软雅黑" panose="020B0503020204020204" charset="-122"/>
                <a:sym typeface="+mn-ea"/>
              </a:rPr>
              <a:t>退出网页</a:t>
            </a:r>
            <a:endParaRPr lang="zh-CN" altLang="en-US" sz="1200" spc="150" dirty="0">
              <a:solidFill>
                <a:srgbClr val="000000">
                  <a:lumMod val="75000"/>
                  <a:lumOff val="25000"/>
                </a:srgbClr>
              </a:solidFill>
              <a:uFillTx/>
              <a:ea typeface="微软雅黑" panose="020B0503020204020204" charset="-122"/>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637174" y="227396"/>
            <a:ext cx="2724150" cy="468630"/>
          </a:xfrm>
          <a:prstGeom prst="rect">
            <a:avLst/>
          </a:prstGeom>
          <a:noFill/>
        </p:spPr>
        <p:txBody>
          <a:bodyPr wrap="none" lIns="76200" tIns="28575" rIns="47625" bIns="28575" rtlCol="0">
            <a:noAutofit/>
          </a:bodyPr>
          <a:lstStyle/>
          <a:p>
            <a:pPr algn="l"/>
            <a:r>
              <a:rPr lang="zh-CN" sz="2700" b="1" spc="300" dirty="0">
                <a:solidFill>
                  <a:srgbClr val="000000">
                    <a:lumMod val="75000"/>
                    <a:lumOff val="25000"/>
                  </a:srgbClr>
                </a:solidFill>
                <a:uFillTx/>
                <a:latin typeface="Arial" panose="020B0604020202020204" pitchFamily="34" charset="0"/>
                <a:ea typeface="微软雅黑" panose="020B0503020204020204" charset="-122"/>
              </a:rPr>
              <a:t>关键算法设计：</a:t>
            </a:r>
            <a:endParaRPr 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85" y="1129665"/>
            <a:ext cx="8143875" cy="4364355"/>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2078355" y="1235075"/>
            <a:ext cx="6139180" cy="438785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该网站由多个功能模块组成，一般情况下用户对于整个模块除了 操作方便，简单等视觉要求以及正常的功能要求以外，不太会过度的提出整个系统的特殊需求。</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该网站除了主体的各个视屏文章部分，还由网站查询功能、公告信息功能、视频分类功能、热门推荐功能、发表评论点赞功能组成完整的一体。各功能模块间既有独立，也有关联性，在网站设计时，更多的需要参照各功能模块的需求，以及找到各功能模块之间的关联。</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1.网站查询功能</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2.网站公告信息功能</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3.网站用户管理功能</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4.网站热门推荐功能</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5.网站发帖回帖，置顶，加精等基础论坛功能</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1705244" y="45282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功能</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964199" y="39821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性能</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 name="文本框 1"/>
          <p:cNvSpPr txBox="1"/>
          <p:nvPr/>
        </p:nvSpPr>
        <p:spPr>
          <a:xfrm>
            <a:off x="819785" y="1432560"/>
            <a:ext cx="6602095" cy="4061460"/>
          </a:xfrm>
          <a:prstGeom prst="rect">
            <a:avLst/>
          </a:prstGeom>
          <a:noFill/>
        </p:spPr>
        <p:txBody>
          <a:bodyPr wrap="square" rtlCol="0">
            <a:spAutoFit/>
          </a:bodyPr>
          <a:p>
            <a:pPr algn="l"/>
            <a:r>
              <a:rPr lang="zh-CN" altLang="zh-CN" sz="2400" b="1" spc="300" dirty="0">
                <a:solidFill>
                  <a:srgbClr val="000000">
                    <a:lumMod val="75000"/>
                    <a:lumOff val="25000"/>
                  </a:srgbClr>
                </a:solidFill>
                <a:uFillTx/>
                <a:ea typeface="微软雅黑" panose="020B0503020204020204" charset="-122"/>
              </a:rPr>
              <a:t>精度：</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该网页同一般网页一样，仅只要鼠标点击，以及键盘普通输入文本</a:t>
            </a:r>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r>
              <a:rPr lang="zh-CN" altLang="zh-CN" sz="2400" b="1" spc="300" dirty="0">
                <a:solidFill>
                  <a:srgbClr val="000000">
                    <a:lumMod val="75000"/>
                    <a:lumOff val="25000"/>
                  </a:srgbClr>
                </a:solidFill>
                <a:uFillTx/>
                <a:ea typeface="微软雅黑" panose="020B0503020204020204" charset="-122"/>
              </a:rPr>
              <a:t>时间特性要求：</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在网络速度正常的情况下，2秒左右就能完成对链接的点击并且反馈。</a:t>
            </a:r>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r>
              <a:rPr lang="zh-CN" altLang="zh-CN" sz="2400" b="1" spc="300" dirty="0">
                <a:solidFill>
                  <a:srgbClr val="000000">
                    <a:lumMod val="75000"/>
                    <a:lumOff val="25000"/>
                  </a:srgbClr>
                </a:solidFill>
                <a:uFillTx/>
                <a:ea typeface="微软雅黑" panose="020B0503020204020204" charset="-122"/>
              </a:rPr>
              <a:t>灵活性：</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1.查询部分，可以按照多个条件的单独或组合方式查询结果</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2.分类功能也可以按照多个条件的单独或组合方式查找结果</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3.考虑到视频的来源问题，我们还需要解决视频内容的更新需求问题</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4.网站仅在Windows操作系统中运行，但是不能保证所有浏览器都能运行，需要考虑各种浏览器的兼容性</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5.需要考虑各个功能模块相互之间的连接性</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6.对于网页的不定期更新以及用户本身的需求，需要考虑升级的兼容性</a:t>
            </a:r>
            <a:endParaRPr lang="zh-CN" altLang="en-US" sz="1400" spc="150" dirty="0">
              <a:solidFill>
                <a:srgbClr val="000000">
                  <a:lumMod val="75000"/>
                  <a:lumOff val="25000"/>
                </a:srgbClr>
              </a:solidFill>
              <a:uFillTx/>
              <a:ea typeface="微软雅黑" panose="020B0503020204020204"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666384" y="344236"/>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输入项</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 name="文本框 1"/>
          <p:cNvSpPr txBox="1"/>
          <p:nvPr>
            <p:custDataLst>
              <p:tags r:id="rId2"/>
            </p:custDataLst>
          </p:nvPr>
        </p:nvSpPr>
        <p:spPr>
          <a:xfrm>
            <a:off x="666384" y="1926021"/>
            <a:ext cx="2724150" cy="468630"/>
          </a:xfrm>
          <a:prstGeom prst="rect">
            <a:avLst/>
          </a:prstGeom>
          <a:noFill/>
        </p:spPr>
        <p:txBody>
          <a:bodyPr wrap="none" lIns="76200" tIns="28575" rIns="47625" bIns="28575" rtlCol="0">
            <a:noAutofit/>
          </a:bodyPr>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输出项</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3"/>
            </p:custDataLst>
          </p:nvPr>
        </p:nvSpPr>
        <p:spPr>
          <a:xfrm>
            <a:off x="666384" y="465017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算法</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4" name="文本框 3"/>
          <p:cNvSpPr txBox="1"/>
          <p:nvPr>
            <p:custDataLst>
              <p:tags r:id="rId4"/>
            </p:custDataLst>
          </p:nvPr>
        </p:nvSpPr>
        <p:spPr>
          <a:xfrm>
            <a:off x="666115" y="1172210"/>
            <a:ext cx="5822950" cy="61912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本网页需要用户输入用户名和密码才能进行发帖。提供一般网页能实现的所有东西，鼠标点击输入以及键盘文本输入添加评论等。</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5"/>
            </p:custDataLst>
          </p:nvPr>
        </p:nvSpPr>
        <p:spPr>
          <a:xfrm>
            <a:off x="666115" y="2727960"/>
            <a:ext cx="7329170" cy="140208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注册模块的返回值是执行了过程之后产生的结果，如果用户信息存在于数据库中则注册失败，已经拥有相同用户，否则返回注册成功。</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登录模块的返回值是执行了过程之后产生的结果，如果用户名密码存在于数据库中则登录成功，否则返回登录失败。</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所有用户看到的文本形式都是普通网页呈现出来的文本效果，图片也是一般网页所能呈现的普通图片格式。</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8" name="文本框 7"/>
          <p:cNvSpPr txBox="1"/>
          <p:nvPr>
            <p:custDataLst>
              <p:tags r:id="rId6"/>
            </p:custDataLst>
          </p:nvPr>
        </p:nvSpPr>
        <p:spPr>
          <a:xfrm>
            <a:off x="666115" y="5409565"/>
            <a:ext cx="7409180" cy="92265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sz="1200" dirty="0">
                <a:solidFill>
                  <a:srgbClr val="000000">
                    <a:lumMod val="75000"/>
                    <a:lumOff val="25000"/>
                  </a:srgbClr>
                </a:solidFill>
                <a:uFillTx/>
                <a:latin typeface="Arial" panose="020B0604020202020204" pitchFamily="34" charset="0"/>
                <a:ea typeface="微软雅黑" panose="020B0503020204020204" charset="-122"/>
              </a:rPr>
              <a:t>首先我们拥有数据库，建立与网站之间的连接，然后通过代码中的连接绑定到网页中。通过字符串的比较判断用户输入是否正确。然后打开连接执行命令，最后返回结果。</a:t>
            </a:r>
            <a:endParaRPr lang="zh-CN" sz="12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755919" y="51632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性能</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 name="文本框 1"/>
          <p:cNvSpPr txBox="1"/>
          <p:nvPr/>
        </p:nvSpPr>
        <p:spPr>
          <a:xfrm>
            <a:off x="755650" y="1495425"/>
            <a:ext cx="6602095" cy="4199890"/>
          </a:xfrm>
          <a:prstGeom prst="rect">
            <a:avLst/>
          </a:prstGeom>
          <a:noFill/>
        </p:spPr>
        <p:txBody>
          <a:bodyPr wrap="square" rtlCol="0">
            <a:spAutoFit/>
          </a:bodyPr>
          <a:p>
            <a:pPr algn="l"/>
            <a:r>
              <a:rPr lang="zh-CN" altLang="zh-CN" sz="2700" b="1" spc="300" dirty="0">
                <a:solidFill>
                  <a:srgbClr val="000000">
                    <a:lumMod val="75000"/>
                    <a:lumOff val="25000"/>
                  </a:srgbClr>
                </a:solidFill>
                <a:uFillTx/>
                <a:ea typeface="微软雅黑" panose="020B0503020204020204" charset="-122"/>
              </a:rPr>
              <a:t>精度：</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该网页同一般网页一样，仅只要鼠标点击，以及键盘普通输入文本</a:t>
            </a:r>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buClrTx/>
              <a:buSzTx/>
              <a:buFontTx/>
            </a:pPr>
            <a:r>
              <a:rPr lang="zh-CN" altLang="zh-CN" sz="2700" b="1" spc="300" dirty="0">
                <a:solidFill>
                  <a:srgbClr val="000000">
                    <a:lumMod val="75000"/>
                    <a:lumOff val="25000"/>
                  </a:srgbClr>
                </a:solidFill>
                <a:uFillTx/>
                <a:ea typeface="微软雅黑" panose="020B0503020204020204" charset="-122"/>
              </a:rPr>
              <a:t>时间特性要求：</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在网络速度正常的情况下，2秒左右就能完成对链接的点击并且反馈。</a:t>
            </a:r>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endParaRPr lang="zh-CN" altLang="en-US" sz="1200" spc="150" dirty="0">
              <a:solidFill>
                <a:srgbClr val="000000">
                  <a:lumMod val="75000"/>
                  <a:lumOff val="25000"/>
                </a:srgbClr>
              </a:solidFill>
              <a:uFillTx/>
              <a:ea typeface="微软雅黑" panose="020B0503020204020204" charset="-122"/>
            </a:endParaRPr>
          </a:p>
          <a:p>
            <a:pPr algn="l"/>
            <a:r>
              <a:rPr lang="zh-CN" altLang="zh-CN" sz="2700" b="1" spc="300" dirty="0">
                <a:solidFill>
                  <a:srgbClr val="000000">
                    <a:lumMod val="75000"/>
                    <a:lumOff val="25000"/>
                  </a:srgbClr>
                </a:solidFill>
                <a:uFillTx/>
                <a:ea typeface="微软雅黑" panose="020B0503020204020204" charset="-122"/>
              </a:rPr>
              <a:t>灵活性：</a:t>
            </a:r>
            <a:endParaRPr lang="zh-CN" altLang="en-US" sz="20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1.查询部分，可以按照多个条件的单独或组合方式查询结果</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2.分类功能也可以按照多个条件的单独或组合方式查找结果</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3.考虑到视频的来源问题，我们还需要解决视频内容的更新需求问题</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4.网站仅在Windows操作系统中运行，但是不能保证所有浏览器都能运行，需要考虑各种浏览器的兼容性</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5.需要考虑各个功能模块相互之间的连接性</a:t>
            </a:r>
            <a:endParaRPr lang="zh-CN" altLang="en-US" sz="1400" spc="150" dirty="0">
              <a:solidFill>
                <a:srgbClr val="000000">
                  <a:lumMod val="75000"/>
                  <a:lumOff val="25000"/>
                </a:srgbClr>
              </a:solidFill>
              <a:uFillTx/>
              <a:ea typeface="微软雅黑" panose="020B0503020204020204" charset="-122"/>
            </a:endParaRPr>
          </a:p>
          <a:p>
            <a:pPr algn="l"/>
            <a:r>
              <a:rPr lang="zh-CN" altLang="en-US" sz="1400" spc="150" dirty="0">
                <a:solidFill>
                  <a:srgbClr val="000000">
                    <a:lumMod val="75000"/>
                    <a:lumOff val="25000"/>
                  </a:srgbClr>
                </a:solidFill>
                <a:uFillTx/>
                <a:ea typeface="微软雅黑" panose="020B0503020204020204" charset="-122"/>
              </a:rPr>
              <a:t>6.对于网页的不定期更新以及用户本身的需求，需要考虑升级的兼容性</a:t>
            </a:r>
            <a:endParaRPr lang="zh-CN" altLang="en-US" sz="1400" spc="150" dirty="0">
              <a:solidFill>
                <a:srgbClr val="000000">
                  <a:lumMod val="75000"/>
                  <a:lumOff val="25000"/>
                </a:srgbClr>
              </a:solidFill>
              <a:uFillTx/>
              <a:ea typeface="微软雅黑" panose="020B0503020204020204"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755919" y="51632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latin typeface="Arial" panose="020B0604020202020204" pitchFamily="34" charset="0"/>
                <a:ea typeface="微软雅黑" panose="020B0503020204020204" charset="-122"/>
              </a:rPr>
              <a:t>流程逻辑</a:t>
            </a:r>
            <a:endParaRPr lang="zh-CN" altLang="zh-CN" sz="2700" b="1" spc="300" dirty="0">
              <a:solidFill>
                <a:srgbClr val="000000">
                  <a:lumMod val="75000"/>
                  <a:lumOff val="25000"/>
                </a:srgbClr>
              </a:solidFill>
              <a:latin typeface="Arial" panose="020B0604020202020204" pitchFamily="34" charset="0"/>
              <a:ea typeface="微软雅黑" panose="020B0503020204020204" charset="-122"/>
            </a:endParaRPr>
          </a:p>
        </p:txBody>
      </p:sp>
      <p:graphicFrame>
        <p:nvGraphicFramePr>
          <p:cNvPr id="3" name="对象 2">
            <a:hlinkClick r:id="" action="ppaction://ole?verb="/>
          </p:cNvPr>
          <p:cNvGraphicFramePr>
            <a:graphicFrameLocks noChangeAspect="1"/>
          </p:cNvGraphicFramePr>
          <p:nvPr/>
        </p:nvGraphicFramePr>
        <p:xfrm>
          <a:off x="2721610" y="0"/>
          <a:ext cx="3700145" cy="6858000"/>
        </p:xfrm>
        <a:graphic>
          <a:graphicData uri="http://schemas.openxmlformats.org/presentationml/2006/ole">
            <mc:AlternateContent xmlns:mc="http://schemas.openxmlformats.org/markup-compatibility/2006">
              <mc:Choice xmlns:v="urn:schemas-microsoft-com:vml" Requires="v">
                <p:oleObj spid="_x0000_s1025" name="" r:id="rId2" imgW="3728720" imgH="6909435" progId="Visio.Drawing.15">
                  <p:embed/>
                </p:oleObj>
              </mc:Choice>
              <mc:Fallback>
                <p:oleObj name="" r:id="rId2" imgW="3728720" imgH="6909435" progId="Visio.Drawing.15">
                  <p:embed/>
                  <p:pic>
                    <p:nvPicPr>
                      <p:cNvPr id="0" name="图片 1024"/>
                      <p:cNvPicPr/>
                      <p:nvPr/>
                    </p:nvPicPr>
                    <p:blipFill>
                      <a:blip r:embed="rId3"/>
                      <a:stretch>
                        <a:fillRect/>
                      </a:stretch>
                    </p:blipFill>
                    <p:spPr>
                      <a:xfrm>
                        <a:off x="2721610" y="0"/>
                        <a:ext cx="3700145" cy="6858000"/>
                      </a:xfrm>
                      <a:prstGeom prst="rect">
                        <a:avLst/>
                      </a:prstGeom>
                    </p:spPr>
                  </p:pic>
                </p:oleObj>
              </mc:Fallback>
            </mc:AlternateContent>
          </a:graphicData>
        </a:graphic>
      </p:graphicFrame>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 name="图片 33"/>
          <p:cNvPicPr>
            <a:picLocks noChangeAspect="1"/>
          </p:cNvPicPr>
          <p:nvPr>
            <p:custDataLst>
              <p:tags r:id="rId1"/>
            </p:custDataLst>
          </p:nvPr>
        </p:nvPicPr>
        <p:blipFill>
          <a:blip r:embed="rId2"/>
          <a:srcRect/>
          <a:stretch>
            <a:fillRect/>
          </a:stretch>
        </p:blipFill>
        <p:spPr>
          <a:xfrm>
            <a:off x="0" y="857250"/>
            <a:ext cx="9144000" cy="2956739"/>
          </a:xfrm>
          <a:custGeom>
            <a:avLst/>
            <a:gdLst>
              <a:gd name="connsiteX0" fmla="*/ 0 w 12192000"/>
              <a:gd name="connsiteY0" fmla="*/ 0 h 3942319"/>
              <a:gd name="connsiteX1" fmla="*/ 12192000 w 12192000"/>
              <a:gd name="connsiteY1" fmla="*/ 0 h 3942319"/>
              <a:gd name="connsiteX2" fmla="*/ 12192000 w 12192000"/>
              <a:gd name="connsiteY2" fmla="*/ 3942319 h 3942319"/>
              <a:gd name="connsiteX3" fmla="*/ 0 w 12192000"/>
              <a:gd name="connsiteY3" fmla="*/ 3942319 h 3942319"/>
            </a:gdLst>
            <a:ahLst/>
            <a:cxnLst>
              <a:cxn ang="0">
                <a:pos x="connsiteX0" y="connsiteY0"/>
              </a:cxn>
              <a:cxn ang="0">
                <a:pos x="connsiteX1" y="connsiteY1"/>
              </a:cxn>
              <a:cxn ang="0">
                <a:pos x="connsiteX2" y="connsiteY2"/>
              </a:cxn>
              <a:cxn ang="0">
                <a:pos x="connsiteX3" y="connsiteY3"/>
              </a:cxn>
            </a:cxnLst>
            <a:rect l="l" t="t" r="r" b="b"/>
            <a:pathLst>
              <a:path w="12192000" h="3942319">
                <a:moveTo>
                  <a:pt x="0" y="0"/>
                </a:moveTo>
                <a:lnTo>
                  <a:pt x="12192000" y="0"/>
                </a:lnTo>
                <a:lnTo>
                  <a:pt x="12192000" y="3942319"/>
                </a:lnTo>
                <a:lnTo>
                  <a:pt x="0" y="3942319"/>
                </a:lnTo>
                <a:close/>
              </a:path>
            </a:pathLst>
          </a:custGeom>
        </p:spPr>
      </p:pic>
      <p:sp>
        <p:nvSpPr>
          <p:cNvPr id="4" name="矩形 3"/>
          <p:cNvSpPr/>
          <p:nvPr>
            <p:custDataLst>
              <p:tags r:id="rId3"/>
            </p:custDataLst>
          </p:nvPr>
        </p:nvSpPr>
        <p:spPr>
          <a:xfrm>
            <a:off x="0" y="857250"/>
            <a:ext cx="9144000" cy="2956739"/>
          </a:xfrm>
          <a:prstGeom prst="rect">
            <a:avLst/>
          </a:prstGeom>
          <a:solidFill>
            <a:srgbClr val="000000">
              <a:alpha val="4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31" name="文本框 30"/>
          <p:cNvSpPr txBox="1"/>
          <p:nvPr>
            <p:custDataLst>
              <p:tags r:id="rId4"/>
            </p:custDataLst>
          </p:nvPr>
        </p:nvSpPr>
        <p:spPr>
          <a:xfrm>
            <a:off x="609569" y="1973034"/>
            <a:ext cx="7924863" cy="472440"/>
          </a:xfrm>
          <a:prstGeom prst="rect">
            <a:avLst/>
          </a:prstGeom>
          <a:noFill/>
        </p:spPr>
        <p:txBody>
          <a:bodyPr wrap="square" lIns="76200" tIns="28575" rIns="47625" bIns="28575" rtlCol="0">
            <a:noAutofit/>
          </a:bodyPr>
          <a:lstStyle/>
          <a:p>
            <a:pPr algn="ctr"/>
            <a:r>
              <a:rPr lang="zh-CN" altLang="en-US" sz="5400" b="1" spc="300" dirty="0">
                <a:solidFill>
                  <a:srgbClr val="FFFFFF"/>
                </a:solidFill>
                <a:latin typeface="Arial" panose="020B0604020202020204" pitchFamily="34" charset="0"/>
                <a:ea typeface="微软雅黑" panose="020B0503020204020204" charset="-122"/>
              </a:rPr>
              <a:t>目录</a:t>
            </a:r>
            <a:endParaRPr lang="zh-CN" altLang="en-US" sz="5400" b="1" spc="300" dirty="0">
              <a:solidFill>
                <a:srgbClr val="FFFFFF"/>
              </a:solidFill>
              <a:latin typeface="Arial" panose="020B0604020202020204" pitchFamily="34" charset="0"/>
              <a:ea typeface="微软雅黑" panose="020B0503020204020204" charset="-122"/>
            </a:endParaRPr>
          </a:p>
        </p:txBody>
      </p:sp>
      <p:sp>
        <p:nvSpPr>
          <p:cNvPr id="2" name="矩形 1"/>
          <p:cNvSpPr/>
          <p:nvPr>
            <p:custDataLst>
              <p:tags r:id="rId5"/>
            </p:custDataLst>
          </p:nvPr>
        </p:nvSpPr>
        <p:spPr>
          <a:xfrm>
            <a:off x="0" y="3813989"/>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5" name="矩形 34"/>
          <p:cNvSpPr/>
          <p:nvPr>
            <p:custDataLst>
              <p:tags r:id="rId6"/>
            </p:custDataLst>
          </p:nvPr>
        </p:nvSpPr>
        <p:spPr>
          <a:xfrm>
            <a:off x="6096600" y="3813989"/>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 name="矩形 2"/>
          <p:cNvSpPr/>
          <p:nvPr>
            <p:custDataLst>
              <p:tags r:id="rId7"/>
            </p:custDataLst>
          </p:nvPr>
        </p:nvSpPr>
        <p:spPr>
          <a:xfrm>
            <a:off x="3048300" y="3813989"/>
            <a:ext cx="3048300"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14" name="文本框 13"/>
          <p:cNvSpPr txBox="1"/>
          <p:nvPr>
            <p:custDataLst>
              <p:tags r:id="rId8"/>
            </p:custDataLst>
          </p:nvPr>
        </p:nvSpPr>
        <p:spPr>
          <a:xfrm>
            <a:off x="3503295" y="4389120"/>
            <a:ext cx="2138680" cy="1172845"/>
          </a:xfrm>
          <a:prstGeom prst="rect">
            <a:avLst/>
          </a:prstGeom>
          <a:noFill/>
        </p:spPr>
        <p:txBody>
          <a:bodyPr wrap="non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marL="0" indent="0" algn="ctr">
              <a:lnSpc>
                <a:spcPct val="100000"/>
              </a:lnSpc>
              <a:spcBef>
                <a:spcPts val="0"/>
              </a:spcBef>
              <a:spcAft>
                <a:spcPts val="0"/>
              </a:spcAft>
              <a:buSzPct val="100000"/>
            </a:pPr>
            <a:r>
              <a:rPr lang="zh-CN" altLang="en-US" sz="3200" b="1" dirty="0">
                <a:solidFill>
                  <a:srgbClr val="000000">
                    <a:lumMod val="75000"/>
                    <a:lumOff val="25000"/>
                  </a:srgbClr>
                </a:solidFill>
                <a:uFillTx/>
                <a:latin typeface="Arial" panose="020B0604020202020204" pitchFamily="34" charset="0"/>
              </a:rPr>
              <a:t>程序系统</a:t>
            </a:r>
            <a:endParaRPr lang="zh-CN" altLang="en-US" sz="3200" b="1" dirty="0">
              <a:solidFill>
                <a:srgbClr val="000000">
                  <a:lumMod val="75000"/>
                  <a:lumOff val="25000"/>
                </a:srgbClr>
              </a:solidFill>
              <a:uFillTx/>
              <a:latin typeface="Arial" panose="020B0604020202020204" pitchFamily="34" charset="0"/>
            </a:endParaRPr>
          </a:p>
          <a:p>
            <a:pPr marL="0" indent="0" algn="ctr">
              <a:lnSpc>
                <a:spcPct val="100000"/>
              </a:lnSpc>
              <a:spcBef>
                <a:spcPts val="0"/>
              </a:spcBef>
              <a:spcAft>
                <a:spcPts val="0"/>
              </a:spcAft>
              <a:buSzPct val="100000"/>
            </a:pPr>
            <a:r>
              <a:rPr lang="zh-CN" altLang="en-US" sz="3200" b="1" dirty="0">
                <a:solidFill>
                  <a:srgbClr val="000000">
                    <a:lumMod val="75000"/>
                    <a:lumOff val="25000"/>
                  </a:srgbClr>
                </a:solidFill>
                <a:uFillTx/>
                <a:latin typeface="Arial" panose="020B0604020202020204" pitchFamily="34" charset="0"/>
              </a:rPr>
              <a:t>的结构</a:t>
            </a:r>
            <a:endParaRPr lang="zh-CN" altLang="en-US" sz="3200" b="1" dirty="0">
              <a:solidFill>
                <a:srgbClr val="000000">
                  <a:lumMod val="75000"/>
                  <a:lumOff val="25000"/>
                </a:srgbClr>
              </a:solidFill>
              <a:uFillTx/>
              <a:latin typeface="Arial" panose="020B0604020202020204" pitchFamily="34" charset="0"/>
            </a:endParaRPr>
          </a:p>
        </p:txBody>
      </p:sp>
      <p:sp>
        <p:nvSpPr>
          <p:cNvPr id="17" name="文本框 16"/>
          <p:cNvSpPr txBox="1"/>
          <p:nvPr>
            <p:custDataLst>
              <p:tags r:id="rId9"/>
            </p:custDataLst>
          </p:nvPr>
        </p:nvSpPr>
        <p:spPr>
          <a:xfrm>
            <a:off x="6551295" y="4389120"/>
            <a:ext cx="2138680" cy="1073150"/>
          </a:xfrm>
          <a:prstGeom prst="rect">
            <a:avLst/>
          </a:prstGeom>
          <a:noFill/>
        </p:spPr>
        <p:txBody>
          <a:bodyPr wrap="non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marL="0" indent="0" algn="ctr">
              <a:lnSpc>
                <a:spcPct val="100000"/>
              </a:lnSpc>
              <a:spcBef>
                <a:spcPts val="0"/>
              </a:spcBef>
              <a:spcAft>
                <a:spcPts val="0"/>
              </a:spcAft>
              <a:buSzPct val="100000"/>
            </a:pPr>
            <a:r>
              <a:rPr lang="zh-CN" altLang="en-US" sz="3200" b="1" dirty="0">
                <a:solidFill>
                  <a:srgbClr val="000000">
                    <a:lumMod val="75000"/>
                    <a:lumOff val="25000"/>
                  </a:srgbClr>
                </a:solidFill>
                <a:uFillTx/>
                <a:latin typeface="Arial" panose="020B0604020202020204" pitchFamily="34" charset="0"/>
              </a:rPr>
              <a:t>程序设</a:t>
            </a:r>
            <a:endParaRPr lang="zh-CN" altLang="en-US" sz="3200" b="1" dirty="0">
              <a:solidFill>
                <a:srgbClr val="000000">
                  <a:lumMod val="75000"/>
                  <a:lumOff val="25000"/>
                </a:srgbClr>
              </a:solidFill>
              <a:uFillTx/>
              <a:latin typeface="Arial" panose="020B0604020202020204" pitchFamily="34" charset="0"/>
            </a:endParaRPr>
          </a:p>
          <a:p>
            <a:pPr marL="0" indent="0" algn="ctr">
              <a:lnSpc>
                <a:spcPct val="100000"/>
              </a:lnSpc>
              <a:spcBef>
                <a:spcPts val="0"/>
              </a:spcBef>
              <a:spcAft>
                <a:spcPts val="0"/>
              </a:spcAft>
              <a:buSzPct val="100000"/>
            </a:pPr>
            <a:r>
              <a:rPr lang="zh-CN" altLang="en-US" sz="3200" b="1" dirty="0">
                <a:solidFill>
                  <a:srgbClr val="000000">
                    <a:lumMod val="75000"/>
                    <a:lumOff val="25000"/>
                  </a:srgbClr>
                </a:solidFill>
                <a:uFillTx/>
                <a:latin typeface="Arial" panose="020B0604020202020204" pitchFamily="34" charset="0"/>
              </a:rPr>
              <a:t>计说明</a:t>
            </a:r>
            <a:endParaRPr lang="zh-CN" altLang="en-US" sz="1500" b="1" dirty="0">
              <a:solidFill>
                <a:srgbClr val="000000">
                  <a:lumMod val="75000"/>
                  <a:lumOff val="25000"/>
                </a:srgbClr>
              </a:solidFill>
              <a:uFillTx/>
              <a:latin typeface="Arial" panose="020B0604020202020204" pitchFamily="34" charset="0"/>
            </a:endParaRPr>
          </a:p>
          <a:p>
            <a:pPr marL="0" indent="0" algn="ctr">
              <a:lnSpc>
                <a:spcPct val="100000"/>
              </a:lnSpc>
              <a:spcBef>
                <a:spcPts val="0"/>
              </a:spcBef>
              <a:spcAft>
                <a:spcPts val="0"/>
              </a:spcAft>
              <a:buSzPct val="100000"/>
            </a:pPr>
            <a:endParaRPr lang="zh-CN" altLang="en-US" sz="4000" b="1" dirty="0">
              <a:solidFill>
                <a:srgbClr val="000000">
                  <a:lumMod val="75000"/>
                  <a:lumOff val="25000"/>
                </a:srgbClr>
              </a:solidFill>
              <a:uFillTx/>
              <a:latin typeface="Arial" panose="020B0604020202020204" pitchFamily="34" charset="0"/>
            </a:endParaRPr>
          </a:p>
        </p:txBody>
      </p:sp>
      <p:sp>
        <p:nvSpPr>
          <p:cNvPr id="20" name="文本框 19"/>
          <p:cNvSpPr txBox="1"/>
          <p:nvPr>
            <p:custDataLst>
              <p:tags r:id="rId10"/>
            </p:custDataLst>
          </p:nvPr>
        </p:nvSpPr>
        <p:spPr>
          <a:xfrm>
            <a:off x="454660" y="4370070"/>
            <a:ext cx="2138680" cy="1092835"/>
          </a:xfrm>
          <a:prstGeom prst="rect">
            <a:avLst/>
          </a:prstGeom>
          <a:noFill/>
        </p:spPr>
        <p:txBody>
          <a:bodyPr wrap="non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marL="0" indent="0" algn="ctr">
              <a:lnSpc>
                <a:spcPct val="100000"/>
              </a:lnSpc>
              <a:spcBef>
                <a:spcPts val="0"/>
              </a:spcBef>
              <a:spcAft>
                <a:spcPts val="0"/>
              </a:spcAft>
              <a:buSzPct val="100000"/>
            </a:pPr>
            <a:r>
              <a:rPr lang="zh-CN" altLang="en-US" sz="3200" b="1" dirty="0">
                <a:solidFill>
                  <a:srgbClr val="000000">
                    <a:lumMod val="75000"/>
                    <a:lumOff val="25000"/>
                  </a:srgbClr>
                </a:solidFill>
                <a:uFillTx/>
                <a:latin typeface="Arial" panose="020B0604020202020204" pitchFamily="34" charset="0"/>
              </a:rPr>
              <a:t>引言</a:t>
            </a:r>
            <a:endParaRPr lang="zh-CN" altLang="en-US" sz="3200" b="1" dirty="0">
              <a:solidFill>
                <a:srgbClr val="000000">
                  <a:lumMod val="75000"/>
                  <a:lumOff val="25000"/>
                </a:srgbClr>
              </a:solidFill>
              <a:uFillTx/>
              <a:latin typeface="Arial" panose="020B0604020202020204" pitchFamily="34" charset="0"/>
            </a:endParaRPr>
          </a:p>
        </p:txBody>
      </p:sp>
      <p:cxnSp>
        <p:nvCxnSpPr>
          <p:cNvPr id="5" name="直接连接符 4"/>
          <p:cNvCxnSpPr/>
          <p:nvPr>
            <p:custDataLst>
              <p:tags r:id="rId11"/>
            </p:custDataLst>
          </p:nvPr>
        </p:nvCxnSpPr>
        <p:spPr>
          <a:xfrm>
            <a:off x="3048300" y="4463142"/>
            <a:ext cx="0" cy="847046"/>
          </a:xfrm>
          <a:prstGeom prst="line">
            <a:avLst/>
          </a:prstGeom>
          <a:ln w="1270">
            <a:solidFill>
              <a:srgbClr val="FFFFFF">
                <a:lumMod val="85000"/>
              </a:srgbClr>
            </a:solidFill>
            <a:prstDash val="dash"/>
            <a:headEnd type="diamond"/>
            <a:tailEnd type="diamond"/>
          </a:ln>
        </p:spPr>
        <p:style>
          <a:lnRef idx="1">
            <a:srgbClr val="1E6BC5"/>
          </a:lnRef>
          <a:fillRef idx="0">
            <a:srgbClr val="1E6BC5"/>
          </a:fillRef>
          <a:effectRef idx="0">
            <a:srgbClr val="1E6BC5"/>
          </a:effectRef>
          <a:fontRef idx="minor">
            <a:srgbClr val="000000"/>
          </a:fontRef>
        </p:style>
      </p:cxnSp>
      <p:cxnSp>
        <p:nvCxnSpPr>
          <p:cNvPr id="6" name="直接连接符 5"/>
          <p:cNvCxnSpPr/>
          <p:nvPr>
            <p:custDataLst>
              <p:tags r:id="rId12"/>
            </p:custDataLst>
          </p:nvPr>
        </p:nvCxnSpPr>
        <p:spPr>
          <a:xfrm>
            <a:off x="6096600" y="4463142"/>
            <a:ext cx="0" cy="847046"/>
          </a:xfrm>
          <a:prstGeom prst="line">
            <a:avLst/>
          </a:prstGeom>
          <a:ln w="1270">
            <a:solidFill>
              <a:srgbClr val="FFFFFF">
                <a:lumMod val="85000"/>
              </a:srgbClr>
            </a:solidFill>
            <a:prstDash val="dash"/>
            <a:headEnd type="diamond"/>
            <a:tailEnd type="diamond"/>
          </a:ln>
        </p:spPr>
        <p:style>
          <a:lnRef idx="1">
            <a:srgbClr val="1E6BC5"/>
          </a:lnRef>
          <a:fillRef idx="0">
            <a:srgbClr val="1E6BC5"/>
          </a:fillRef>
          <a:effectRef idx="0">
            <a:srgbClr val="1E6BC5"/>
          </a:effectRef>
          <a:fontRef idx="minor">
            <a:srgbClr val="000000"/>
          </a:fontRef>
        </p:style>
      </p:cxnSp>
      <p:sp>
        <p:nvSpPr>
          <p:cNvPr id="36" name="椭圆 35"/>
          <p:cNvSpPr/>
          <p:nvPr>
            <p:custDataLst>
              <p:tags r:id="rId13"/>
            </p:custDataLst>
          </p:nvPr>
        </p:nvSpPr>
        <p:spPr>
          <a:xfrm>
            <a:off x="1248674" y="3527729"/>
            <a:ext cx="550952" cy="550952"/>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7" name="矩形 6"/>
          <p:cNvSpPr/>
          <p:nvPr>
            <p:custDataLst>
              <p:tags r:id="rId14"/>
            </p:custDataLst>
          </p:nvPr>
        </p:nvSpPr>
        <p:spPr>
          <a:xfrm flipH="1">
            <a:off x="1271590" y="3593621"/>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lumMod val="95000"/>
                  </a:srgbClr>
                </a:solidFill>
                <a:latin typeface="Century Gothic" panose="020B0502020202020204" pitchFamily="34" charset="0"/>
              </a:rPr>
              <a:t>01</a:t>
            </a:r>
            <a:endParaRPr kumimoji="1" lang="zh-CN" altLang="en-US" sz="2100" b="1" dirty="0">
              <a:solidFill>
                <a:srgbClr val="FFFFFF">
                  <a:lumMod val="95000"/>
                </a:srgbClr>
              </a:solidFill>
              <a:latin typeface="Century Gothic" panose="020B0502020202020204" pitchFamily="34" charset="0"/>
            </a:endParaRPr>
          </a:p>
        </p:txBody>
      </p:sp>
      <p:sp>
        <p:nvSpPr>
          <p:cNvPr id="8" name="椭圆 7"/>
          <p:cNvSpPr/>
          <p:nvPr>
            <p:custDataLst>
              <p:tags r:id="rId15"/>
            </p:custDataLst>
          </p:nvPr>
        </p:nvSpPr>
        <p:spPr>
          <a:xfrm>
            <a:off x="4296974" y="3519533"/>
            <a:ext cx="550952" cy="550952"/>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47" name="矩形 46"/>
          <p:cNvSpPr/>
          <p:nvPr>
            <p:custDataLst>
              <p:tags r:id="rId16"/>
            </p:custDataLst>
          </p:nvPr>
        </p:nvSpPr>
        <p:spPr>
          <a:xfrm flipH="1">
            <a:off x="4319890" y="3585924"/>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solidFill>
                <a:latin typeface="Century Gothic" panose="020B0502020202020204" pitchFamily="34" charset="0"/>
              </a:rPr>
              <a:t>02</a:t>
            </a:r>
            <a:endParaRPr kumimoji="1" lang="zh-CN" altLang="en-US" sz="2100" b="1" dirty="0">
              <a:solidFill>
                <a:srgbClr val="FFFFFF"/>
              </a:solidFill>
              <a:latin typeface="Century Gothic" panose="020B0502020202020204" pitchFamily="34" charset="0"/>
            </a:endParaRPr>
          </a:p>
        </p:txBody>
      </p:sp>
      <p:sp>
        <p:nvSpPr>
          <p:cNvPr id="9" name="椭圆 8"/>
          <p:cNvSpPr/>
          <p:nvPr>
            <p:custDataLst>
              <p:tags r:id="rId17"/>
            </p:custDataLst>
          </p:nvPr>
        </p:nvSpPr>
        <p:spPr>
          <a:xfrm>
            <a:off x="7345274" y="3519533"/>
            <a:ext cx="550952" cy="550952"/>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10" name="矩形 9"/>
          <p:cNvSpPr/>
          <p:nvPr>
            <p:custDataLst>
              <p:tags r:id="rId18"/>
            </p:custDataLst>
          </p:nvPr>
        </p:nvSpPr>
        <p:spPr>
          <a:xfrm flipH="1">
            <a:off x="7368190" y="3585425"/>
            <a:ext cx="505120" cy="418167"/>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lumMod val="95000"/>
                  </a:srgbClr>
                </a:solidFill>
                <a:latin typeface="Century Gothic" panose="020B0502020202020204" pitchFamily="34" charset="0"/>
              </a:rPr>
              <a:t>03</a:t>
            </a:r>
            <a:endParaRPr kumimoji="1" lang="zh-CN" altLang="en-US" sz="2100" b="1" dirty="0">
              <a:solidFill>
                <a:srgbClr val="FFFFFF">
                  <a:lumMod val="95000"/>
                </a:srgbClr>
              </a:solidFill>
              <a:latin typeface="Century Gothic" panose="020B0502020202020204" pitchFamily="34" charset="0"/>
            </a:endParaRPr>
          </a:p>
        </p:txBody>
      </p:sp>
    </p:spTree>
    <p:custDataLst>
      <p:tags r:id="rId19"/>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755919" y="36265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latin typeface="Arial" panose="020B0604020202020204" pitchFamily="34" charset="0"/>
                <a:ea typeface="微软雅黑" panose="020B0503020204020204" charset="-122"/>
              </a:rPr>
              <a:t>接口</a:t>
            </a:r>
            <a:endParaRPr lang="zh-CN" altLang="zh-CN" sz="2700" b="1" spc="300" dirty="0">
              <a:solidFill>
                <a:srgbClr val="000000">
                  <a:lumMod val="75000"/>
                  <a:lumOff val="25000"/>
                </a:srgbClr>
              </a:solidFill>
              <a:latin typeface="Arial" panose="020B0604020202020204" pitchFamily="34" charset="0"/>
              <a:ea typeface="微软雅黑" panose="020B0503020204020204" charset="-122"/>
            </a:endParaRPr>
          </a:p>
        </p:txBody>
      </p:sp>
      <p:sp>
        <p:nvSpPr>
          <p:cNvPr id="7" name="文本框 6"/>
          <p:cNvSpPr txBox="1"/>
          <p:nvPr>
            <p:custDataLst>
              <p:tags r:id="rId2"/>
            </p:custDataLst>
          </p:nvPr>
        </p:nvSpPr>
        <p:spPr>
          <a:xfrm>
            <a:off x="755650" y="982980"/>
            <a:ext cx="5922010" cy="126174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a．该网站用mysql数据库软件管理数据，并且与阿里云服务器连接，保存用户数据，以及网站内部资源存放。</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b．各模块之间要求可以快速衔接，各个页面可以快速切换。</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3"/>
            </p:custDataLst>
          </p:nvPr>
        </p:nvSpPr>
        <p:spPr>
          <a:xfrm>
            <a:off x="755919" y="2033336"/>
            <a:ext cx="2724150" cy="468630"/>
          </a:xfrm>
          <a:prstGeom prst="rect">
            <a:avLst/>
          </a:prstGeom>
          <a:noFill/>
        </p:spPr>
        <p:txBody>
          <a:bodyPr wrap="none" lIns="76200" tIns="28575" rIns="47625" bIns="28575" rtlCol="0">
            <a:noAutofit/>
          </a:bodyPr>
          <a:p>
            <a:r>
              <a:rPr lang="zh-CN" altLang="zh-CN" sz="2700" b="1" spc="300" dirty="0">
                <a:solidFill>
                  <a:srgbClr val="000000">
                    <a:lumMod val="75000"/>
                    <a:lumOff val="25000"/>
                  </a:srgbClr>
                </a:solidFill>
                <a:latin typeface="Arial" panose="020B0604020202020204" pitchFamily="34" charset="0"/>
                <a:ea typeface="微软雅黑" panose="020B0503020204020204" charset="-122"/>
              </a:rPr>
              <a:t>用户</a:t>
            </a:r>
            <a:r>
              <a:rPr lang="en-US" altLang="zh-CN" sz="2700" b="1" spc="300" dirty="0">
                <a:solidFill>
                  <a:srgbClr val="000000">
                    <a:lumMod val="75000"/>
                    <a:lumOff val="25000"/>
                  </a:srgbClr>
                </a:solidFill>
                <a:latin typeface="Arial" panose="020B0604020202020204" pitchFamily="34" charset="0"/>
                <a:ea typeface="微软雅黑" panose="020B0503020204020204" charset="-122"/>
              </a:rPr>
              <a:t>E-R</a:t>
            </a:r>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latin typeface="Arial" panose="020B0604020202020204" pitchFamily="34" charset="0"/>
              <a:ea typeface="微软雅黑" panose="020B0503020204020204" charset="-122"/>
            </a:endParaRPr>
          </a:p>
        </p:txBody>
      </p:sp>
      <p:pic>
        <p:nvPicPr>
          <p:cNvPr id="4" name="图片 3"/>
          <p:cNvPicPr/>
          <p:nvPr/>
        </p:nvPicPr>
        <p:blipFill>
          <a:blip r:embed="rId4"/>
          <a:stretch>
            <a:fillRect/>
          </a:stretch>
        </p:blipFill>
        <p:spPr>
          <a:xfrm>
            <a:off x="755650" y="2976880"/>
            <a:ext cx="7755890" cy="2566670"/>
          </a:xfrm>
          <a:prstGeom prst="rect">
            <a:avLst/>
          </a:prstGeom>
          <a:noFill/>
          <a:ln w="9525">
            <a:noFill/>
          </a:ln>
        </p:spPr>
      </p:pic>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964199" y="39821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latin typeface="Arial" panose="020B0604020202020204" pitchFamily="34" charset="0"/>
                <a:ea typeface="微软雅黑" panose="020B0503020204020204" charset="-122"/>
              </a:rPr>
              <a:t>主贴</a:t>
            </a:r>
            <a:r>
              <a:rPr lang="en-US" altLang="zh-CN" sz="2700" b="1" spc="300" dirty="0">
                <a:solidFill>
                  <a:srgbClr val="000000">
                    <a:lumMod val="75000"/>
                    <a:lumOff val="25000"/>
                  </a:srgbClr>
                </a:solidFill>
                <a:latin typeface="Arial" panose="020B0604020202020204" pitchFamily="34" charset="0"/>
                <a:ea typeface="微软雅黑" panose="020B0503020204020204" charset="-122"/>
              </a:rPr>
              <a:t>E-R</a:t>
            </a:r>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latin typeface="Arial" panose="020B0604020202020204" pitchFamily="34" charset="0"/>
              <a:ea typeface="微软雅黑" panose="020B0503020204020204" charset="-122"/>
            </a:endParaRPr>
          </a:p>
        </p:txBody>
      </p:sp>
      <p:pic>
        <p:nvPicPr>
          <p:cNvPr id="4" name="图片 3"/>
          <p:cNvPicPr/>
          <p:nvPr/>
        </p:nvPicPr>
        <p:blipFill>
          <a:blip r:embed="rId2"/>
          <a:stretch>
            <a:fillRect/>
          </a:stretch>
        </p:blipFill>
        <p:spPr>
          <a:xfrm>
            <a:off x="963930" y="1941830"/>
            <a:ext cx="7018020" cy="3275965"/>
          </a:xfrm>
          <a:prstGeom prst="rect">
            <a:avLst/>
          </a:prstGeom>
          <a:noFill/>
          <a:ln w="9525">
            <a:noFill/>
          </a:ln>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964199" y="39821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latin typeface="Arial" panose="020B0604020202020204" pitchFamily="34" charset="0"/>
                <a:ea typeface="微软雅黑" panose="020B0503020204020204" charset="-122"/>
              </a:rPr>
              <a:t>板块</a:t>
            </a:r>
            <a:r>
              <a:rPr lang="en-US" altLang="zh-CN" sz="2700" b="1" spc="300" dirty="0">
                <a:solidFill>
                  <a:srgbClr val="000000">
                    <a:lumMod val="75000"/>
                    <a:lumOff val="25000"/>
                  </a:srgbClr>
                </a:solidFill>
                <a:latin typeface="Arial" panose="020B0604020202020204" pitchFamily="34" charset="0"/>
                <a:ea typeface="微软雅黑" panose="020B0503020204020204" charset="-122"/>
              </a:rPr>
              <a:t>E-R</a:t>
            </a:r>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latin typeface="Arial" panose="020B0604020202020204" pitchFamily="34" charset="0"/>
              <a:ea typeface="微软雅黑" panose="020B0503020204020204" charset="-122"/>
            </a:endParaRPr>
          </a:p>
        </p:txBody>
      </p:sp>
      <p:pic>
        <p:nvPicPr>
          <p:cNvPr id="102" name="图片 101"/>
          <p:cNvPicPr/>
          <p:nvPr/>
        </p:nvPicPr>
        <p:blipFill>
          <a:blip r:embed="rId2"/>
          <a:stretch>
            <a:fillRect/>
          </a:stretch>
        </p:blipFill>
        <p:spPr>
          <a:xfrm>
            <a:off x="770255" y="1731645"/>
            <a:ext cx="7604125" cy="3577590"/>
          </a:xfrm>
          <a:prstGeom prst="rect">
            <a:avLst/>
          </a:prstGeom>
          <a:noFill/>
          <a:ln w="9525">
            <a:noFill/>
          </a:ln>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964199" y="398211"/>
            <a:ext cx="2724150" cy="468630"/>
          </a:xfrm>
          <a:prstGeom prst="rect">
            <a:avLst/>
          </a:prstGeom>
          <a:noFill/>
        </p:spPr>
        <p:txBody>
          <a:bodyPr wrap="none" lIns="76200" tIns="28575" rIns="47625" bIns="28575" rtlCol="0">
            <a:noAutofit/>
          </a:bodyPr>
          <a:lstStyle/>
          <a:p>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回帖</a:t>
            </a:r>
            <a:r>
              <a:rPr lang="en-US" altLang="zh-CN" sz="2700" b="1" spc="300" dirty="0">
                <a:solidFill>
                  <a:srgbClr val="000000">
                    <a:lumMod val="75000"/>
                    <a:lumOff val="25000"/>
                  </a:srgbClr>
                </a:solidFill>
                <a:latin typeface="Arial" panose="020B0604020202020204" pitchFamily="34" charset="0"/>
                <a:ea typeface="微软雅黑" panose="020B0503020204020204" charset="-122"/>
              </a:rPr>
              <a:t>E-R</a:t>
            </a:r>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latin typeface="Arial" panose="020B0604020202020204" pitchFamily="34" charset="0"/>
              <a:ea typeface="微软雅黑" panose="020B0503020204020204" charset="-122"/>
            </a:endParaRPr>
          </a:p>
        </p:txBody>
      </p:sp>
      <p:pic>
        <p:nvPicPr>
          <p:cNvPr id="103" name="图片 102"/>
          <p:cNvPicPr/>
          <p:nvPr/>
        </p:nvPicPr>
        <p:blipFill>
          <a:blip r:embed="rId2"/>
          <a:stretch>
            <a:fillRect/>
          </a:stretch>
        </p:blipFill>
        <p:spPr>
          <a:xfrm>
            <a:off x="671195" y="1875155"/>
            <a:ext cx="7800975" cy="3108325"/>
          </a:xfrm>
          <a:prstGeom prst="rect">
            <a:avLst/>
          </a:prstGeom>
          <a:noFill/>
          <a:ln w="9525">
            <a:noFill/>
          </a:ln>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964199" y="398211"/>
            <a:ext cx="2724150" cy="468630"/>
          </a:xfrm>
          <a:prstGeom prst="rect">
            <a:avLst/>
          </a:prstGeom>
          <a:noFill/>
        </p:spPr>
        <p:txBody>
          <a:bodyPr wrap="none" lIns="76200" tIns="28575" rIns="47625" bIns="28575" rtlCol="0">
            <a:noAutofit/>
          </a:bodyPr>
          <a:lstStyle/>
          <a:p>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实体总体</a:t>
            </a:r>
            <a:r>
              <a:rPr lang="en-US" altLang="zh-CN" sz="2700" b="1" spc="300" dirty="0">
                <a:solidFill>
                  <a:srgbClr val="000000">
                    <a:lumMod val="75000"/>
                    <a:lumOff val="25000"/>
                  </a:srgbClr>
                </a:solidFill>
                <a:latin typeface="Arial" panose="020B0604020202020204" pitchFamily="34" charset="0"/>
                <a:ea typeface="微软雅黑" panose="020B0503020204020204" charset="-122"/>
              </a:rPr>
              <a:t>E-R</a:t>
            </a:r>
            <a:r>
              <a:rPr lang="zh-CN" altLang="en-US" sz="2700" b="1" spc="300" dirty="0">
                <a:solidFill>
                  <a:srgbClr val="000000">
                    <a:lumMod val="75000"/>
                    <a:lumOff val="25000"/>
                  </a:srgbClr>
                </a:solidFill>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latin typeface="Arial" panose="020B0604020202020204" pitchFamily="34" charset="0"/>
              <a:ea typeface="微软雅黑" panose="020B0503020204020204" charset="-122"/>
            </a:endParaRPr>
          </a:p>
        </p:txBody>
      </p:sp>
      <p:pic>
        <p:nvPicPr>
          <p:cNvPr id="102" name="图片 101"/>
          <p:cNvPicPr/>
          <p:nvPr/>
        </p:nvPicPr>
        <p:blipFill>
          <a:blip r:embed="rId2"/>
          <a:stretch>
            <a:fillRect/>
          </a:stretch>
        </p:blipFill>
        <p:spPr>
          <a:xfrm>
            <a:off x="384175" y="1353820"/>
            <a:ext cx="8186420" cy="4347210"/>
          </a:xfrm>
          <a:prstGeom prst="rect">
            <a:avLst/>
          </a:prstGeom>
          <a:noFill/>
          <a:ln w="9525">
            <a:noFill/>
          </a:ln>
        </p:spPr>
      </p:pic>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666384" y="344236"/>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存储分配</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 name="文本框 1"/>
          <p:cNvSpPr txBox="1"/>
          <p:nvPr>
            <p:custDataLst>
              <p:tags r:id="rId2"/>
            </p:custDataLst>
          </p:nvPr>
        </p:nvSpPr>
        <p:spPr>
          <a:xfrm>
            <a:off x="666384" y="1926021"/>
            <a:ext cx="2724150" cy="468630"/>
          </a:xfrm>
          <a:prstGeom prst="rect">
            <a:avLst/>
          </a:prstGeom>
          <a:noFill/>
        </p:spPr>
        <p:txBody>
          <a:bodyPr wrap="none" lIns="76200" tIns="28575" rIns="47625" bIns="28575" rtlCol="0">
            <a:noAutofit/>
          </a:bodyPr>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注释设计</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3" name="文本框 2"/>
          <p:cNvSpPr txBox="1"/>
          <p:nvPr>
            <p:custDataLst>
              <p:tags r:id="rId3"/>
            </p:custDataLst>
          </p:nvPr>
        </p:nvSpPr>
        <p:spPr>
          <a:xfrm>
            <a:off x="666384" y="3131886"/>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限制条件</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4" name="文本框 3"/>
          <p:cNvSpPr txBox="1"/>
          <p:nvPr>
            <p:custDataLst>
              <p:tags r:id="rId4"/>
            </p:custDataLst>
          </p:nvPr>
        </p:nvSpPr>
        <p:spPr>
          <a:xfrm>
            <a:off x="666115" y="991870"/>
            <a:ext cx="7402195" cy="93408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数据容量的限制取决了服务器的容量和磁盘的最大容量值，整个数据库的增长取决于网页后台视频存储功能，在正常的运行条件下，在磁盘足够大的情况下，数据的存取不受限制。在后期如果数据量增长过大或过快，则需要更新云服务器的存储容量来对数据库进行管理。</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5"/>
            </p:custDataLst>
          </p:nvPr>
        </p:nvSpPr>
        <p:spPr>
          <a:xfrm>
            <a:off x="666115" y="3820160"/>
            <a:ext cx="8352155" cy="264477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经费限制：</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由于该网站的实现初衷是为了锻炼我们各自的能力水平，以熟悉制作项目的各种流程，项目开发的全过程，所以没有特殊的要求，就基本不会涉及到各种经济的投入，所以将不会产生经济上的风险。因此，在经济方面，我们不需要进行深入考虑。并且我们的经费需求量也没有很大。</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开发期限：</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网页开发期限是三个月，为了开发网站，我们小组还要学习Photoshop软件，css语言，html语言，JavaScript语言。这三种语言看似简单，其实也有一定难度，css语言和html语言的总共学习时间不会太久，主要的JavaScript语言学习，从总体上来说，三个月让我们初学者就开发出一个完整的网站确实有点紧张，在这点上确实给了我们压力。</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8" name="文本框 7"/>
          <p:cNvSpPr txBox="1"/>
          <p:nvPr>
            <p:custDataLst>
              <p:tags r:id="rId6"/>
            </p:custDataLst>
          </p:nvPr>
        </p:nvSpPr>
        <p:spPr>
          <a:xfrm>
            <a:off x="666115" y="2597785"/>
            <a:ext cx="7402195" cy="39433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sz="1200" dirty="0">
                <a:solidFill>
                  <a:srgbClr val="000000">
                    <a:lumMod val="75000"/>
                    <a:lumOff val="25000"/>
                  </a:srgbClr>
                </a:solidFill>
                <a:uFillTx/>
                <a:latin typeface="Arial" panose="020B0604020202020204" pitchFamily="34" charset="0"/>
                <a:ea typeface="微软雅黑" panose="020B0503020204020204" charset="-122"/>
              </a:rPr>
              <a:t>本网页采用数据库访问代码，需要注释各个模块之间的连接效果，以及创建各个连接，编写各个命令以及执行命令的过程中返回的值作出相应的注释。</a:t>
            </a:r>
            <a:endParaRPr lang="zh-CN" sz="12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7"/>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666384" y="344236"/>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测试计划</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4" name="文本框 3"/>
          <p:cNvSpPr txBox="1"/>
          <p:nvPr>
            <p:custDataLst>
              <p:tags r:id="rId2"/>
            </p:custDataLst>
          </p:nvPr>
        </p:nvSpPr>
        <p:spPr>
          <a:xfrm>
            <a:off x="666115" y="1914525"/>
            <a:ext cx="7663815" cy="151257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硬件环境：PC8GB内存或以上，附带上网联机功能，附带文本输入硬件，显示器分辨率无要求。</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软件环境：Dreamweaver CS3</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操作系统：Windows 10</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开发语言：css，html，JavaScript，MySQL数据库</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5" name="文本框 4"/>
          <p:cNvSpPr txBox="1"/>
          <p:nvPr>
            <p:custDataLst>
              <p:tags r:id="rId3"/>
            </p:custDataLst>
          </p:nvPr>
        </p:nvSpPr>
        <p:spPr>
          <a:xfrm>
            <a:off x="666384" y="1085916"/>
            <a:ext cx="2724150" cy="468630"/>
          </a:xfrm>
          <a:prstGeom prst="rect">
            <a:avLst/>
          </a:prstGeom>
          <a:noFill/>
        </p:spPr>
        <p:txBody>
          <a:bodyPr wrap="none" lIns="76200" tIns="28575" rIns="47625" bIns="28575" rtlCol="0">
            <a:noAutofit/>
          </a:bodyPr>
          <a:p>
            <a:pPr algn="l"/>
            <a:r>
              <a:rPr lang="zh-CN" altLang="zh-CN" sz="2000" b="1" spc="300" dirty="0">
                <a:solidFill>
                  <a:srgbClr val="000000">
                    <a:lumMod val="75000"/>
                    <a:lumOff val="25000"/>
                  </a:srgbClr>
                </a:solidFill>
                <a:uFillTx/>
                <a:latin typeface="Arial" panose="020B0604020202020204" pitchFamily="34" charset="0"/>
                <a:ea typeface="微软雅黑" panose="020B0503020204020204" charset="-122"/>
              </a:rPr>
              <a:t>设备</a:t>
            </a:r>
            <a:endParaRPr lang="zh-CN" altLang="zh-CN" sz="20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9" name="文本框 8"/>
          <p:cNvSpPr txBox="1"/>
          <p:nvPr>
            <p:custDataLst>
              <p:tags r:id="rId4"/>
            </p:custDataLst>
          </p:nvPr>
        </p:nvSpPr>
        <p:spPr>
          <a:xfrm>
            <a:off x="666384" y="3643061"/>
            <a:ext cx="2724150" cy="468630"/>
          </a:xfrm>
          <a:prstGeom prst="rect">
            <a:avLst/>
          </a:prstGeom>
          <a:noFill/>
        </p:spPr>
        <p:txBody>
          <a:bodyPr wrap="none" lIns="76200" tIns="28575" rIns="47625" bIns="28575" rtlCol="0">
            <a:noAutofit/>
          </a:bodyPr>
          <a:p>
            <a:pPr algn="l"/>
            <a:r>
              <a:rPr lang="zh-CN" altLang="zh-CN" sz="2000" b="1" spc="300" dirty="0">
                <a:solidFill>
                  <a:srgbClr val="000000">
                    <a:lumMod val="75000"/>
                    <a:lumOff val="25000"/>
                  </a:srgbClr>
                </a:solidFill>
                <a:uFillTx/>
                <a:latin typeface="Arial" panose="020B0604020202020204" pitchFamily="34" charset="0"/>
                <a:ea typeface="微软雅黑" panose="020B0503020204020204" charset="-122"/>
              </a:rPr>
              <a:t>支持软件</a:t>
            </a:r>
            <a:endParaRPr lang="zh-CN" altLang="zh-CN" sz="20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10" name="文本框 9"/>
          <p:cNvSpPr txBox="1"/>
          <p:nvPr>
            <p:custDataLst>
              <p:tags r:id="rId5"/>
            </p:custDataLst>
          </p:nvPr>
        </p:nvSpPr>
        <p:spPr>
          <a:xfrm>
            <a:off x="666115" y="4327525"/>
            <a:ext cx="4962525" cy="43815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客户机采用Windows操作系统，支持各种浏览器，可以通过浏览器打开浏览交互等。</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342534" y="18104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测试计划甘特图</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pic>
        <p:nvPicPr>
          <p:cNvPr id="11" name="图片 10"/>
          <p:cNvPicPr>
            <a:picLocks noChangeAspect="1"/>
          </p:cNvPicPr>
          <p:nvPr/>
        </p:nvPicPr>
        <p:blipFill>
          <a:blip r:embed="rId2"/>
          <a:stretch>
            <a:fillRect/>
          </a:stretch>
        </p:blipFill>
        <p:spPr>
          <a:xfrm>
            <a:off x="157480" y="708660"/>
            <a:ext cx="8829040" cy="2954020"/>
          </a:xfrm>
          <a:prstGeom prst="rect">
            <a:avLst/>
          </a:prstGeom>
        </p:spPr>
      </p:pic>
      <p:pic>
        <p:nvPicPr>
          <p:cNvPr id="12" name="图片 11"/>
          <p:cNvPicPr>
            <a:picLocks noChangeAspect="1"/>
          </p:cNvPicPr>
          <p:nvPr/>
        </p:nvPicPr>
        <p:blipFill>
          <a:blip r:embed="rId3"/>
          <a:stretch>
            <a:fillRect/>
          </a:stretch>
        </p:blipFill>
        <p:spPr>
          <a:xfrm>
            <a:off x="157480" y="3662680"/>
            <a:ext cx="6428105" cy="3052445"/>
          </a:xfrm>
          <a:prstGeom prst="rect">
            <a:avLst/>
          </a:prstGeom>
        </p:spPr>
      </p:pic>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620664" y="93161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尚未解决的问题</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4" name="文本框 3"/>
          <p:cNvSpPr txBox="1"/>
          <p:nvPr>
            <p:custDataLst>
              <p:tags r:id="rId2"/>
            </p:custDataLst>
          </p:nvPr>
        </p:nvSpPr>
        <p:spPr>
          <a:xfrm>
            <a:off x="676910" y="1932940"/>
            <a:ext cx="7663815" cy="358965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1.技术工艺风险预测</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首先作为初次选择制作网页，人员的技术能力相比于其他有经验的人来说是相对较低的，而且网页总体设计，UI等等方面会比其他市面上的网页比起会差一些。对于技术手法来说会整体来说不精。</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2.维护阶段风险预测</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网页的制作完成只是第一步，后期的维护则是关键，如何去管理网页内容，怎么去更新，怎么去扩充网页，以及修复各种后期出现的漏洞等等。</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3.小组人员散漫，组员跟不上进度</a:t>
            </a:r>
            <a:endParaRPr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sz="1200" dirty="0">
                <a:solidFill>
                  <a:srgbClr val="000000">
                    <a:lumMod val="75000"/>
                    <a:lumOff val="25000"/>
                  </a:srgbClr>
                </a:solidFill>
                <a:uFillTx/>
                <a:latin typeface="Arial" panose="020B0604020202020204" pitchFamily="34" charset="0"/>
                <a:ea typeface="微软雅黑" panose="020B0503020204020204" charset="-122"/>
              </a:rPr>
              <a:t>这也是重要的问题，小组成员人心不齐，太过于散漫，这会对我们项目家化开发造成很大问题，我们也在了解了PSP和TSP之后意识到个人的散漫完全会将一个小组重重拖下水，所以我们也会按照PSP和TSP中参考并且执行计划。</a:t>
            </a:r>
            <a:endParaRPr sz="12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会议记录</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04</a:t>
            </a:r>
            <a:endParaRPr lang="en-US" altLang="zh-CN" sz="12450">
              <a:cs typeface="+mn-cs"/>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引言</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01</a:t>
            </a:r>
            <a:endParaRPr lang="en-US" altLang="zh-CN" sz="12450">
              <a:cs typeface="+mn-cs"/>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对象 2">
            <a:hlinkClick r:id="" action="ppaction://ole?verb="/>
          </p:cNvPr>
          <p:cNvGraphicFramePr>
            <a:graphicFrameLocks noChangeAspect="1"/>
          </p:cNvGraphicFramePr>
          <p:nvPr/>
        </p:nvGraphicFramePr>
        <p:xfrm>
          <a:off x="472123" y="9525"/>
          <a:ext cx="8841105" cy="9950450"/>
        </p:xfrm>
        <a:graphic>
          <a:graphicData uri="http://schemas.openxmlformats.org/presentationml/2006/ole">
            <mc:AlternateContent xmlns:mc="http://schemas.openxmlformats.org/markup-compatibility/2006">
              <mc:Choice xmlns:v="urn:schemas-microsoft-com:vml" Requires="v">
                <p:oleObj spid="_x0000_s2049" name="" r:id="rId1" imgW="7894320" imgH="8884920" progId="Word.Document.12">
                  <p:embed/>
                </p:oleObj>
              </mc:Choice>
              <mc:Fallback>
                <p:oleObj name="" r:id="rId1" imgW="7894320" imgH="8884920" progId="Word.Document.12">
                  <p:embed/>
                  <p:pic>
                    <p:nvPicPr>
                      <p:cNvPr id="0" name="图片 2048"/>
                      <p:cNvPicPr/>
                      <p:nvPr/>
                    </p:nvPicPr>
                    <p:blipFill>
                      <a:blip r:embed="rId2"/>
                      <a:stretch>
                        <a:fillRect/>
                      </a:stretch>
                    </p:blipFill>
                    <p:spPr>
                      <a:xfrm>
                        <a:off x="472123" y="9525"/>
                        <a:ext cx="8841105" cy="9950450"/>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小组分工</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05</a:t>
            </a:r>
            <a:endParaRPr lang="en-US" altLang="zh-CN" sz="12450">
              <a:cs typeface="+mn-cs"/>
            </a:endParaRPr>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786255" y="1789430"/>
            <a:ext cx="6536055" cy="327914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b="1" dirty="0">
                <a:solidFill>
                  <a:srgbClr val="000000">
                    <a:lumMod val="75000"/>
                    <a:lumOff val="25000"/>
                  </a:srgbClr>
                </a:solidFill>
                <a:uFillTx/>
                <a:latin typeface="Arial" panose="020B0604020202020204" pitchFamily="34" charset="0"/>
                <a:ea typeface="微软雅黑" panose="020B0503020204020204" charset="-122"/>
              </a:rPr>
              <a:t>郑逸旸：</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查找</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模板以及编写大致模型与主要内容。制作了大部分内容。</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评分：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8.7/10</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分（查找模板并且制作了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大部分内容，制作了结构图与程序流图）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b="1" dirty="0">
                <a:solidFill>
                  <a:srgbClr val="000000">
                    <a:lumMod val="75000"/>
                    <a:lumOff val="25000"/>
                  </a:srgbClr>
                </a:solidFill>
                <a:uFillTx/>
                <a:latin typeface="Arial" panose="020B0604020202020204" pitchFamily="34" charset="0"/>
                <a:ea typeface="微软雅黑" panose="020B0503020204020204" charset="-122"/>
              </a:rPr>
              <a:t>董思诚：</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部分内容。记录并添加了会议记录。  </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评分：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8.3/10</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分（制作了一部分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内容）</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b="1" dirty="0">
                <a:solidFill>
                  <a:srgbClr val="000000">
                    <a:lumMod val="75000"/>
                    <a:lumOff val="25000"/>
                  </a:srgbClr>
                </a:solidFill>
                <a:uFillTx/>
                <a:latin typeface="Arial" panose="020B0604020202020204" pitchFamily="34" charset="0"/>
                <a:ea typeface="微软雅黑" panose="020B0503020204020204" charset="-122"/>
              </a:rPr>
              <a:t>肖繁：</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制作部分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内容，汇报</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PPT</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内容</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E-R</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评分：</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7.8</a:t>
            </a:r>
            <a:r>
              <a:rPr lang="en-US" altLang="zh-CN" sz="1200" dirty="0">
                <a:solidFill>
                  <a:srgbClr val="000000">
                    <a:lumMod val="75000"/>
                    <a:lumOff val="25000"/>
                  </a:srgbClr>
                </a:solidFill>
                <a:uFillTx/>
                <a:latin typeface="Arial" panose="020B0604020202020204" pitchFamily="34" charset="0"/>
                <a:ea typeface="微软雅黑" panose="020B0503020204020204" charset="-122"/>
              </a:rPr>
              <a:t>/10</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分（制作了少部分内容）</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5"/>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谢谢观看</a:t>
            </a:r>
            <a:endParaRPr lang="zh-CN" altLang="en-US"/>
          </a:p>
        </p:txBody>
      </p:sp>
      <p:sp>
        <p:nvSpPr>
          <p:cNvPr id="3" name="文本占位符 2"/>
          <p:cNvSpPr>
            <a:spLocks noGrp="1"/>
          </p:cNvSpPr>
          <p:nvPr>
            <p:ph type="body" sz="quarter" idx="13"/>
            <p:custDataLst>
              <p:tags r:id="rId2"/>
            </p:custDataLst>
          </p:nvPr>
        </p:nvSpPr>
        <p:spPr/>
        <p:txBody>
          <a:bodyPr/>
          <a:lstStyle/>
          <a:p>
            <a:r>
              <a:rPr lang="en-US" altLang="zh-CN"/>
              <a:t>THANKS </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714769" y="1960304"/>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随着动漫产业，动漫文化的不断发展，动漫已经从过去的低年龄层向全民动漫方向发展，动漫产业链逐步完善，喜欢动漫的爱好者越来越多，而青少年年龄段对于喜好动漫的人，人数占比较高。当然市场需求量也在不断增长，越来越多的动漫爱好者在这一领域能希望得到更多动漫资源，获得更多的一些能满足他们各种爱好的资源集中地，而ACG论坛网则包含动漫论坛，满足了广大动漫迷的需求，逐渐形成了动漫一种文化特色存在。</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所以我们选择制作该项目应对给那些喜欢看动漫喜欢玩游戏的广大人群，让他们对动漫、游戏有更进一步的了解，同时也能享受动漫和游戏带来的快乐。</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855614" y="462346"/>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编写目的</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2"/>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zh-CN" altLang="zh-CN" spc="300" dirty="0">
                <a:solidFill>
                  <a:sysClr val="window" lastClr="FFFFFF"/>
                </a:solidFill>
                <a:uFillTx/>
                <a:latin typeface="微软雅黑" panose="020B0503020204020204" charset="-122"/>
                <a:ea typeface="微软雅黑" panose="020B0503020204020204" charset="-122"/>
              </a:rPr>
              <a:t>项目背景</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478334" y="2387204"/>
            <a:ext cx="8187333" cy="3346847"/>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30000"/>
              </a:lnSpc>
              <a:spcBef>
                <a:spcPts val="0"/>
              </a:spcBef>
              <a:spcAft>
                <a:spcPts val="800"/>
              </a:spcAft>
              <a:buSzPct val="100000"/>
              <a:buNone/>
            </a:pPr>
            <a:r>
              <a:rPr lang="zh-CN" altLang="en-US" sz="1400" dirty="0" smtClean="0">
                <a:uFillTx/>
              </a:rPr>
              <a:t>项目名称：ACG网站</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项目用户：热爱动漫与游戏的广大人群</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项目提出者：郑逸旸，董思诚，肖繁</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ACG为英文Animation Comic Game的缩写，是动画、漫画、游戏的总称。ACG文化发源于日本，以网络及其他方式传播。为华人社会常用的亚文化词汇。</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ACG网通常是由各种类别的动漫和游戏或者各大网友对各种类别的动漫和游戏进行评论而集成的网站。评论也类似于博客中网友们的日记，每个人都可以随时把自己的思想和对于动漫不一样的想法评论在动漫社坛。</a:t>
            </a:r>
            <a:endParaRPr lang="zh-CN" altLang="en-US" sz="1400" dirty="0" smtClean="0">
              <a:uFillTx/>
            </a:endParaRPr>
          </a:p>
          <a:p>
            <a:pPr marL="0" lvl="0" indent="0" algn="l">
              <a:lnSpc>
                <a:spcPct val="130000"/>
              </a:lnSpc>
              <a:spcBef>
                <a:spcPts val="0"/>
              </a:spcBef>
              <a:spcAft>
                <a:spcPts val="800"/>
              </a:spcAft>
              <a:buSzPct val="100000"/>
              <a:buNone/>
            </a:pPr>
            <a:r>
              <a:rPr lang="zh-CN" altLang="en-US" sz="1400" dirty="0" smtClean="0">
                <a:uFillTx/>
              </a:rPr>
              <a:t>随着动漫产业，动漫文化的不断发展，动漫已经从过去的低年龄层向全民动漫方向发展，动漫产业链逐步完善，喜欢动漫的爱好者越来越多，而青少年年龄段对于喜好动漫的人，人数占比较高。当然市场需求量也在不断增长，越来越多的动漫爱好者在这一领域能希望得到更多动漫资源，获得更多的一些能满足他们各种爱好的资源集中地，而动漫网则包含了动漫和动漫论坛，满足了广大动漫迷的需求，逐渐形成了动漫一种文化特色存在。所以我们选择制作该项目应对给那些喜欢看动漫喜欢玩游戏的广大人群，让他们对动漫、游戏有更进一步的了解，同时也能享受动漫和游戏带来的快乐。</a:t>
            </a:r>
            <a:endParaRPr lang="zh-CN" altLang="en-US" sz="1400" dirty="0" smtClean="0">
              <a:uFillTx/>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1705244" y="274960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【术语1】HTML：</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HTML 指的是超文本标记语言 (Hyper Text Markup Language)，是用来描述网页的一种语言，HTML 不是一种编程语言，而是一种标记语言，HTML 使用标记标签来描述网页。</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【术语2】CSS：</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层叠样式表(英文全称：Cascading Style Sheets)是一种用来表现HTML（标准通用标记语言的一个应用）或XML（标准通用标记语言的一个子集）等文件样式的计算机语言。CSS不仅可以静态地修饰网页，还可以配合各种脚本语言动态地对网页各元素进行格式化。</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1705244" y="201619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定义</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2"/>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3"/>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4"/>
            </p:custDataLst>
          </p:nvPr>
        </p:nvSpPr>
        <p:spPr>
          <a:xfrm>
            <a:off x="2078624" y="160787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制作可行性分析报告参考资料：</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吴涛。《网站全程设计技术（修订本）》。北京：清华大学出版社。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王珊，萨师煊。《数据库系统概论》。北京：高等教育出版社。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张海藩，牟永敏。《软件工程导论》。北京：清华大学出版社。</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制作网页参考网址：</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https://www.bilibili.com/哔哩哔哩弹幕网</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http://acg17.com/ACG17网站</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NGA论坛二次元国家地理板块</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模板参考：</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《详细设计说明书（GB8567——88）》</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5"/>
            </p:custDataLst>
          </p:nvPr>
        </p:nvSpPr>
        <p:spPr>
          <a:xfrm>
            <a:off x="2078624" y="579186"/>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参考资料</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221230" y="4918710"/>
            <a:ext cx="5170805" cy="734060"/>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程序系统的结构</a:t>
            </a:r>
            <a:endParaRPr lang="zh-CN" altLang="en-US" sz="5400">
              <a:cs typeface="+mj-cs"/>
            </a:endParaRPr>
          </a:p>
        </p:txBody>
      </p:sp>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02</a:t>
            </a:r>
            <a:endParaRPr lang="en-US" altLang="zh-CN" sz="12450">
              <a:cs typeface="+mn-cs"/>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46220" y="469265"/>
            <a:ext cx="1778635" cy="706755"/>
          </a:xfrm>
          <a:prstGeom prst="rect">
            <a:avLst/>
          </a:prstGeom>
          <a:noFill/>
          <a:ln w="19050">
            <a:solidFill>
              <a:schemeClr val="tx1"/>
            </a:solidFill>
          </a:ln>
        </p:spPr>
        <p:txBody>
          <a:bodyPr wrap="square" rtlCol="0">
            <a:spAutoFit/>
          </a:bodyPr>
          <a:p>
            <a:r>
              <a:rPr lang="zh-CN" altLang="en-US" sz="4000"/>
              <a:t>总系统</a:t>
            </a:r>
            <a:endParaRPr lang="zh-CN" altLang="en-US" sz="4000"/>
          </a:p>
        </p:txBody>
      </p:sp>
      <p:sp>
        <p:nvSpPr>
          <p:cNvPr id="4" name="文本框 3"/>
          <p:cNvSpPr txBox="1"/>
          <p:nvPr/>
        </p:nvSpPr>
        <p:spPr>
          <a:xfrm>
            <a:off x="1570355" y="2397760"/>
            <a:ext cx="601980" cy="2061210"/>
          </a:xfrm>
          <a:prstGeom prst="rect">
            <a:avLst/>
          </a:prstGeom>
          <a:noFill/>
          <a:ln w="19050">
            <a:solidFill>
              <a:schemeClr val="tx1"/>
            </a:solidFill>
          </a:ln>
        </p:spPr>
        <p:txBody>
          <a:bodyPr wrap="square" rtlCol="0">
            <a:spAutoFit/>
          </a:bodyPr>
          <a:p>
            <a:r>
              <a:rPr lang="zh-CN" altLang="en-US" sz="3200"/>
              <a:t>网站说明</a:t>
            </a:r>
            <a:endParaRPr lang="zh-CN" altLang="en-US" sz="3200"/>
          </a:p>
        </p:txBody>
      </p:sp>
      <p:sp>
        <p:nvSpPr>
          <p:cNvPr id="5" name="文本框 4"/>
          <p:cNvSpPr txBox="1"/>
          <p:nvPr/>
        </p:nvSpPr>
        <p:spPr>
          <a:xfrm>
            <a:off x="3622675" y="2397760"/>
            <a:ext cx="601980" cy="2061210"/>
          </a:xfrm>
          <a:prstGeom prst="rect">
            <a:avLst/>
          </a:prstGeom>
          <a:noFill/>
          <a:ln w="19050">
            <a:solidFill>
              <a:schemeClr val="tx1"/>
            </a:solidFill>
          </a:ln>
        </p:spPr>
        <p:txBody>
          <a:bodyPr wrap="square" rtlCol="0">
            <a:spAutoFit/>
          </a:bodyPr>
          <a:p>
            <a:r>
              <a:rPr lang="zh-CN" altLang="en-US" sz="3200"/>
              <a:t>选择类别</a:t>
            </a:r>
            <a:endParaRPr lang="zh-CN" altLang="en-US" sz="3200"/>
          </a:p>
        </p:txBody>
      </p:sp>
      <p:sp>
        <p:nvSpPr>
          <p:cNvPr id="6" name="文本框 5"/>
          <p:cNvSpPr txBox="1"/>
          <p:nvPr/>
        </p:nvSpPr>
        <p:spPr>
          <a:xfrm>
            <a:off x="4634865" y="2397760"/>
            <a:ext cx="601980" cy="2061210"/>
          </a:xfrm>
          <a:prstGeom prst="rect">
            <a:avLst/>
          </a:prstGeom>
          <a:noFill/>
          <a:ln w="19050">
            <a:solidFill>
              <a:schemeClr val="tx1"/>
            </a:solidFill>
          </a:ln>
        </p:spPr>
        <p:txBody>
          <a:bodyPr wrap="square" rtlCol="0">
            <a:spAutoFit/>
          </a:bodyPr>
          <a:p>
            <a:r>
              <a:rPr lang="zh-CN" altLang="en-US" sz="3200"/>
              <a:t>帖子查询</a:t>
            </a:r>
            <a:endParaRPr lang="zh-CN" altLang="en-US" sz="3200"/>
          </a:p>
        </p:txBody>
      </p:sp>
      <p:sp>
        <p:nvSpPr>
          <p:cNvPr id="7" name="文本框 6"/>
          <p:cNvSpPr txBox="1"/>
          <p:nvPr/>
        </p:nvSpPr>
        <p:spPr>
          <a:xfrm>
            <a:off x="6650355" y="2397760"/>
            <a:ext cx="601980" cy="2061210"/>
          </a:xfrm>
          <a:prstGeom prst="rect">
            <a:avLst/>
          </a:prstGeom>
          <a:noFill/>
          <a:ln w="19050">
            <a:solidFill>
              <a:schemeClr val="tx1"/>
            </a:solidFill>
          </a:ln>
        </p:spPr>
        <p:txBody>
          <a:bodyPr wrap="square" rtlCol="0">
            <a:spAutoFit/>
          </a:bodyPr>
          <a:p>
            <a:r>
              <a:rPr lang="zh-CN" altLang="en-US" sz="3200"/>
              <a:t>发表评论</a:t>
            </a:r>
            <a:endParaRPr lang="zh-CN" altLang="en-US" sz="3200"/>
          </a:p>
        </p:txBody>
      </p:sp>
      <p:sp>
        <p:nvSpPr>
          <p:cNvPr id="9" name="文本框 8"/>
          <p:cNvSpPr txBox="1"/>
          <p:nvPr/>
        </p:nvSpPr>
        <p:spPr>
          <a:xfrm>
            <a:off x="2628900" y="2397760"/>
            <a:ext cx="601980" cy="2061210"/>
          </a:xfrm>
          <a:prstGeom prst="rect">
            <a:avLst/>
          </a:prstGeom>
          <a:noFill/>
          <a:ln w="19050">
            <a:solidFill>
              <a:schemeClr val="tx1"/>
            </a:solidFill>
          </a:ln>
        </p:spPr>
        <p:txBody>
          <a:bodyPr wrap="square" rtlCol="0">
            <a:spAutoFit/>
          </a:bodyPr>
          <a:p>
            <a:r>
              <a:rPr lang="zh-CN" altLang="en-US" sz="3200"/>
              <a:t>公告信息</a:t>
            </a:r>
            <a:endParaRPr lang="zh-CN" altLang="en-US" sz="3200"/>
          </a:p>
        </p:txBody>
      </p:sp>
      <p:sp>
        <p:nvSpPr>
          <p:cNvPr id="14" name="文本框 13"/>
          <p:cNvSpPr txBox="1"/>
          <p:nvPr/>
        </p:nvSpPr>
        <p:spPr>
          <a:xfrm>
            <a:off x="5672455" y="2397760"/>
            <a:ext cx="601980" cy="3046095"/>
          </a:xfrm>
          <a:prstGeom prst="rect">
            <a:avLst/>
          </a:prstGeom>
          <a:noFill/>
          <a:ln w="19050">
            <a:solidFill>
              <a:schemeClr val="tx1"/>
            </a:solidFill>
          </a:ln>
        </p:spPr>
        <p:txBody>
          <a:bodyPr wrap="square" rtlCol="0">
            <a:spAutoFit/>
          </a:bodyPr>
          <a:p>
            <a:r>
              <a:rPr lang="zh-CN" altLang="en-US" sz="3200"/>
              <a:t>热门帖子推荐</a:t>
            </a:r>
            <a:endParaRPr lang="zh-CN" altLang="en-US" sz="3200"/>
          </a:p>
        </p:txBody>
      </p:sp>
      <p:cxnSp>
        <p:nvCxnSpPr>
          <p:cNvPr id="19" name="肘形连接符 18"/>
          <p:cNvCxnSpPr>
            <a:stCxn id="3" idx="2"/>
            <a:endCxn id="14" idx="0"/>
          </p:cNvCxnSpPr>
          <p:nvPr/>
        </p:nvCxnSpPr>
        <p:spPr>
          <a:xfrm rot="5400000" flipV="1">
            <a:off x="4843780" y="1268095"/>
            <a:ext cx="1221740" cy="103759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0" name="肘形连接符 19"/>
          <p:cNvCxnSpPr>
            <a:stCxn id="3" idx="2"/>
            <a:endCxn id="7" idx="0"/>
          </p:cNvCxnSpPr>
          <p:nvPr/>
        </p:nvCxnSpPr>
        <p:spPr>
          <a:xfrm rot="5400000" flipV="1">
            <a:off x="5332730" y="779145"/>
            <a:ext cx="1221740" cy="201549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2" name="肘形连接符 21"/>
          <p:cNvCxnSpPr>
            <a:stCxn id="3" idx="2"/>
            <a:endCxn id="5" idx="0"/>
          </p:cNvCxnSpPr>
          <p:nvPr/>
        </p:nvCxnSpPr>
        <p:spPr>
          <a:xfrm rot="5400000">
            <a:off x="3818890" y="1280795"/>
            <a:ext cx="1221740" cy="101219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3" name="肘形连接符 22"/>
          <p:cNvCxnSpPr>
            <a:stCxn id="3" idx="2"/>
            <a:endCxn id="9" idx="0"/>
          </p:cNvCxnSpPr>
          <p:nvPr/>
        </p:nvCxnSpPr>
        <p:spPr>
          <a:xfrm rot="5400000">
            <a:off x="3322003" y="783908"/>
            <a:ext cx="1221740" cy="2005965"/>
          </a:xfrm>
          <a:prstGeom prst="bentConnector3">
            <a:avLst>
              <a:gd name="adj1" fmla="val 49974"/>
            </a:avLst>
          </a:prstGeom>
        </p:spPr>
        <p:style>
          <a:lnRef idx="3">
            <a:schemeClr val="dk1"/>
          </a:lnRef>
          <a:fillRef idx="0">
            <a:schemeClr val="dk1"/>
          </a:fillRef>
          <a:effectRef idx="2">
            <a:schemeClr val="dk1"/>
          </a:effectRef>
          <a:fontRef idx="minor">
            <a:schemeClr val="tx1"/>
          </a:fontRef>
        </p:style>
      </p:cxnSp>
      <p:cxnSp>
        <p:nvCxnSpPr>
          <p:cNvPr id="24" name="肘形连接符 23"/>
          <p:cNvCxnSpPr>
            <a:stCxn id="3" idx="2"/>
            <a:endCxn id="4" idx="0"/>
          </p:cNvCxnSpPr>
          <p:nvPr/>
        </p:nvCxnSpPr>
        <p:spPr>
          <a:xfrm rot="5400000">
            <a:off x="2792730" y="254635"/>
            <a:ext cx="1221740" cy="306451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3" idx="2"/>
            <a:endCxn id="6" idx="0"/>
          </p:cNvCxnSpPr>
          <p:nvPr/>
        </p:nvCxnSpPr>
        <p:spPr>
          <a:xfrm>
            <a:off x="4935855" y="1176020"/>
            <a:ext cx="0" cy="1221740"/>
          </a:xfrm>
          <a:prstGeom prst="line">
            <a:avLst/>
          </a:prstGeom>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7698105" y="2398395"/>
            <a:ext cx="601980" cy="2061210"/>
          </a:xfrm>
          <a:prstGeom prst="rect">
            <a:avLst/>
          </a:prstGeom>
          <a:noFill/>
          <a:ln w="19050">
            <a:solidFill>
              <a:schemeClr val="tx1"/>
            </a:solidFill>
          </a:ln>
        </p:spPr>
        <p:txBody>
          <a:bodyPr wrap="square" rtlCol="0">
            <a:spAutoFit/>
          </a:bodyPr>
          <a:p>
            <a:r>
              <a:rPr lang="zh-CN" altLang="en-US" sz="3200"/>
              <a:t>用户信息</a:t>
            </a:r>
            <a:endParaRPr lang="zh-CN" altLang="en-US" sz="3200"/>
          </a:p>
        </p:txBody>
      </p:sp>
      <p:cxnSp>
        <p:nvCxnSpPr>
          <p:cNvPr id="12" name="肘形连接符 11"/>
          <p:cNvCxnSpPr>
            <a:stCxn id="10" idx="0"/>
            <a:endCxn id="3" idx="2"/>
          </p:cNvCxnSpPr>
          <p:nvPr/>
        </p:nvCxnSpPr>
        <p:spPr>
          <a:xfrm rot="16200000" flipV="1">
            <a:off x="5855970" y="255270"/>
            <a:ext cx="1222375" cy="306324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13" name="文本框 12"/>
          <p:cNvSpPr txBox="1"/>
          <p:nvPr>
            <p:custDataLst>
              <p:tags r:id="rId1"/>
            </p:custDataLst>
          </p:nvPr>
        </p:nvSpPr>
        <p:spPr>
          <a:xfrm>
            <a:off x="506999" y="281371"/>
            <a:ext cx="2724150" cy="468630"/>
          </a:xfrm>
          <a:prstGeom prst="rect">
            <a:avLst/>
          </a:prstGeom>
          <a:noFill/>
        </p:spPr>
        <p:txBody>
          <a:bodyPr wrap="none" lIns="76200" tIns="28575" rIns="47625" bIns="28575" rtlCol="0">
            <a:noAutofit/>
          </a:bodyPr>
          <a:p>
            <a:pPr algn="l"/>
            <a:r>
              <a:rPr lang="en-US" altLang="zh-CN" sz="2700" b="1" spc="300" dirty="0">
                <a:solidFill>
                  <a:srgbClr val="000000">
                    <a:lumMod val="75000"/>
                    <a:lumOff val="25000"/>
                  </a:srgbClr>
                </a:solidFill>
                <a:uFillTx/>
                <a:latin typeface="Arial" panose="020B0604020202020204" pitchFamily="34" charset="0"/>
                <a:ea typeface="微软雅黑" panose="020B0503020204020204" charset="-122"/>
              </a:rPr>
              <a:t>HIPO</a:t>
            </a:r>
            <a:r>
              <a:rPr lang="zh-CN" altLang="en-US" sz="2700" b="1" spc="300" dirty="0">
                <a:solidFill>
                  <a:srgbClr val="000000">
                    <a:lumMod val="75000"/>
                    <a:lumOff val="25000"/>
                  </a:srgbClr>
                </a:solidFill>
                <a:uFillTx/>
                <a:latin typeface="Arial" panose="020B0604020202020204" pitchFamily="34" charset="0"/>
                <a:ea typeface="微软雅黑" panose="020B0503020204020204" charset="-122"/>
              </a:rPr>
              <a:t>图</a:t>
            </a:r>
            <a:endParaRPr lang="zh-CN" altLang="en-US"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1"/>
  <p:tag name="KSO_WM_UNIT_ID" val="_1*γ*1"/>
  <p:tag name="KSO_WM_UNIT_LAYERLEVEL" val="1"/>
  <p:tag name="KSO_WM_TAG_VERSION" val="1.0"/>
  <p:tag name="KSO_WM_BEAUTIFY_FLAG" val="#wm#"/>
  <p:tag name="KSO_WM_UNIT_LARGE_SHAPE"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γ*1"/>
  <p:tag name="KSO_WM_UNIT_LAYERLEVEL" val="1"/>
  <p:tag name="KSO_WM_TAG_VERSION" val="1.0"/>
  <p:tag name="KSO_WM_BEAUTIFY_FLAG" val="#wm#"/>
  <p:tag name="KSO_WM_UNIT_TYPE" val="γ"/>
  <p:tag name="KSO_WM_UNIT_INDEX" val="1"/>
  <p:tag name="KSO_WM_UNIT_LARGE_SHAPE"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36"/>
</p:tagLst>
</file>

<file path=ppt/tags/tag16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36"/>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3.xml><?xml version="1.0" encoding="utf-8"?>
<p:tagLst xmlns:p="http://schemas.openxmlformats.org/presentationml/2006/main">
  <p:tag name="KSO_WM_TAG_VERSION" val="1.0"/>
  <p:tag name="KSO_WM_BEAUTIFY_FLAG" val="#wm#"/>
  <p:tag name="KSO_WM_TEMPLATE_CATEGORY" val="background"/>
  <p:tag name="KSO_WM_TEMPLATE_INDEX" val="20191736"/>
  <p:tag name="KSO_WM_TEMPLATE_THUMBS_INDEX" val="1、2、3、4"/>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4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1.xml><?xml version="1.0" encoding="utf-8"?>
<p:tagLst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3.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314.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8.xml><?xml version="1.0" encoding="utf-8"?>
<p:tagLst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background20191704_1*i*1"/>
  <p:tag name="KSO_WM_TEMPLATE_CATEGORY" val="background"/>
  <p:tag name="KSO_WM_TEMPLATE_INDEX" val="2019170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326.xml><?xml version="1.0" encoding="utf-8"?>
<p:tagLst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327.xml><?xml version="1.0" encoding="utf-8"?>
<p:tagLst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328.xml><?xml version="1.0" encoding="utf-8"?>
<p:tagLst xmlns:p="http://schemas.openxmlformats.org/presentationml/2006/main">
  <p:tag name="KSO_WM_UNIT_ISCONTENTSTITLE" val="0"/>
  <p:tag name="KSO_WM_UNIT_PRESET_TEXT" val="汇报人：署名"/>
  <p:tag name="KSO_WM_UNIT_VALUE" val="10"/>
  <p:tag name="KSO_WM_UNIT_HIGHLIGHT" val="0"/>
  <p:tag name="KSO_WM_UNIT_COMPATIBLE" val="0"/>
  <p:tag name="KSO_WM_UNIT_DIAGRAM_ISNUMVISUAL" val="0"/>
  <p:tag name="KSO_WM_UNIT_DIAGRAM_ISREFERUNIT" val="0"/>
  <p:tag name="KSO_WM_UNIT_TYPE" val="b"/>
  <p:tag name="KSO_WM_UNIT_INDEX" val="2"/>
  <p:tag name="KSO_WM_UNIT_ID" val="background20191704_1*b*2"/>
  <p:tag name="KSO_WM_TEMPLATE_CATEGORY" val="background"/>
  <p:tag name="KSO_WM_TEMPLATE_INDEX" val="20191704"/>
  <p:tag name="KSO_WM_UNIT_LAYERLEVEL" val="1"/>
  <p:tag name="KSO_WM_TAG_VERSION" val="1.0"/>
  <p:tag name="KSO_WM_BEAUTIFY_FLAG" val="#wm#"/>
</p:tagLst>
</file>

<file path=ppt/tags/tag329.xml><?xml version="1.0" encoding="utf-8"?>
<p:tagLst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0.xml><?xml version="1.0" encoding="utf-8"?>
<p:tagLst xmlns:p="http://schemas.openxmlformats.org/presentationml/2006/main">
  <p:tag name="KSO_WM_UNIT_VALUE" val="1094*3384"/>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diagram20196517_3*d*1"/>
  <p:tag name="KSO_WM_TEMPLATE_CATEGORY" val="diagram"/>
  <p:tag name="KSO_WM_TEMPLATE_INDEX" val="20196517"/>
  <p:tag name="KSO_WM_UNIT_LAYERLEVEL" val="1"/>
  <p:tag name="KSO_WM_TAG_VERSION" val="1.0"/>
  <p:tag name="KSO_WM_BEAUTIFY_FLAG" val="#wm#"/>
  <p:tag name="KSO_WM_UNIT_COLOR_SCHEME_SHAPE_ID" val="34"/>
  <p:tag name="KSO_WM_UNIT_COLOR_SCHEME_PARENT_PAGE" val="0_3"/>
  <p:tag name="KSO_WM_UNIT_PICTURE_CLIP_FLAG" val="1"/>
  <p:tag name="KSO_WM_UNIT_USESOURCEFORMAT_APPLY" val="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196517_3*i*1"/>
  <p:tag name="KSO_WM_TEMPLATE_CATEGORY" val="diagram"/>
  <p:tag name="KSO_WM_TEMPLATE_INDEX" val="20196517"/>
  <p:tag name="KSO_WM_UNIT_LAYERLEVEL" val="1"/>
  <p:tag name="KSO_WM_TAG_VERSION" val="1.0"/>
  <p:tag name="KSO_WM_BEAUTIFY_FLAG" val="#wm#"/>
  <p:tag name="KSO_WM_UNIT_COLOR_SCHEME_SHAPE_ID" val="4"/>
  <p:tag name="KSO_WM_UNIT_COLOR_SCHEME_PARENT_PAGE" val="0_3"/>
  <p:tag name="KSO_WM_UNIT_ABSOLUTE_COLOR" val="1"/>
  <p:tag name="KSO_WM_UNIT_FILL_FORE_SCHEMECOLOR_INDEX" val="13"/>
  <p:tag name="KSO_WM_UNIT_FILL_TYPE" val="1"/>
  <p:tag name="KSO_WM_UNIT_TEXT_FILL_FORE_SCHEMECOLOR_INDEX" val="14"/>
  <p:tag name="KSO_WM_UNIT_TEXT_FILL_TYPE" val="1"/>
  <p:tag name="KSO_WM_UNIT_USESOURCEFORMAT_APPLY" val="1"/>
</p:tagLst>
</file>

<file path=ppt/tags/tag332.xml><?xml version="1.0" encoding="utf-8"?>
<p:tagLst xmlns:p="http://schemas.openxmlformats.org/presentationml/2006/main">
  <p:tag name="KSO_WM_UNIT_TEXT_PART_ID_V2" val="a-4-1"/>
  <p:tag name="KSO_WM_UNIT_ISCONTENTSTITLE" val="0"/>
  <p:tag name="KSO_WM_UNIT_PRESET_TEXT" val="单击此处可添加您的大标题内容"/>
  <p:tag name="KSO_WM_UNIT_NOCLEAR" val="0"/>
  <p:tag name="KSO_WM_UNIT_VALUE" val="2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196517_3*a*1"/>
  <p:tag name="KSO_WM_TEMPLATE_CATEGORY" val="diagram"/>
  <p:tag name="KSO_WM_TEMPLATE_INDEX" val="20196517"/>
  <p:tag name="KSO_WM_UNIT_LAYERLEVEL" val="1"/>
  <p:tag name="KSO_WM_TAG_VERSION" val="1.0"/>
  <p:tag name="KSO_WM_BEAUTIFY_FLAG" val="#wm#"/>
  <p:tag name="KSO_WM_UNIT_COLOR_SCHEME_SHAPE_ID" val="31"/>
  <p:tag name="KSO_WM_UNIT_COLOR_SCHEME_PARENT_PAGE" val="0_3"/>
  <p:tag name="KSO_WM_UNIT_TEXT_FILL_FORE_SCHEMECOLOR_INDEX" val="14"/>
  <p:tag name="KSO_WM_UNIT_TEXT_FILL_TYPE" val="1"/>
  <p:tag name="KSO_WM_UNIT_USESOURCEFORMAT_APPLY"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6517_2*l_h_i*1_1_1"/>
  <p:tag name="KSO_WM_TEMPLATE_CATEGORY" val="diagram"/>
  <p:tag name="KSO_WM_TEMPLATE_INDEX" val="20196517"/>
  <p:tag name="KSO_WM_UNIT_LAYERLEVEL" val="1_1_1"/>
  <p:tag name="KSO_WM_TAG_VERSION" val="1.0"/>
  <p:tag name="KSO_WM_BEAUTIFY_FLAG" val="#wm#"/>
  <p:tag name="KSO_WM_UNIT_COLOR_SCHEME_SHAPE_ID" val="33"/>
  <p:tag name="KSO_WM_UNIT_COLOR_SCHEME_PARENT_PAGE" val="0_2"/>
  <p:tag name="KSO_WM_UNIT_FOIL_COLOR" val="1"/>
  <p:tag name="KSO_WM_UNIT_ADJUSTLAYOUT_ID" val="33"/>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96517_2*l_h_i*1_3_1"/>
  <p:tag name="KSO_WM_TEMPLATE_CATEGORY" val="diagram"/>
  <p:tag name="KSO_WM_TEMPLATE_INDEX" val="20196517"/>
  <p:tag name="KSO_WM_UNIT_LAYERLEVEL" val="1_1_1"/>
  <p:tag name="KSO_WM_TAG_VERSION" val="1.0"/>
  <p:tag name="KSO_WM_BEAUTIFY_FLAG" val="#wm#"/>
  <p:tag name="KSO_WM_UNIT_COLOR_SCHEME_SHAPE_ID" val="35"/>
  <p:tag name="KSO_WM_UNIT_COLOR_SCHEME_PARENT_PAGE" val="0_2"/>
  <p:tag name="KSO_WM_UNIT_FOIL_COLOR" val="1"/>
  <p:tag name="KSO_WM_UNIT_ADJUSTLAYOUT_ID" val="35"/>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6517_2*l_h_i*1_2_1"/>
  <p:tag name="KSO_WM_TEMPLATE_CATEGORY" val="diagram"/>
  <p:tag name="KSO_WM_TEMPLATE_INDEX" val="20196517"/>
  <p:tag name="KSO_WM_UNIT_LAYERLEVEL" val="1_1_1"/>
  <p:tag name="KSO_WM_TAG_VERSION" val="1.0"/>
  <p:tag name="KSO_WM_BEAUTIFY_FLAG" val="#wm#"/>
  <p:tag name="KSO_WM_UNIT_COLOR_SCHEME_SHAPE_ID" val="2"/>
  <p:tag name="KSO_WM_UNIT_COLOR_SCHEME_PARENT_PAGE" val="0_2"/>
  <p:tag name="KSO_WM_UNIT_FOIL_COLOR" val="1"/>
  <p:tag name="KSO_WM_UNIT_ADJUSTLAYOUT_ID" val="2"/>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36.xml><?xml version="1.0" encoding="utf-8"?>
<p:tagLst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96517_2*l_h_a*1_2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11"/>
  <p:tag name="KSO_WM_UNIT_COLOR_SCHEME_SHAPE_ID" val="14"/>
  <p:tag name="KSO_WM_UNIT_COLOR_SCHEME_PARENT_PAGE" val="0_2"/>
  <p:tag name="KSO_WM_UNIT_ADJUSTLAYOUT_ID" val="14"/>
  <p:tag name="KSO_WM_UNIT_DIAGRAM_MODELTYPE" val="stripeEnum"/>
  <p:tag name="KSO_WM_UNIT_TEXT_FILL_FORE_SCHEMECOLOR_INDEX" val="13"/>
  <p:tag name="KSO_WM_UNIT_TEXT_FILL_TYPE" val="1"/>
  <p:tag name="KSO_WM_UNIT_USESOURCEFORMAT_APPLY" val="1"/>
</p:tagLst>
</file>

<file path=ppt/tags/tag337.xml><?xml version="1.0" encoding="utf-8"?>
<p:tagLst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96517_2*l_h_a*1_3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11"/>
  <p:tag name="KSO_WM_UNIT_COLOR_SCHEME_SHAPE_ID" val="17"/>
  <p:tag name="KSO_WM_UNIT_COLOR_SCHEME_PARENT_PAGE" val="0_2"/>
  <p:tag name="KSO_WM_UNIT_ADJUSTLAYOUT_ID" val="17"/>
  <p:tag name="KSO_WM_UNIT_DIAGRAM_MODELTYPE" val="stripeEnum"/>
  <p:tag name="KSO_WM_UNIT_TEXT_FILL_FORE_SCHEMECOLOR_INDEX" val="13"/>
  <p:tag name="KSO_WM_UNIT_TEXT_FILL_TYPE" val="1"/>
  <p:tag name="KSO_WM_UNIT_USESOURCEFORMAT_APPLY" val="1"/>
</p:tagLst>
</file>

<file path=ppt/tags/tag338.xml><?xml version="1.0" encoding="utf-8"?>
<p:tagLst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6517_2*l_h_a*1_1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11"/>
  <p:tag name="KSO_WM_UNIT_COLOR_SCHEME_SHAPE_ID" val="20"/>
  <p:tag name="KSO_WM_UNIT_COLOR_SCHEME_PARENT_PAGE" val="0_2"/>
  <p:tag name="KSO_WM_UNIT_ADJUSTLAYOUT_ID" val="20"/>
  <p:tag name="KSO_WM_UNIT_DIAGRAM_MODELTYPE" val="stripeEnum"/>
  <p:tag name="KSO_WM_UNIT_TEXT_FILL_FORE_SCHEMECOLOR_INDEX" val="13"/>
  <p:tag name="KSO_WM_UNIT_TEXT_FILL_TYPE" val="1"/>
  <p:tag name="KSO_WM_UNIT_USESOURCEFORMAT_APPLY" val="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196517_2*l_h_i*1_2_4"/>
  <p:tag name="KSO_WM_TEMPLATE_CATEGORY" val="diagram"/>
  <p:tag name="KSO_WM_TEMPLATE_INDEX" val="20196517"/>
  <p:tag name="KSO_WM_UNIT_LAYERLEVEL" val="1_1_1"/>
  <p:tag name="KSO_WM_TAG_VERSION" val="1.0"/>
  <p:tag name="KSO_WM_BEAUTIFY_FLAG" val="#wm#"/>
  <p:tag name="KSO_WM_UNIT_COLOR_SCHEME_SHAPE_ID" val="29"/>
  <p:tag name="KSO_WM_UNIT_COLOR_SCHEME_PARENT_PAGE" val="0_2"/>
  <p:tag name="KSO_WM_UNIT_DECOLORIZATION" val="1"/>
  <p:tag name="KSO_WM_UNIT_ADJUSTLAYOUT_ID" val="29"/>
  <p:tag name="KSO_WM_UNIT_DIAGRAM_MODELTYPE" val="stripeEnum"/>
  <p:tag name="KSO_WM_UNIT_LINE_FORE_SCHEMECOLOR_INDEX" val="14"/>
  <p:tag name="KSO_WM_UNIT_LINE_FILL_TYPE" val="2"/>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196517_2*l_h_i*1_3_4"/>
  <p:tag name="KSO_WM_TEMPLATE_CATEGORY" val="diagram"/>
  <p:tag name="KSO_WM_TEMPLATE_INDEX" val="20196517"/>
  <p:tag name="KSO_WM_UNIT_LAYERLEVEL" val="1_1_1"/>
  <p:tag name="KSO_WM_TAG_VERSION" val="1.0"/>
  <p:tag name="KSO_WM_BEAUTIFY_FLAG" val="#wm#"/>
  <p:tag name="KSO_WM_UNIT_COLOR_SCHEME_SHAPE_ID" val="30"/>
  <p:tag name="KSO_WM_UNIT_COLOR_SCHEME_PARENT_PAGE" val="0_2"/>
  <p:tag name="KSO_WM_UNIT_DECOLORIZATION" val="1"/>
  <p:tag name="KSO_WM_UNIT_ADJUSTLAYOUT_ID" val="30"/>
  <p:tag name="KSO_WM_UNIT_DIAGRAM_MODELTYPE" val="stripeEnum"/>
  <p:tag name="KSO_WM_UNIT_LINE_FORE_SCHEMECOLOR_INDEX" val="14"/>
  <p:tag name="KSO_WM_UNIT_LINE_FILL_TYPE" val="2"/>
  <p:tag name="KSO_WM_UNIT_USESOURCEFORMAT_APPLY"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6517_2*l_h_i*1_1_2"/>
  <p:tag name="KSO_WM_TEMPLATE_CATEGORY" val="diagram"/>
  <p:tag name="KSO_WM_TEMPLATE_INDEX" val="20196517"/>
  <p:tag name="KSO_WM_UNIT_LAYERLEVEL" val="1_1_1"/>
  <p:tag name="KSO_WM_TAG_VERSION" val="1.0"/>
  <p:tag name="KSO_WM_BEAUTIFY_FLAG" val="#wm#"/>
  <p:tag name="KSO_WM_UNIT_COLOR_SCHEME_SHAPE_ID" val="36"/>
  <p:tag name="KSO_WM_UNIT_COLOR_SCHEME_PARENT_PAGE" val="0_2"/>
  <p:tag name="KSO_WM_UNIT_ADJUSTLAYOUT_ID" val="36"/>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96517_2*l_h_i*1_1_3"/>
  <p:tag name="KSO_WM_TEMPLATE_CATEGORY" val="diagram"/>
  <p:tag name="KSO_WM_TEMPLATE_INDEX" val="20196517"/>
  <p:tag name="KSO_WM_UNIT_LAYERLEVEL" val="1_1_1"/>
  <p:tag name="KSO_WM_TAG_VERSION" val="1.0"/>
  <p:tag name="KSO_WM_BEAUTIFY_FLAG" val="#wm#"/>
  <p:tag name="KSO_WM_UNIT_COLOR_SCHEME_SHAPE_ID" val="45"/>
  <p:tag name="KSO_WM_UNIT_COLOR_SCHEME_PARENT_PAGE" val="0_2"/>
  <p:tag name="KSO_WM_UNIT_ADJUSTLAYOUT_ID" val="45"/>
  <p:tag name="KSO_WM_UNIT_DIAGRAM_MODELTYPE" val="stripeEnum"/>
  <p:tag name="KSO_WM_UNIT_SUBTYPE" val="d"/>
  <p:tag name="KSO_WM_UNIT_TEXT_FILL_FORE_SCHEMECOLOR_INDEX" val="14"/>
  <p:tag name="KSO_WM_UNIT_TEXT_FILL_TYPE" val="1"/>
  <p:tag name="KSO_WM_UNIT_USESOURCEFORMAT_APPLY"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96517_2*l_h_i*1_2_2"/>
  <p:tag name="KSO_WM_TEMPLATE_CATEGORY" val="diagram"/>
  <p:tag name="KSO_WM_TEMPLATE_INDEX" val="20196517"/>
  <p:tag name="KSO_WM_UNIT_LAYERLEVEL" val="1_1_1"/>
  <p:tag name="KSO_WM_TAG_VERSION" val="1.0"/>
  <p:tag name="KSO_WM_BEAUTIFY_FLAG" val="#wm#"/>
  <p:tag name="KSO_WM_UNIT_COLOR_SCHEME_SHAPE_ID" val="46"/>
  <p:tag name="KSO_WM_UNIT_COLOR_SCHEME_PARENT_PAGE" val="0_2"/>
  <p:tag name="KSO_WM_UNIT_ADJUSTLAYOUT_ID" val="46"/>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96517_2*l_h_i*1_2_3"/>
  <p:tag name="KSO_WM_TEMPLATE_CATEGORY" val="diagram"/>
  <p:tag name="KSO_WM_TEMPLATE_INDEX" val="20196517"/>
  <p:tag name="KSO_WM_UNIT_LAYERLEVEL" val="1_1_1"/>
  <p:tag name="KSO_WM_TAG_VERSION" val="1.0"/>
  <p:tag name="KSO_WM_BEAUTIFY_FLAG" val="#wm#"/>
  <p:tag name="KSO_WM_UNIT_COLOR_SCHEME_SHAPE_ID" val="47"/>
  <p:tag name="KSO_WM_UNIT_COLOR_SCHEME_PARENT_PAGE" val="0_2"/>
  <p:tag name="KSO_WM_UNIT_ADJUSTLAYOUT_ID" val="47"/>
  <p:tag name="KSO_WM_UNIT_DIAGRAM_MODELTYPE" val="stripeEnum"/>
  <p:tag name="KSO_WM_UNIT_SUBTYPE" val="d"/>
  <p:tag name="KSO_WM_UNIT_TEXT_FILL_FORE_SCHEMECOLOR_INDEX" val="14"/>
  <p:tag name="KSO_WM_UNIT_TEXT_FILL_TYPE" val="1"/>
  <p:tag name="KSO_WM_UNIT_USESOURCEFORMAT_APPLY"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96517_2*l_h_i*1_3_2"/>
  <p:tag name="KSO_WM_TEMPLATE_CATEGORY" val="diagram"/>
  <p:tag name="KSO_WM_TEMPLATE_INDEX" val="20196517"/>
  <p:tag name="KSO_WM_UNIT_LAYERLEVEL" val="1_1_1"/>
  <p:tag name="KSO_WM_TAG_VERSION" val="1.0"/>
  <p:tag name="KSO_WM_BEAUTIFY_FLAG" val="#wm#"/>
  <p:tag name="KSO_WM_UNIT_COLOR_SCHEME_SHAPE_ID" val="48"/>
  <p:tag name="KSO_WM_UNIT_COLOR_SCHEME_PARENT_PAGE" val="0_2"/>
  <p:tag name="KSO_WM_UNIT_ADJUSTLAYOUT_ID" val="48"/>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96517_2*l_h_i*1_3_3"/>
  <p:tag name="KSO_WM_TEMPLATE_CATEGORY" val="diagram"/>
  <p:tag name="KSO_WM_TEMPLATE_INDEX" val="20196517"/>
  <p:tag name="KSO_WM_UNIT_LAYERLEVEL" val="1_1_1"/>
  <p:tag name="KSO_WM_TAG_VERSION" val="1.0"/>
  <p:tag name="KSO_WM_BEAUTIFY_FLAG" val="#wm#"/>
  <p:tag name="KSO_WM_UNIT_COLOR_SCHEME_SHAPE_ID" val="49"/>
  <p:tag name="KSO_WM_UNIT_COLOR_SCHEME_PARENT_PAGE" val="0_2"/>
  <p:tag name="KSO_WM_UNIT_ADJUSTLAYOUT_ID" val="49"/>
  <p:tag name="KSO_WM_UNIT_DIAGRAM_MODELTYPE" val="stripeEnum"/>
  <p:tag name="KSO_WM_UNIT_SUBTYPE" val="d"/>
  <p:tag name="KSO_WM_UNIT_TEXT_FILL_FORE_SCHEMECOLOR_INDEX" val="14"/>
  <p:tag name="KSO_WM_UNIT_TEXT_FILL_TYPE" val="1"/>
  <p:tag name="KSO_WM_UNIT_USESOURCEFORMAT_APPLY" val="1"/>
</p:tagLst>
</file>

<file path=ppt/tags/tag347.xml><?xml version="1.0" encoding="utf-8"?>
<p:tagLst xmlns:p="http://schemas.openxmlformats.org/presentationml/2006/main">
  <p:tag name="KSO_WM_BEAUTIFY_FLAG" val="#wm#"/>
  <p:tag name="KSO_WM_TEMPLATE_CATEGORY" val="diagram"/>
  <p:tag name="KSO_WM_TEMPLATE_INDEX" val="20196517"/>
  <p:tag name="KSO_WM_SLIDE_ID" val="diagram20196517_3"/>
  <p:tag name="KSO_WM_SLIDE_ITEM_CNT" val="3"/>
  <p:tag name="KSO_WM_SLIDE_INDEX" val="3"/>
  <p:tag name="KSO_WM_TAG_VERSION" val="1.0"/>
  <p:tag name="KSO_WM_DIAGRAM_GROUP_CODE" val="l1-1"/>
  <p:tag name="KSO_WM_SLIDE_DIAGTYPE" val="l"/>
  <p:tag name="KSO_WM_SLIDE_LAYOUT" val="a_d_l"/>
  <p:tag name="KSO_WM_SLIDE_LAYOUT_CNT" val="1_1_1"/>
  <p:tag name="KSO_WM_SLIDE_TYPE" val="text"/>
  <p:tag name="KSO_WM_SLIDE_SUBTYPE" val="pureTxt"/>
  <p:tag name="KSO_WM_SLIDE_SIZE" val="959.998*263.75"/>
  <p:tag name="KSO_WM_SLIDE_POSITION" val="0*276.25"/>
  <p:tag name="KSO_WM_SLIDE_COLORSCHEME_VERSION" val="3.2"/>
  <p:tag name="KSO_WM_SLIDE_CONSTRAINT" val="%7b%22slideConstraint%22%3a%7b%22seriesAreas%22%3a%5b%5d%2c%22singleAreas%22%3a%5b%7b%22shapes%22%3a%5b34%5d%2c%22serialConstraintIndex%22%3a-1%2c%22areatextmark%22%3a0%2c%22pictureprocessmark%22%3a0%7d%5d%7d%7d"/>
  <p:tag name="KSO_WM_TEMPLATE_SUBCATEGORY" val="0"/>
</p:tagLst>
</file>

<file path=ppt/tags/tag348.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349.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0.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54.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55.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56.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13;单击此处添加文本具体内容，简明扼要的阐述您的观点。&#13;单击此处添加文本具体内容，简明扼要的阐述您的观点。&#13;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3;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
  <p:tag name="KSO_WM_UNIT_NOCLEAR" val="0"/>
  <p:tag name="KSO_WM_UNIT_VALUE" val="1680"/>
  <p:tag name="KSO_WM_UNIT_TYPE" val="f"/>
  <p:tag name="KSO_WM_UNIT_INDEX"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0.xml><?xml version="1.0" encoding="utf-8"?>
<p:tagLst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64.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65.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66.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0.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71.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72.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73.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374.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375.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376.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77.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78.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79.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0.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381.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85.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86.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87.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88.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89.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0.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91.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92.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96.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97.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98.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99.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0.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01.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02.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03.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04.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05.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06.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07.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08.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09.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0.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1.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12.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3.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14.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5.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16.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7.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18.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9.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0.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1.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22.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3.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24.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5.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6.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7.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28.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29.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0.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31.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32.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33.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34.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35.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36.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37.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38.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39.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0.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41.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42.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443.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444.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445.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46.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447.xml><?xml version="1.0" encoding="utf-8"?>
<p:tagLst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448.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452.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53.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54.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455.xml><?xml version="1.0" encoding="utf-8"?>
<p:tagLst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456.xml><?xml version="1.0" encoding="utf-8"?>
<p:tagLst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457.xml><?xml version="1.0" encoding="utf-8"?>
<p:tagLst xmlns:p="http://schemas.openxmlformats.org/presentationml/2006/main">
  <p:tag name="KSO_WM_DOC_GUID" val="{2eac37a3-4e19-4607-b808-475c46653db4}"/>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 name="KSO_WM_UNIT_LARGE_SHA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 name="KSO_WM_UNIT_LARGE_SHA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2">
      <a:dk1>
        <a:srgbClr val="000000"/>
      </a:dk1>
      <a:lt1>
        <a:srgbClr val="FFFFFF"/>
      </a:lt1>
      <a:dk2>
        <a:srgbClr val="000000"/>
      </a:dk2>
      <a:lt2>
        <a:srgbClr val="FFFFFF"/>
      </a:lt2>
      <a:accent1>
        <a:srgbClr val="FFBF00"/>
      </a:accent1>
      <a:accent2>
        <a:srgbClr val="00B0F0"/>
      </a:accent2>
      <a:accent3>
        <a:srgbClr val="E53A45"/>
      </a:accent3>
      <a:accent4>
        <a:srgbClr val="EA8041"/>
      </a:accent4>
      <a:accent5>
        <a:srgbClr val="256A8C"/>
      </a:accent5>
      <a:accent6>
        <a:srgbClr val="96353B"/>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4171</Words>
  <Application>WPS 演示</Application>
  <PresentationFormat/>
  <Paragraphs>307</Paragraphs>
  <Slides>33</Slides>
  <Notes>0</Notes>
  <HiddenSlides>0</HiddenSlides>
  <MMClips>0</MMClips>
  <ScaleCrop>false</ScaleCrop>
  <HeadingPairs>
    <vt:vector size="8" baseType="variant">
      <vt:variant>
        <vt:lpstr>已用的字体</vt:lpstr>
      </vt:variant>
      <vt:variant>
        <vt:i4>9</vt:i4>
      </vt:variant>
      <vt:variant>
        <vt:lpstr>主题</vt:lpstr>
      </vt:variant>
      <vt:variant>
        <vt:i4>5</vt:i4>
      </vt:variant>
      <vt:variant>
        <vt:lpstr>嵌入 OLE 服务器</vt:lpstr>
      </vt:variant>
      <vt:variant>
        <vt:i4>2</vt:i4>
      </vt:variant>
      <vt:variant>
        <vt:lpstr>幻灯片标题</vt:lpstr>
      </vt:variant>
      <vt:variant>
        <vt:i4>33</vt:i4>
      </vt:variant>
    </vt:vector>
  </HeadingPairs>
  <TitlesOfParts>
    <vt:vector size="49" baseType="lpstr">
      <vt:lpstr>Arial</vt:lpstr>
      <vt:lpstr>宋体</vt:lpstr>
      <vt:lpstr>Wingdings</vt:lpstr>
      <vt:lpstr>微软雅黑</vt:lpstr>
      <vt:lpstr>Century Gothic</vt:lpstr>
      <vt:lpstr>Century</vt:lpstr>
      <vt:lpstr>WPS-Numbers</vt:lpstr>
      <vt:lpstr>Arial Unicode MS</vt:lpstr>
      <vt:lpstr>Calibri</vt:lpstr>
      <vt:lpstr>默认设计模板</vt:lpstr>
      <vt:lpstr>1_Office 主题​​</vt:lpstr>
      <vt:lpstr>2_Office 主题​​</vt:lpstr>
      <vt:lpstr>1_默认设计模板</vt:lpstr>
      <vt:lpstr>3_Office 主题​​</vt:lpstr>
      <vt:lpstr>Word.Document.12</vt:lpstr>
      <vt:lpstr>Visio.Drawing.15</vt:lpstr>
      <vt:lpstr>总体设计报告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Flow~</cp:lastModifiedBy>
  <cp:revision>51</cp:revision>
  <dcterms:created xsi:type="dcterms:W3CDTF">2019-03-31T13:33:00Z</dcterms:created>
  <dcterms:modified xsi:type="dcterms:W3CDTF">2019-05-18T06:20:54Z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2052-11.1.0.8654</vt:lpwstr>
  </property>
</Properties>
</file>