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1D273-D682-46A5-9B06-68A46861FEF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76C2D1-2FE4-436E-A7C6-13145062826B}">
      <dgm:prSet phldrT="[Text]"/>
      <dgm:spPr/>
      <dgm:t>
        <a:bodyPr/>
        <a:lstStyle/>
        <a:p>
          <a:r>
            <a:rPr lang="en-US" dirty="0"/>
            <a:t>Model</a:t>
          </a:r>
        </a:p>
      </dgm:t>
    </dgm:pt>
    <dgm:pt modelId="{548C42B6-3C90-403C-AFAA-7CFA35ED8F06}" type="parTrans" cxnId="{1ECE66AE-7A6B-489C-AAF3-D0B7BFE6FD4E}">
      <dgm:prSet/>
      <dgm:spPr/>
      <dgm:t>
        <a:bodyPr/>
        <a:lstStyle/>
        <a:p>
          <a:endParaRPr lang="en-US"/>
        </a:p>
      </dgm:t>
    </dgm:pt>
    <dgm:pt modelId="{86F574C6-32E6-48FB-B48F-BE6A1757C303}" type="sibTrans" cxnId="{1ECE66AE-7A6B-489C-AAF3-D0B7BFE6FD4E}">
      <dgm:prSet/>
      <dgm:spPr/>
      <dgm:t>
        <a:bodyPr/>
        <a:lstStyle/>
        <a:p>
          <a:endParaRPr lang="en-US"/>
        </a:p>
      </dgm:t>
    </dgm:pt>
    <dgm:pt modelId="{BEC230AA-7543-4CE1-B7D4-85C1B9660BFE}">
      <dgm:prSet phldrT="[Text]"/>
      <dgm:spPr/>
      <dgm:t>
        <a:bodyPr/>
        <a:lstStyle/>
        <a:p>
          <a:r>
            <a:rPr lang="en-US" dirty="0"/>
            <a:t>View</a:t>
          </a:r>
        </a:p>
      </dgm:t>
    </dgm:pt>
    <dgm:pt modelId="{E97394F5-529A-4808-B7B7-A515A15479D8}" type="parTrans" cxnId="{2602E493-A8A4-4D15-B20F-A6425241B836}">
      <dgm:prSet/>
      <dgm:spPr/>
      <dgm:t>
        <a:bodyPr/>
        <a:lstStyle/>
        <a:p>
          <a:endParaRPr lang="en-US"/>
        </a:p>
      </dgm:t>
    </dgm:pt>
    <dgm:pt modelId="{EC0540FD-F3DB-4785-9684-60BC0B1326C9}" type="sibTrans" cxnId="{2602E493-A8A4-4D15-B20F-A6425241B836}">
      <dgm:prSet/>
      <dgm:spPr/>
      <dgm:t>
        <a:bodyPr/>
        <a:lstStyle/>
        <a:p>
          <a:endParaRPr lang="en-US"/>
        </a:p>
      </dgm:t>
    </dgm:pt>
    <dgm:pt modelId="{B5296A22-834E-4838-AE85-7E35C90A93D5}">
      <dgm:prSet phldrT="[Text]"/>
      <dgm:spPr/>
      <dgm:t>
        <a:bodyPr/>
        <a:lstStyle/>
        <a:p>
          <a:r>
            <a:rPr lang="en-US" dirty="0"/>
            <a:t>Controller</a:t>
          </a:r>
        </a:p>
      </dgm:t>
    </dgm:pt>
    <dgm:pt modelId="{23580373-2D64-46BF-8B97-98ABFE08C511}" type="parTrans" cxnId="{6DAD719E-6E77-4BC4-A56C-D243E33B2CE7}">
      <dgm:prSet/>
      <dgm:spPr/>
      <dgm:t>
        <a:bodyPr/>
        <a:lstStyle/>
        <a:p>
          <a:endParaRPr lang="en-US"/>
        </a:p>
      </dgm:t>
    </dgm:pt>
    <dgm:pt modelId="{33260297-13BD-438A-A660-0918A3C159FD}" type="sibTrans" cxnId="{6DAD719E-6E77-4BC4-A56C-D243E33B2CE7}">
      <dgm:prSet/>
      <dgm:spPr/>
      <dgm:t>
        <a:bodyPr/>
        <a:lstStyle/>
        <a:p>
          <a:endParaRPr lang="en-US"/>
        </a:p>
      </dgm:t>
    </dgm:pt>
    <dgm:pt modelId="{7EED9990-EDA7-41B0-9779-05BF50CCB4FF}" type="pres">
      <dgm:prSet presAssocID="{48C1D273-D682-46A5-9B06-68A46861FEF0}" presName="diagram" presStyleCnt="0">
        <dgm:presLayoutVars>
          <dgm:dir/>
          <dgm:resizeHandles val="exact"/>
        </dgm:presLayoutVars>
      </dgm:prSet>
      <dgm:spPr/>
    </dgm:pt>
    <dgm:pt modelId="{E36C9D28-9933-4B36-8DDE-60F4B28C1AA5}" type="pres">
      <dgm:prSet presAssocID="{C776C2D1-2FE4-436E-A7C6-13145062826B}" presName="node" presStyleLbl="node1" presStyleIdx="0" presStyleCnt="3" custScaleX="14264" custScaleY="4991" custLinFactNeighborX="17110" custLinFactNeighborY="-42814">
        <dgm:presLayoutVars>
          <dgm:bulletEnabled val="1"/>
        </dgm:presLayoutVars>
      </dgm:prSet>
      <dgm:spPr/>
    </dgm:pt>
    <dgm:pt modelId="{827CB376-47D5-4A64-BE27-EABE463926E0}" type="pres">
      <dgm:prSet presAssocID="{86F574C6-32E6-48FB-B48F-BE6A1757C303}" presName="sibTrans" presStyleCnt="0"/>
      <dgm:spPr/>
    </dgm:pt>
    <dgm:pt modelId="{9EA212FF-F77F-4420-88CE-E9D7567A907A}" type="pres">
      <dgm:prSet presAssocID="{BEC230AA-7543-4CE1-B7D4-85C1B9660BFE}" presName="node" presStyleLbl="node1" presStyleIdx="1" presStyleCnt="3" custScaleX="8297" custScaleY="4889" custLinFactNeighborX="-42317" custLinFactNeighborY="5536">
        <dgm:presLayoutVars>
          <dgm:bulletEnabled val="1"/>
        </dgm:presLayoutVars>
      </dgm:prSet>
      <dgm:spPr/>
    </dgm:pt>
    <dgm:pt modelId="{ECBF8CF8-DA4A-47C9-A414-B6008772EDE6}" type="pres">
      <dgm:prSet presAssocID="{EC0540FD-F3DB-4785-9684-60BC0B1326C9}" presName="sibTrans" presStyleCnt="0"/>
      <dgm:spPr/>
    </dgm:pt>
    <dgm:pt modelId="{54CD3B95-3ED1-44AA-A73D-9D0CF9B6E378}" type="pres">
      <dgm:prSet presAssocID="{B5296A22-834E-4838-AE85-7E35C90A93D5}" presName="node" presStyleLbl="node1" presStyleIdx="2" presStyleCnt="3" custScaleX="12549" custScaleY="4942" custLinFactNeighborX="7803" custLinFactNeighborY="4705">
        <dgm:presLayoutVars>
          <dgm:bulletEnabled val="1"/>
        </dgm:presLayoutVars>
      </dgm:prSet>
      <dgm:spPr/>
    </dgm:pt>
  </dgm:ptLst>
  <dgm:cxnLst>
    <dgm:cxn modelId="{15006456-A743-48BA-9427-B44923B8E497}" type="presOf" srcId="{BEC230AA-7543-4CE1-B7D4-85C1B9660BFE}" destId="{9EA212FF-F77F-4420-88CE-E9D7567A907A}" srcOrd="0" destOrd="0" presId="urn:microsoft.com/office/officeart/2005/8/layout/default"/>
    <dgm:cxn modelId="{2602E493-A8A4-4D15-B20F-A6425241B836}" srcId="{48C1D273-D682-46A5-9B06-68A46861FEF0}" destId="{BEC230AA-7543-4CE1-B7D4-85C1B9660BFE}" srcOrd="1" destOrd="0" parTransId="{E97394F5-529A-4808-B7B7-A515A15479D8}" sibTransId="{EC0540FD-F3DB-4785-9684-60BC0B1326C9}"/>
    <dgm:cxn modelId="{6DAD719E-6E77-4BC4-A56C-D243E33B2CE7}" srcId="{48C1D273-D682-46A5-9B06-68A46861FEF0}" destId="{B5296A22-834E-4838-AE85-7E35C90A93D5}" srcOrd="2" destOrd="0" parTransId="{23580373-2D64-46BF-8B97-98ABFE08C511}" sibTransId="{33260297-13BD-438A-A660-0918A3C159FD}"/>
    <dgm:cxn modelId="{C8B407A8-F139-447F-AA24-9C1EEBF579EF}" type="presOf" srcId="{B5296A22-834E-4838-AE85-7E35C90A93D5}" destId="{54CD3B95-3ED1-44AA-A73D-9D0CF9B6E378}" srcOrd="0" destOrd="0" presId="urn:microsoft.com/office/officeart/2005/8/layout/default"/>
    <dgm:cxn modelId="{1ECE66AE-7A6B-489C-AAF3-D0B7BFE6FD4E}" srcId="{48C1D273-D682-46A5-9B06-68A46861FEF0}" destId="{C776C2D1-2FE4-436E-A7C6-13145062826B}" srcOrd="0" destOrd="0" parTransId="{548C42B6-3C90-403C-AFAA-7CFA35ED8F06}" sibTransId="{86F574C6-32E6-48FB-B48F-BE6A1757C303}"/>
    <dgm:cxn modelId="{3C2A33F3-A896-4900-A1B4-473A31CB64AF}" type="presOf" srcId="{48C1D273-D682-46A5-9B06-68A46861FEF0}" destId="{7EED9990-EDA7-41B0-9779-05BF50CCB4FF}" srcOrd="0" destOrd="0" presId="urn:microsoft.com/office/officeart/2005/8/layout/default"/>
    <dgm:cxn modelId="{971FF6FC-B051-4AFE-A97A-D1459389E63F}" type="presOf" srcId="{C776C2D1-2FE4-436E-A7C6-13145062826B}" destId="{E36C9D28-9933-4B36-8DDE-60F4B28C1AA5}" srcOrd="0" destOrd="0" presId="urn:microsoft.com/office/officeart/2005/8/layout/default"/>
    <dgm:cxn modelId="{8AD8073C-9FA5-46F1-97CE-BD794E948B89}" type="presParOf" srcId="{7EED9990-EDA7-41B0-9779-05BF50CCB4FF}" destId="{E36C9D28-9933-4B36-8DDE-60F4B28C1AA5}" srcOrd="0" destOrd="0" presId="urn:microsoft.com/office/officeart/2005/8/layout/default"/>
    <dgm:cxn modelId="{F103DB61-07AA-41CC-AB8C-2408F63AF631}" type="presParOf" srcId="{7EED9990-EDA7-41B0-9779-05BF50CCB4FF}" destId="{827CB376-47D5-4A64-BE27-EABE463926E0}" srcOrd="1" destOrd="0" presId="urn:microsoft.com/office/officeart/2005/8/layout/default"/>
    <dgm:cxn modelId="{54BAEB2B-3A37-4911-ABC3-35C9654DC59A}" type="presParOf" srcId="{7EED9990-EDA7-41B0-9779-05BF50CCB4FF}" destId="{9EA212FF-F77F-4420-88CE-E9D7567A907A}" srcOrd="2" destOrd="0" presId="urn:microsoft.com/office/officeart/2005/8/layout/default"/>
    <dgm:cxn modelId="{638155F4-A34A-4A50-B00B-E995B3648839}" type="presParOf" srcId="{7EED9990-EDA7-41B0-9779-05BF50CCB4FF}" destId="{ECBF8CF8-DA4A-47C9-A414-B6008772EDE6}" srcOrd="3" destOrd="0" presId="urn:microsoft.com/office/officeart/2005/8/layout/default"/>
    <dgm:cxn modelId="{1FAC5EA5-DC08-4E00-8605-2081C99326C8}" type="presParOf" srcId="{7EED9990-EDA7-41B0-9779-05BF50CCB4FF}" destId="{54CD3B95-3ED1-44AA-A73D-9D0CF9B6E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9D28-9933-4B36-8DDE-60F4B28C1AA5}">
      <dsp:nvSpPr>
        <dsp:cNvPr id="0" name=""/>
        <dsp:cNvSpPr/>
      </dsp:nvSpPr>
      <dsp:spPr>
        <a:xfrm>
          <a:off x="3822079" y="48148"/>
          <a:ext cx="1378286" cy="289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Model</a:t>
          </a:r>
        </a:p>
      </dsp:txBody>
      <dsp:txXfrm>
        <a:off x="3822079" y="48148"/>
        <a:ext cx="1378286" cy="289359"/>
      </dsp:txXfrm>
    </dsp:sp>
    <dsp:sp modelId="{9EA212FF-F77F-4420-88CE-E9D7567A907A}">
      <dsp:nvSpPr>
        <dsp:cNvPr id="0" name=""/>
        <dsp:cNvSpPr/>
      </dsp:nvSpPr>
      <dsp:spPr>
        <a:xfrm>
          <a:off x="424385" y="2854253"/>
          <a:ext cx="801713" cy="283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View</a:t>
          </a:r>
        </a:p>
      </dsp:txBody>
      <dsp:txXfrm>
        <a:off x="424385" y="2854253"/>
        <a:ext cx="801713" cy="283445"/>
      </dsp:txXfrm>
    </dsp:sp>
    <dsp:sp modelId="{54CD3B95-3ED1-44AA-A73D-9D0CF9B6E378}">
      <dsp:nvSpPr>
        <dsp:cNvPr id="0" name=""/>
        <dsp:cNvSpPr/>
      </dsp:nvSpPr>
      <dsp:spPr>
        <a:xfrm>
          <a:off x="7035311" y="2804538"/>
          <a:ext cx="1212571" cy="286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Controller</a:t>
          </a:r>
        </a:p>
      </dsp:txBody>
      <dsp:txXfrm>
        <a:off x="7035311" y="2804538"/>
        <a:ext cx="1212571" cy="2865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r>
              <a:rPr lang="en-US" dirty="0"/>
              <a:t>Inheritance, Polymorphism, Data Encapsulation</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Plan, Development, Early release, Feedback, and continual improvement.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Agile Software Development</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757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pic>
        <p:nvPicPr>
          <p:cNvPr id="7" name="Content Placeholder 6" descr="A close up of a map&#10;&#10;Description automatically generated">
            <a:extLst>
              <a:ext uri="{FF2B5EF4-FFF2-40B4-BE49-F238E27FC236}">
                <a16:creationId xmlns:a16="http://schemas.microsoft.com/office/drawing/2014/main" id="{0DD3095F-927A-4CDF-BA21-91FACF2B3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345" y="1704069"/>
            <a:ext cx="7343310" cy="4830544"/>
          </a:xfrm>
        </p:spPr>
      </p:pic>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Diagram 7">
            <a:extLst>
              <a:ext uri="{FF2B5EF4-FFF2-40B4-BE49-F238E27FC236}">
                <a16:creationId xmlns:a16="http://schemas.microsoft.com/office/drawing/2014/main" id="{A0125501-65E7-493B-81C3-DDF8149A1EA9}"/>
              </a:ext>
            </a:extLst>
          </p:cNvPr>
          <p:cNvGraphicFramePr/>
          <p:nvPr>
            <p:extLst>
              <p:ext uri="{D42A27DB-BD31-4B8C-83A1-F6EECF244321}">
                <p14:modId xmlns:p14="http://schemas.microsoft.com/office/powerpoint/2010/main" val="3594786635"/>
              </p:ext>
            </p:extLst>
          </p:nvPr>
        </p:nvGraphicFramePr>
        <p:xfrm>
          <a:off x="1999916" y="1507960"/>
          <a:ext cx="9662695" cy="535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51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66800" y="1766838"/>
            <a:ext cx="10058400" cy="2760514"/>
          </a:xfrm>
        </p:spPr>
        <p:txBody>
          <a:bodyPr/>
          <a:lstStyle/>
          <a:p>
            <a:r>
              <a:rPr lang="en-US" dirty="0"/>
              <a:t>Javadoc found in our </a:t>
            </a:r>
            <a:r>
              <a:rPr lang="en-US" dirty="0" err="1"/>
              <a:t>github</a:t>
            </a:r>
            <a:r>
              <a:rPr lang="en-US" dirty="0"/>
              <a:t>.</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A6E6C46E-4725-40EF-B735-6C914E4A5CB7}"/>
              </a:ext>
            </a:extLst>
          </p:cNvPr>
          <p:cNvPicPr>
            <a:picLocks noChangeAspect="1"/>
          </p:cNvPicPr>
          <p:nvPr/>
        </p:nvPicPr>
        <p:blipFill rotWithShape="1">
          <a:blip r:embed="rId2"/>
          <a:srcRect t="9934" b="40117"/>
          <a:stretch/>
        </p:blipFill>
        <p:spPr>
          <a:xfrm>
            <a:off x="4026123" y="2681152"/>
            <a:ext cx="4038925" cy="2185517"/>
          </a:xfrm>
          <a:prstGeom prst="rect">
            <a:avLst/>
          </a:prstGeom>
        </p:spPr>
      </p:pic>
      <p:pic>
        <p:nvPicPr>
          <p:cNvPr id="8" name="Picture 7">
            <a:extLst>
              <a:ext uri="{FF2B5EF4-FFF2-40B4-BE49-F238E27FC236}">
                <a16:creationId xmlns:a16="http://schemas.microsoft.com/office/drawing/2014/main" id="{E142A196-47C3-405A-BABE-96BBEB704C32}"/>
              </a:ext>
            </a:extLst>
          </p:cNvPr>
          <p:cNvPicPr>
            <a:picLocks noChangeAspect="1"/>
          </p:cNvPicPr>
          <p:nvPr/>
        </p:nvPicPr>
        <p:blipFill rotWithShape="1">
          <a:blip r:embed="rId3"/>
          <a:srcRect t="10597" b="23157"/>
          <a:stretch/>
        </p:blipFill>
        <p:spPr>
          <a:xfrm>
            <a:off x="117591" y="2670511"/>
            <a:ext cx="3846575" cy="2760514"/>
          </a:xfrm>
          <a:prstGeom prst="rect">
            <a:avLst/>
          </a:prstGeom>
        </p:spPr>
      </p:pic>
      <p:pic>
        <p:nvPicPr>
          <p:cNvPr id="9" name="Picture 8">
            <a:extLst>
              <a:ext uri="{FF2B5EF4-FFF2-40B4-BE49-F238E27FC236}">
                <a16:creationId xmlns:a16="http://schemas.microsoft.com/office/drawing/2014/main" id="{4FE23CCA-5265-4199-903E-FFB856D4688E}"/>
              </a:ext>
            </a:extLst>
          </p:cNvPr>
          <p:cNvPicPr>
            <a:picLocks noChangeAspect="1"/>
          </p:cNvPicPr>
          <p:nvPr/>
        </p:nvPicPr>
        <p:blipFill rotWithShape="1">
          <a:blip r:embed="rId4"/>
          <a:srcRect t="10597" b="23157"/>
          <a:stretch/>
        </p:blipFill>
        <p:spPr>
          <a:xfrm>
            <a:off x="8149834" y="2713961"/>
            <a:ext cx="3846575" cy="2760514"/>
          </a:xfrm>
          <a:prstGeom prst="rect">
            <a:avLst/>
          </a:prstGeom>
        </p:spPr>
      </p:pic>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143</TotalTime>
  <Words>299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10</cp:revision>
  <dcterms:created xsi:type="dcterms:W3CDTF">2019-08-07T16:38:33Z</dcterms:created>
  <dcterms:modified xsi:type="dcterms:W3CDTF">2019-08-07T19:02:04Z</dcterms:modified>
</cp:coreProperties>
</file>