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a1b2399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a1b2399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a1b2399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a1b2399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a1b2399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a1b2399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chicagotribune.com/opinion/commentary/ct-opinion-robots-ai-civil-rights-amazon-20210920-tef7m7az3rgjtacauazvw3u224-story.html." TargetMode="External"/><Relationship Id="rId4" Type="http://schemas.openxmlformats.org/officeDocument/2006/relationships/hyperlink" Target="https://advocacy.shrm.org/SHRM-2022-Automation-AI-Research.pdf?_ga=2.112869508.1029738808.1666019592-61357574.16551216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Our findings</a:t>
            </a:r>
            <a:endParaRPr b="1">
              <a:latin typeface="Times New Roman"/>
              <a:ea typeface="Times New Roman"/>
              <a:cs typeface="Times New Roman"/>
              <a:sym typeface="Times New Roman"/>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150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We chose this topic as Ai is becoming used widely around the world, at current it is used for simple tasks and is being utilised in the workforce in the USA. This topic has value because the use of AI is being used very common every day. Some people are using </a:t>
            </a:r>
            <a:r>
              <a:rPr lang="en" sz="1400">
                <a:solidFill>
                  <a:schemeClr val="dk1"/>
                </a:solidFill>
                <a:latin typeface="Times New Roman"/>
                <a:ea typeface="Times New Roman"/>
                <a:cs typeface="Times New Roman"/>
                <a:sym typeface="Times New Roman"/>
              </a:rPr>
              <a:t>chat gpt</a:t>
            </a:r>
            <a:r>
              <a:rPr lang="en" sz="1400">
                <a:solidFill>
                  <a:schemeClr val="dk1"/>
                </a:solidFill>
                <a:latin typeface="Times New Roman"/>
                <a:ea typeface="Times New Roman"/>
                <a:cs typeface="Times New Roman"/>
                <a:sym typeface="Times New Roman"/>
              </a:rPr>
              <a:t> nearly every day to help them with decision making, assignments, or for therapeutic purposes. </a:t>
            </a:r>
            <a:endParaRPr sz="1400">
              <a:solidFill>
                <a:schemeClr val="dk1"/>
              </a:solidFill>
              <a:latin typeface="Times New Roman"/>
              <a:ea typeface="Times New Roman"/>
              <a:cs typeface="Times New Roman"/>
              <a:sym typeface="Times New Roman"/>
            </a:endParaRPr>
          </a:p>
          <a:p>
            <a:pPr indent="-310832" lvl="0" marL="457200" rtl="0" algn="l">
              <a:lnSpc>
                <a:spcPct val="150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With AI becoming widely recognised around the world, the US is already implementing artificial intelligence into their workplace. </a:t>
            </a:r>
            <a:r>
              <a:rPr i="1" lang="en" sz="1400">
                <a:solidFill>
                  <a:schemeClr val="dk1"/>
                </a:solidFill>
                <a:latin typeface="Times New Roman"/>
                <a:ea typeface="Times New Roman"/>
                <a:cs typeface="Times New Roman"/>
                <a:sym typeface="Times New Roman"/>
              </a:rPr>
              <a:t>“Large employers are </a:t>
            </a:r>
            <a:r>
              <a:rPr i="1" lang="en" sz="14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already using some form of artificial intelligence</a:t>
            </a:r>
            <a:r>
              <a:rPr i="1" lang="en" sz="1400">
                <a:solidFill>
                  <a:schemeClr val="dk1"/>
                </a:solidFill>
                <a:latin typeface="Times New Roman"/>
                <a:ea typeface="Times New Roman"/>
                <a:cs typeface="Times New Roman"/>
                <a:sym typeface="Times New Roman"/>
              </a:rPr>
              <a:t> in employment decision-making. A February 2022 survey from the Society of Human Resources Management found that </a:t>
            </a:r>
            <a:r>
              <a:rPr i="1" lang="en" sz="14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79% of employers use A.I. and/or automation</a:t>
            </a:r>
            <a:r>
              <a:rPr i="1" lang="en" sz="1400">
                <a:solidFill>
                  <a:schemeClr val="dk1"/>
                </a:solidFill>
                <a:latin typeface="Times New Roman"/>
                <a:ea typeface="Times New Roman"/>
                <a:cs typeface="Times New Roman"/>
                <a:sym typeface="Times New Roman"/>
              </a:rPr>
              <a:t> for recruitment and hiring.”(Artificial intelligence is increasingly being used to make workplace decisions–but human intelligence remains vital) . </a:t>
            </a:r>
            <a:endParaRPr i="1" sz="1400">
              <a:solidFill>
                <a:schemeClr val="dk1"/>
              </a:solidFill>
              <a:latin typeface="Times New Roman"/>
              <a:ea typeface="Times New Roman"/>
              <a:cs typeface="Times New Roman"/>
              <a:sym typeface="Times New Roman"/>
            </a:endParaRPr>
          </a:p>
          <a:p>
            <a:pPr indent="-310832" lvl="0" marL="457200" rtl="0" algn="l">
              <a:lnSpc>
                <a:spcPct val="150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Some benefits such as there is no biased decision-making involved when used for employing new people, enhanced efficiency in the workplace,  enhanced safety, faster decision making and reduced cost.</a:t>
            </a:r>
            <a:endParaRPr sz="14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66900"/>
            <a:ext cx="449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Risks/disadvantages</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One of the risks is job displacements, As AI systems automate tasks and processes, there is a concern that some job roles may no longer exist or may significantly reduce. Routine and repetitive jobs such as factory jobs or fast food are particularly vulnerable, potentially leading to job displacement for workers who perform such tasks.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AI systems are vulnerable to cybersecurity threats, including hacking, data breaches, and adversarial attacks. Some people may attempt to manipulate or deceive AI systems to achieve their own objectives, potentially leading to significant disruptions and privacy breaches.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widespread use of AI in the workplace may create socioeconomic inequalities. If certain industries or job sectors heavily rely on AI technologies, workers in those sectors who lack the necessary skills may face challenges in finding new employment opportunities. This can result in a growing divide between those who benefit from AI and those who are negatively impacted.</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research and findings are all from the years 2018-2022, though AI has become more advanced over the years so our research is not completely up to date, and there may be even more disadvantages and advantages posed in the near future. We do believe our research is reliable, as our research is mainly sourced from studies undertaken by places such as Oxford, the Society of human research management etc. Which are quite credible and the information has been studied rather than created.</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t/>
            </a:r>
            <a:endParaRPr sz="1200">
              <a:solidFill>
                <a:schemeClr val="dk1"/>
              </a:solidFill>
            </a:endParaRPr>
          </a:p>
          <a:p>
            <a:pPr indent="0" lvl="0" marL="0" rtl="0" algn="l">
              <a:spcBef>
                <a:spcPts val="15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Roles</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dk1"/>
                </a:solidFill>
              </a:rPr>
              <a:t>Our roles and responsibilities were evenly distributed. Uwais was in charge of creating our website, my responsibility was to create a google document with all our information to put in our website and slideshow. Daniels responsibility was to proofread our information and ensure it was all perfect before being presented/handed in. We were able to effectively communicate via instagram messages.</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