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1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1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6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777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88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3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2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8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9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1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5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5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6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1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76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4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314450"/>
            <a:ext cx="10086975" cy="493394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 smtClean="0"/>
              <a:t>Swift is Multi-paradigm</a:t>
            </a:r>
          </a:p>
          <a:p>
            <a:pPr lvl="1"/>
            <a:r>
              <a:rPr lang="en-US" dirty="0" smtClean="0"/>
              <a:t>Object Orientated Programming</a:t>
            </a:r>
          </a:p>
          <a:p>
            <a:pPr lvl="1"/>
            <a:r>
              <a:rPr lang="en-US" dirty="0" smtClean="0"/>
              <a:t>Provides features to support Functional Programming</a:t>
            </a:r>
          </a:p>
          <a:p>
            <a:pPr lvl="2"/>
            <a:r>
              <a:rPr lang="en-US" dirty="0" smtClean="0"/>
              <a:t>Supports immutability ( using let keyword )</a:t>
            </a:r>
          </a:p>
          <a:p>
            <a:pPr lvl="2"/>
            <a:r>
              <a:rPr lang="en-US" dirty="0" smtClean="0"/>
              <a:t>First Class Functions</a:t>
            </a:r>
          </a:p>
          <a:p>
            <a:pPr lvl="2"/>
            <a:r>
              <a:rPr lang="en-US" dirty="0" smtClean="0"/>
              <a:t>Pure Functions ( Side Effects )</a:t>
            </a:r>
          </a:p>
          <a:p>
            <a:pPr lvl="2"/>
            <a:r>
              <a:rPr lang="en-US" dirty="0" smtClean="0"/>
              <a:t>Implements Filter/Map/Reduce functionality</a:t>
            </a:r>
          </a:p>
          <a:p>
            <a:pPr lvl="1"/>
            <a:r>
              <a:rPr lang="en-US" dirty="0" smtClean="0"/>
              <a:t>Imperative Programming</a:t>
            </a:r>
          </a:p>
          <a:p>
            <a:pPr lvl="1"/>
            <a:r>
              <a:rPr lang="en-US" dirty="0" smtClean="0"/>
              <a:t>Protocol/Interface oriented programming</a:t>
            </a:r>
          </a:p>
          <a:p>
            <a:pPr lvl="2"/>
            <a:r>
              <a:rPr lang="en-US" dirty="0" smtClean="0"/>
              <a:t>Communication between objects by clearly defined messages, returns, parameters.</a:t>
            </a:r>
          </a:p>
          <a:p>
            <a:pPr lvl="1"/>
            <a:r>
              <a:rPr lang="en-US" dirty="0" smtClean="0"/>
              <a:t>Concurrent Programming</a:t>
            </a:r>
          </a:p>
          <a:p>
            <a:pPr lvl="2"/>
            <a:r>
              <a:rPr lang="en-US" dirty="0" smtClean="0"/>
              <a:t>Background Tasks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3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314450"/>
            <a:ext cx="9268803" cy="4933949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Purely Object Oriented </a:t>
            </a:r>
          </a:p>
          <a:p>
            <a:pPr lvl="1"/>
            <a:r>
              <a:rPr lang="en-US" sz="2100" dirty="0" smtClean="0"/>
              <a:t>Everything is object</a:t>
            </a:r>
          </a:p>
          <a:p>
            <a:r>
              <a:rPr lang="en-US" sz="2800" dirty="0" smtClean="0"/>
              <a:t>Safe and Secure</a:t>
            </a:r>
          </a:p>
          <a:p>
            <a:pPr lvl="1"/>
            <a:r>
              <a:rPr lang="en-US" sz="2100" dirty="0" smtClean="0"/>
              <a:t>Enforces strong typing for objects, NULL references are hard to encounter.</a:t>
            </a:r>
          </a:p>
          <a:p>
            <a:r>
              <a:rPr lang="en-US" sz="2800" dirty="0" smtClean="0"/>
              <a:t>Compact and Clear</a:t>
            </a:r>
          </a:p>
          <a:p>
            <a:pPr lvl="1"/>
            <a:r>
              <a:rPr lang="en-US" sz="2100" dirty="0" smtClean="0"/>
              <a:t>Language itself is very compact with functionalities encapsulated in libs or frameworks.</a:t>
            </a:r>
          </a:p>
          <a:p>
            <a:pPr lvl="1"/>
            <a:r>
              <a:rPr lang="en-US" sz="2100" dirty="0" smtClean="0"/>
              <a:t>Simple and explicit syntax provides clarity. No hidden meanings or shortcuts.</a:t>
            </a:r>
          </a:p>
          <a:p>
            <a:r>
              <a:rPr lang="en-US" sz="2800" dirty="0" smtClean="0"/>
              <a:t>Powerful and Modern</a:t>
            </a:r>
          </a:p>
          <a:p>
            <a:pPr lvl="1"/>
            <a:r>
              <a:rPr lang="en-US" sz="2100" dirty="0" smtClean="0"/>
              <a:t>Modern features like closures, pattern-matching, tuples, multiple-returns.</a:t>
            </a:r>
          </a:p>
          <a:p>
            <a:pPr lvl="1"/>
            <a:r>
              <a:rPr lang="en-US" sz="2100" dirty="0" smtClean="0"/>
              <a:t>Automatic Memory management</a:t>
            </a:r>
          </a:p>
          <a:p>
            <a:pPr lvl="1"/>
            <a:r>
              <a:rPr lang="en-US" sz="2100" dirty="0" smtClean="0"/>
              <a:t>Seamless Inter-operability with Objective-C and Cocoa.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5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and How its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314450"/>
            <a:ext cx="9268803" cy="4933949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Open Source ( Swift.org ) with current version 2.2</a:t>
            </a:r>
          </a:p>
          <a:p>
            <a:pPr lvl="1"/>
            <a:r>
              <a:rPr lang="en-US" dirty="0" smtClean="0"/>
              <a:t>Primarily developed on</a:t>
            </a:r>
          </a:p>
          <a:p>
            <a:pPr lvl="2"/>
            <a:r>
              <a:rPr lang="en-US" dirty="0" smtClean="0"/>
              <a:t>MAC / </a:t>
            </a:r>
            <a:r>
              <a:rPr lang="en-US" dirty="0" err="1" smtClean="0"/>
              <a:t>Xcode</a:t>
            </a:r>
            <a:r>
              <a:rPr lang="en-US" dirty="0" smtClean="0"/>
              <a:t> IDE</a:t>
            </a:r>
          </a:p>
          <a:p>
            <a:pPr lvl="2"/>
            <a:r>
              <a:rPr lang="en-US" dirty="0" smtClean="0"/>
              <a:t>Linux – REPL, Debugger, Libraries ( same as </a:t>
            </a:r>
            <a:r>
              <a:rPr lang="en-US" dirty="0" err="1" smtClean="0"/>
              <a:t>Xcode</a:t>
            </a:r>
            <a:r>
              <a:rPr lang="en-US" dirty="0" smtClean="0"/>
              <a:t> toolchain without IDE )</a:t>
            </a:r>
          </a:p>
          <a:p>
            <a:pPr lvl="2"/>
            <a:r>
              <a:rPr lang="en-US" dirty="0" smtClean="0"/>
              <a:t>Visual Studio IDE ( using Silver framework )</a:t>
            </a:r>
          </a:p>
          <a:p>
            <a:pPr lvl="1"/>
            <a:r>
              <a:rPr lang="en-US" dirty="0" smtClean="0"/>
              <a:t>Targets OS X, iOS, </a:t>
            </a:r>
            <a:r>
              <a:rPr lang="en-US" dirty="0" err="1" smtClean="0"/>
              <a:t>watchOS</a:t>
            </a:r>
            <a:r>
              <a:rPr lang="en-US" dirty="0" smtClean="0"/>
              <a:t>, </a:t>
            </a:r>
            <a:r>
              <a:rPr lang="en-US" dirty="0" err="1" smtClean="0"/>
              <a:t>tvOS</a:t>
            </a:r>
            <a:r>
              <a:rPr lang="en-US" dirty="0" smtClean="0"/>
              <a:t> and Linux </a:t>
            </a:r>
          </a:p>
          <a:p>
            <a:pPr lvl="1"/>
            <a:r>
              <a:rPr lang="en-US" dirty="0" smtClean="0"/>
              <a:t>Access to </a:t>
            </a:r>
          </a:p>
          <a:p>
            <a:pPr lvl="2"/>
            <a:r>
              <a:rPr lang="en-US" dirty="0" smtClean="0"/>
              <a:t>Cocoa and Cocoa Touch</a:t>
            </a:r>
          </a:p>
          <a:p>
            <a:pPr lvl="2"/>
            <a:r>
              <a:rPr lang="en-US" dirty="0" smtClean="0"/>
              <a:t>Objective-C runtime in MAC Platforms</a:t>
            </a:r>
          </a:p>
          <a:p>
            <a:pPr lvl="2"/>
            <a:r>
              <a:rPr lang="en-US" dirty="0" err="1" smtClean="0"/>
              <a:t>AppKit</a:t>
            </a:r>
            <a:r>
              <a:rPr lang="en-US" dirty="0" smtClean="0"/>
              <a:t> and </a:t>
            </a:r>
            <a:r>
              <a:rPr lang="en-US" dirty="0" err="1" smtClean="0"/>
              <a:t>UIKit</a:t>
            </a:r>
            <a:r>
              <a:rPr lang="en-US" dirty="0" smtClean="0"/>
              <a:t> frameworks ( through Objective-C runtime )</a:t>
            </a:r>
          </a:p>
          <a:p>
            <a:pPr lvl="1"/>
            <a:r>
              <a:rPr lang="en-US" dirty="0" smtClean="0"/>
              <a:t>Silver ( from </a:t>
            </a:r>
            <a:r>
              <a:rPr lang="en-US" dirty="0" err="1" smtClean="0"/>
              <a:t>RemObjects</a:t>
            </a:r>
            <a:r>
              <a:rPr lang="en-US" dirty="0" smtClean="0"/>
              <a:t> software )</a:t>
            </a:r>
          </a:p>
          <a:p>
            <a:pPr lvl="2"/>
            <a:r>
              <a:rPr lang="en-US" dirty="0" smtClean="0"/>
              <a:t>Swift Language compiler for .NET CLR, Java, Android</a:t>
            </a:r>
          </a:p>
          <a:p>
            <a:pPr lvl="2"/>
            <a:r>
              <a:rPr lang="en-US" dirty="0" smtClean="0"/>
              <a:t>Silver is compatible with Visual Studio IDE</a:t>
            </a:r>
          </a:p>
          <a:p>
            <a:pPr lvl="1"/>
            <a:r>
              <a:rPr lang="en-US" dirty="0" smtClean="0"/>
              <a:t>Used for</a:t>
            </a:r>
          </a:p>
          <a:p>
            <a:pPr lvl="2"/>
            <a:r>
              <a:rPr lang="en-US" dirty="0" smtClean="0"/>
              <a:t>Systems/Native Programming, Applications and Mobile Apps</a:t>
            </a:r>
          </a:p>
          <a:p>
            <a:pPr lvl="1"/>
            <a:r>
              <a:rPr lang="en-US" dirty="0" smtClean="0"/>
              <a:t>Currently NOT Used for Web Programming directly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Swift?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314450"/>
            <a:ext cx="9268803" cy="4933949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1600" dirty="0" smtClean="0"/>
              <a:t>One language to work across all Apple platforms and interoperable with all Apple frameworks. And Swift is free, its open-source with strong back-up from Apple.   Apple provides complete toolchain </a:t>
            </a:r>
            <a:r>
              <a:rPr lang="en-US" sz="1600" dirty="0" smtClean="0"/>
              <a:t>with IDE for free.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/>
              <a:t>Easier to learn, teach and develop</a:t>
            </a:r>
          </a:p>
          <a:p>
            <a:pPr lvl="2"/>
            <a:r>
              <a:rPr lang="en-US" sz="1400" dirty="0" smtClean="0"/>
              <a:t>One of the main design objective of Swift </a:t>
            </a:r>
            <a:r>
              <a:rPr lang="en-US" sz="1400" dirty="0" smtClean="0"/>
              <a:t>was </a:t>
            </a:r>
            <a:r>
              <a:rPr lang="en-US" sz="1400" dirty="0" smtClean="0"/>
              <a:t>to remove the complexity.</a:t>
            </a:r>
          </a:p>
          <a:p>
            <a:pPr lvl="2"/>
            <a:r>
              <a:rPr lang="en-US" sz="1400" dirty="0" smtClean="0"/>
              <a:t>Picked the main features used by the most popular languages.</a:t>
            </a:r>
            <a:endParaRPr lang="en-US" sz="1400" dirty="0" smtClean="0"/>
          </a:p>
          <a:p>
            <a:pPr lvl="1"/>
            <a:r>
              <a:rPr lang="en-US" sz="1600" dirty="0" smtClean="0"/>
              <a:t>Inspired by and includes </a:t>
            </a:r>
            <a:r>
              <a:rPr lang="en-US" sz="1600" dirty="0" smtClean="0"/>
              <a:t>lots of good features from other popular languages, some interesting Swift features are mentioned below</a:t>
            </a:r>
          </a:p>
          <a:p>
            <a:pPr lvl="2"/>
            <a:r>
              <a:rPr lang="en-US" sz="1400" dirty="0" smtClean="0"/>
              <a:t>Generics – Like templates in C++, Java</a:t>
            </a:r>
          </a:p>
          <a:p>
            <a:pPr lvl="3"/>
            <a:r>
              <a:rPr lang="en-US" sz="1200" dirty="0" smtClean="0"/>
              <a:t>E.g. - </a:t>
            </a:r>
            <a:r>
              <a:rPr lang="fr-FR" sz="1200" dirty="0" err="1"/>
              <a:t>func</a:t>
            </a:r>
            <a:r>
              <a:rPr lang="fr-FR" sz="1200" dirty="0"/>
              <a:t> </a:t>
            </a:r>
            <a:r>
              <a:rPr lang="fr-FR" sz="1200" dirty="0" err="1"/>
              <a:t>swapTwoValues</a:t>
            </a:r>
            <a:r>
              <a:rPr lang="fr-FR" sz="1200" dirty="0"/>
              <a:t>&lt;T&gt;(</a:t>
            </a:r>
            <a:r>
              <a:rPr lang="fr-FR" sz="1200" dirty="0" err="1"/>
              <a:t>inout</a:t>
            </a:r>
            <a:r>
              <a:rPr lang="fr-FR" sz="1200" dirty="0"/>
              <a:t> a: T, </a:t>
            </a:r>
            <a:r>
              <a:rPr lang="fr-FR" sz="1200" dirty="0" err="1"/>
              <a:t>inout</a:t>
            </a:r>
            <a:r>
              <a:rPr lang="fr-FR" sz="1200" dirty="0"/>
              <a:t> _ b: T)</a:t>
            </a:r>
            <a:endParaRPr lang="en-US" sz="1200" dirty="0" smtClean="0"/>
          </a:p>
          <a:p>
            <a:pPr lvl="2"/>
            <a:r>
              <a:rPr lang="en-US" sz="1400" dirty="0" smtClean="0"/>
              <a:t>New data types( E.g. Dictionaries ) and Inferred Data types.</a:t>
            </a:r>
          </a:p>
          <a:p>
            <a:pPr lvl="2"/>
            <a:r>
              <a:rPr lang="en-US" sz="1400" dirty="0" smtClean="0"/>
              <a:t>Protocols – Interfaces in Java</a:t>
            </a:r>
          </a:p>
          <a:p>
            <a:pPr lvl="2"/>
            <a:r>
              <a:rPr lang="en-US" sz="1400" dirty="0" smtClean="0"/>
              <a:t>Closures – Like JavaScript</a:t>
            </a:r>
          </a:p>
          <a:p>
            <a:pPr lvl="2"/>
            <a:r>
              <a:rPr lang="en-US" sz="1400" dirty="0" smtClean="0"/>
              <a:t>Anonymous functions – Like in C#/JavaScript</a:t>
            </a:r>
          </a:p>
          <a:p>
            <a:pPr lvl="2"/>
            <a:r>
              <a:rPr lang="en-US" sz="1400" dirty="0"/>
              <a:t>Optional semicolon </a:t>
            </a:r>
            <a:r>
              <a:rPr lang="en-US" sz="1400" dirty="0" smtClean="0"/>
              <a:t>for easy code writing</a:t>
            </a:r>
          </a:p>
          <a:p>
            <a:pPr lvl="2"/>
            <a:r>
              <a:rPr lang="en-US" sz="1400" dirty="0" smtClean="0"/>
              <a:t>Advance Memory Management(ARC) and Error handling(throw, catch)</a:t>
            </a:r>
          </a:p>
          <a:p>
            <a:pPr lvl="2"/>
            <a:endParaRPr lang="en-US" sz="1400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222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vs. </a:t>
            </a:r>
            <a:r>
              <a:rPr lang="en-US" dirty="0" smtClean="0"/>
              <a:t>Objective-C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314450"/>
            <a:ext cx="9268803" cy="4933949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5981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2202</TotalTime>
  <Words>415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Swift</vt:lpstr>
      <vt:lpstr>Language Paradigms</vt:lpstr>
      <vt:lpstr>Language Features</vt:lpstr>
      <vt:lpstr>Where and How its used?</vt:lpstr>
      <vt:lpstr>Why Swift?</vt:lpstr>
      <vt:lpstr>Swift vs. Objective-C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Ramakrishnan, Senthil</dc:creator>
  <cp:lastModifiedBy>Ramakrishnan, Senthil</cp:lastModifiedBy>
  <cp:revision>110</cp:revision>
  <dcterms:created xsi:type="dcterms:W3CDTF">2016-04-03T17:03:25Z</dcterms:created>
  <dcterms:modified xsi:type="dcterms:W3CDTF">2016-04-05T05:47:30Z</dcterms:modified>
</cp:coreProperties>
</file>