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No Side 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31" y="1158653"/>
            <a:ext cx="10009614" cy="543192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One language to work across all Apple platforms and interoperable with all Apple frameworks. And Swift is free, its open-source with strong back-up from Apple.   Apple provides complete toolchain with IDE for free. </a:t>
            </a:r>
          </a:p>
          <a:p>
            <a:pPr lvl="1"/>
            <a:r>
              <a:rPr lang="en-US" dirty="0" smtClean="0"/>
              <a:t>Easier to learn, teach and develop</a:t>
            </a:r>
          </a:p>
          <a:p>
            <a:pPr lvl="2"/>
            <a:r>
              <a:rPr lang="en-US" sz="1800" dirty="0" smtClean="0"/>
              <a:t>One of the main design objective of Swift was to remove the complexity.</a:t>
            </a:r>
          </a:p>
          <a:p>
            <a:pPr lvl="2"/>
            <a:r>
              <a:rPr lang="en-US" sz="1800" dirty="0" smtClean="0"/>
              <a:t>Picked the main features used by the most popular languages.</a:t>
            </a:r>
          </a:p>
          <a:p>
            <a:pPr lvl="1"/>
            <a:r>
              <a:rPr lang="en-US" dirty="0" smtClean="0"/>
              <a:t>Inspired by and includes lots of good features from other popular languages, some interesting Swift features are mentioned below</a:t>
            </a:r>
          </a:p>
          <a:p>
            <a:pPr lvl="2"/>
            <a:r>
              <a:rPr lang="en-US" sz="1800" dirty="0" smtClean="0"/>
              <a:t>Generics – Like templates in C++, Java</a:t>
            </a:r>
          </a:p>
          <a:p>
            <a:pPr lvl="3"/>
            <a:r>
              <a:rPr lang="en-US" sz="1800" dirty="0" smtClean="0"/>
              <a:t>E.g. - </a:t>
            </a:r>
            <a:r>
              <a:rPr lang="fr-FR" sz="1800" dirty="0" err="1"/>
              <a:t>func</a:t>
            </a:r>
            <a:r>
              <a:rPr lang="fr-FR" sz="1800" dirty="0"/>
              <a:t> </a:t>
            </a:r>
            <a:r>
              <a:rPr lang="fr-FR" sz="1800" dirty="0" err="1"/>
              <a:t>swapTwoValues</a:t>
            </a:r>
            <a:r>
              <a:rPr lang="fr-FR" sz="1800" dirty="0"/>
              <a:t>&lt;T&gt;(</a:t>
            </a:r>
            <a:r>
              <a:rPr lang="fr-FR" sz="1800" dirty="0" err="1"/>
              <a:t>inout</a:t>
            </a:r>
            <a:r>
              <a:rPr lang="fr-FR" sz="1800" dirty="0"/>
              <a:t> a: T, </a:t>
            </a:r>
            <a:r>
              <a:rPr lang="fr-FR" sz="1800" dirty="0" err="1"/>
              <a:t>inout</a:t>
            </a:r>
            <a:r>
              <a:rPr lang="fr-FR" sz="1800" dirty="0"/>
              <a:t> _ b: T)</a:t>
            </a:r>
            <a:endParaRPr lang="en-US" sz="1800" dirty="0" smtClean="0"/>
          </a:p>
          <a:p>
            <a:pPr lvl="2"/>
            <a:r>
              <a:rPr lang="en-US" sz="1800" dirty="0" smtClean="0"/>
              <a:t>New data types( E.g. Dictionaries ) and Inferred Data types.</a:t>
            </a:r>
          </a:p>
          <a:p>
            <a:pPr lvl="2"/>
            <a:r>
              <a:rPr lang="en-US" sz="1800" dirty="0" smtClean="0"/>
              <a:t>Protocols – Interfaces in Java</a:t>
            </a:r>
          </a:p>
          <a:p>
            <a:pPr lvl="2"/>
            <a:r>
              <a:rPr lang="en-US" sz="1800" dirty="0" smtClean="0"/>
              <a:t>Closures – Like JavaScript</a:t>
            </a:r>
          </a:p>
          <a:p>
            <a:pPr lvl="2"/>
            <a:r>
              <a:rPr lang="en-US" sz="1800" dirty="0" smtClean="0"/>
              <a:t>Anonymous functions – Like in C#/JavaScript</a:t>
            </a:r>
          </a:p>
          <a:p>
            <a:pPr lvl="2"/>
            <a:r>
              <a:rPr lang="en-US" sz="1800" dirty="0"/>
              <a:t>Optional semicolon </a:t>
            </a:r>
            <a:r>
              <a:rPr lang="en-US" sz="1800" dirty="0" smtClean="0"/>
              <a:t>for easy code writing</a:t>
            </a:r>
          </a:p>
          <a:p>
            <a:pPr lvl="2"/>
            <a:r>
              <a:rPr lang="en-US" sz="1800" dirty="0" smtClean="0"/>
              <a:t>Advance Memory Management(ARC) and Error handling(throw, catch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Provides comprehensive File and Socket I/O through predefined set of classes/APIs.</a:t>
            </a:r>
          </a:p>
          <a:p>
            <a:pPr lvl="3"/>
            <a:r>
              <a:rPr lang="en-US" sz="1800" dirty="0" smtClean="0"/>
              <a:t>File I/O classes: </a:t>
            </a:r>
            <a:r>
              <a:rPr lang="en-US" sz="1800" dirty="0" err="1" smtClean="0"/>
              <a:t>NSFileManager</a:t>
            </a:r>
            <a:r>
              <a:rPr lang="en-US" sz="1800" dirty="0"/>
              <a:t>, </a:t>
            </a:r>
            <a:r>
              <a:rPr lang="en-US" sz="1800" dirty="0" err="1" smtClean="0"/>
              <a:t>NSFileHandle</a:t>
            </a:r>
            <a:r>
              <a:rPr lang="en-US" sz="1800" dirty="0" smtClean="0"/>
              <a:t>, </a:t>
            </a:r>
            <a:r>
              <a:rPr lang="en-US" sz="1800" dirty="0" err="1" smtClean="0"/>
              <a:t>NSData</a:t>
            </a:r>
            <a:r>
              <a:rPr lang="en-US" sz="1800" dirty="0" smtClean="0"/>
              <a:t>, </a:t>
            </a:r>
            <a:r>
              <a:rPr lang="en-US" sz="1800" dirty="0" err="1" smtClean="0"/>
              <a:t>NSOutputStream</a:t>
            </a:r>
            <a:r>
              <a:rPr lang="en-US" sz="1800" dirty="0" smtClean="0"/>
              <a:t>, </a:t>
            </a:r>
            <a:r>
              <a:rPr lang="en-US" sz="1800" dirty="0" err="1" smtClean="0"/>
              <a:t>NSInputStream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r>
              <a:rPr lang="en-US" sz="1800" dirty="0"/>
              <a:t> </a:t>
            </a:r>
            <a:r>
              <a:rPr lang="en-US" sz="1800" dirty="0" smtClean="0"/>
              <a:t>from </a:t>
            </a:r>
            <a:r>
              <a:rPr lang="en-US" sz="1800" smtClean="0"/>
              <a:t>Foundation library.</a:t>
            </a:r>
            <a:endParaRPr lang="en-US" sz="1800" dirty="0" smtClean="0"/>
          </a:p>
          <a:p>
            <a:pPr lvl="3"/>
            <a:r>
              <a:rPr lang="en-US" sz="1800" dirty="0" smtClean="0"/>
              <a:t>Socket I/O classes: </a:t>
            </a:r>
            <a:r>
              <a:rPr lang="en-US" sz="1800" dirty="0" smtClean="0"/>
              <a:t>Socket.IO</a:t>
            </a:r>
            <a:r>
              <a:rPr lang="en-US" sz="1800" dirty="0"/>
              <a:t> library</a:t>
            </a:r>
            <a:endParaRPr lang="en-US" sz="18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0870"/>
              </p:ext>
            </p:extLst>
          </p:nvPr>
        </p:nvGraphicFramePr>
        <p:xfrm>
          <a:off x="760413" y="1223963"/>
          <a:ext cx="8947149" cy="186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 Very much Apple platforms centric.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features from many modern languages – Java, C#, Python etc. Swift is designed to be platform agnostic which makes it possible to run on non-Apple systems in future.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 No namespace in Objective-C.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on header 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Optional Type to trigger Runtime error when accessing 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</a:t>
                      </a:r>
                      <a:r>
                        <a:rPr lang="en-US" sz="1400" baseline="0" dirty="0" smtClean="0"/>
                        <a:t> memory management( using Automatic Reference Counting ) is not available across all frameworks, for example when using Graphics API from Objective-C the programmer should manually free the allocations.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for ARC is integrated in Swift and is available across</a:t>
                      </a:r>
                      <a:r>
                        <a:rPr lang="en-US" sz="1400" baseline="0" dirty="0" smtClean="0"/>
                        <a:t> all frameworks. Further to that, ARC enhances the overall performance without having to run Garbage Collector as in Java, C# or Go.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structure for class declarations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requires</a:t>
                      </a:r>
                      <a:r>
                        <a:rPr lang="en-US" sz="1400" baseline="0" dirty="0" smtClean="0"/>
                        <a:t> separate interface and implementation declaration for each class. This results in code bloating and maintenance problems.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no longer requires separating interface from implementations and the code is much simpler and easy to read.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 and Return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support for Dictionaries or</a:t>
                      </a:r>
                      <a:r>
                        <a:rPr lang="en-US" sz="1400" baseline="0" dirty="0" smtClean="0"/>
                        <a:t> Multiple returns. </a:t>
                      </a:r>
                      <a:r>
                        <a:rPr lang="en-US" sz="1400" dirty="0" smtClean="0"/>
                        <a:t>Objective-C</a:t>
                      </a:r>
                      <a:r>
                        <a:rPr lang="en-US" sz="1400" baseline="0" dirty="0" smtClean="0"/>
                        <a:t> enumeration are similar to C, the elements are integers.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Dictionaries,</a:t>
                      </a:r>
                      <a:r>
                        <a:rPr lang="en-US" sz="1400" baseline="0" dirty="0" smtClean="0"/>
                        <a:t> Tuples and functions can return Tuples. Swift also adds an improved version “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” which can handle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chars, integer and floats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elements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Programming Paradigms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Modelled on Imperative Paradigm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has added many features to the language to support functional programming approach</a:t>
                      </a:r>
                      <a:r>
                        <a:rPr lang="en-US" sz="1400" baseline="0" dirty="0" smtClean="0"/>
                        <a:t> ( E.g. First-class functions, pure functions etc. )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 Type Inference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Objective-C every variable should have</a:t>
                      </a:r>
                      <a:r>
                        <a:rPr lang="en-US" sz="1400" baseline="0" dirty="0" smtClean="0"/>
                        <a:t> its type explicitly declared( E.g. </a:t>
                      </a:r>
                      <a:r>
                        <a:rPr lang="en-US" sz="1400" baseline="0" dirty="0" err="1" smtClean="0"/>
                        <a:t>NSString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=@“this is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”).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type </a:t>
                      </a:r>
                      <a:r>
                        <a:rPr lang="en-US" sz="1400" dirty="0" err="1" smtClean="0"/>
                        <a:t>inferencing</a:t>
                      </a:r>
                      <a:r>
                        <a:rPr lang="en-US" sz="1400" dirty="0" smtClean="0"/>
                        <a:t> whenever possible. For example you can sat 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=“this is 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” and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 is automatically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yped</a:t>
                      </a:r>
                      <a:r>
                        <a:rPr lang="en-US" sz="1400" dirty="0" smtClean="0"/>
                        <a:t> to String type.</a:t>
                      </a:r>
                      <a:endParaRPr lang="en-US" sz="1400" dirty="0"/>
                    </a:p>
                  </a:txBody>
                  <a:tcPr/>
                </a:tc>
              </a:tr>
              <a:tr h="35242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 Flow constructs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control flow constructs</a:t>
                      </a:r>
                      <a:r>
                        <a:rPr lang="en-US" sz="1400" baseline="0" dirty="0" smtClean="0"/>
                        <a:t> are similar to 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a variety</a:t>
                      </a:r>
                      <a:r>
                        <a:rPr lang="en-US" sz="1400" baseline="0" dirty="0" smtClean="0"/>
                        <a:t> of control-flow constructs to simplify the code and to help avoid programmer errors. For example, “break” statement is no longer needed and if a fall through is required it can be explicitly mentioned. It adds a new “guard“ construct to create simple if-then-else constructs. “switch-case” construct is highly improved to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match many different patterns, interval matches, tuples, and casts to a specific type.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Developer</a:t>
                      </a:r>
                      <a:r>
                        <a:rPr lang="en-US" sz="1400" baseline="0" dirty="0" smtClean="0"/>
                        <a:t> Productivity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Objective-C is more like C/C++</a:t>
                      </a:r>
                      <a:r>
                        <a:rPr lang="en-US" sz="1400" baseline="0" dirty="0" smtClean="0"/>
                        <a:t>. Every time the code is changed it requires recompilation in order to execute/test.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adds a new feature called “Playground” to enhance developer productivity and integrated into language implementation. Using this feature code written is compiled and executed in real-time providing faster prototyping of algorithms and individual pieces of software.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E.g. https://swiftlang.ng.bluemix.net/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names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to be in </a:t>
                      </a:r>
                      <a:r>
                        <a:rPr lang="en-US" sz="1400" dirty="0" err="1" smtClean="0"/>
                        <a:t>Ascii</a:t>
                      </a:r>
                      <a:r>
                        <a:rPr lang="en-US" sz="1400" baseline="0" dirty="0" smtClean="0"/>
                        <a:t> as in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files can</a:t>
                      </a:r>
                      <a:r>
                        <a:rPr lang="en-US" sz="1400" baseline="0" dirty="0" smtClean="0"/>
                        <a:t> be written in Unicode and Unicode characters can be used to name variables, this improves internationalization.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3380</TotalTime>
  <Words>1020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193</cp:revision>
  <dcterms:created xsi:type="dcterms:W3CDTF">2016-04-03T17:03:25Z</dcterms:created>
  <dcterms:modified xsi:type="dcterms:W3CDTF">2016-04-06T03:07:30Z</dcterms:modified>
</cp:coreProperties>
</file>