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Side 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248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62</cp:revision>
  <dcterms:created xsi:type="dcterms:W3CDTF">2016-04-03T17:03:25Z</dcterms:created>
  <dcterms:modified xsi:type="dcterms:W3CDTF">2016-04-03T19:35:26Z</dcterms:modified>
</cp:coreProperties>
</file>