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3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5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3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2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0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3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2A104D0-9899-4FC0-8F98-B8DB7E9BF34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51C4-901E-4049-A2B9-A9FE637AA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75248"/>
            <a:ext cx="8676222" cy="2867466"/>
          </a:xfrm>
        </p:spPr>
        <p:txBody>
          <a:bodyPr/>
          <a:lstStyle/>
          <a:p>
            <a:r>
              <a:rPr lang="en-US" dirty="0"/>
              <a:t>Ordinary Least SQUARES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F6B29-F887-4B3D-8310-F930A6A89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-</a:t>
            </a:r>
            <a:r>
              <a:rPr lang="en-US" dirty="0" err="1"/>
              <a:t>eric</a:t>
            </a:r>
            <a:r>
              <a:rPr lang="en-US" dirty="0"/>
              <a:t> page</a:t>
            </a:r>
          </a:p>
          <a:p>
            <a:pPr algn="r"/>
            <a:r>
              <a:rPr lang="en-US" dirty="0"/>
              <a:t>-Pradeep Bhat</a:t>
            </a:r>
          </a:p>
          <a:p>
            <a:pPr algn="r"/>
            <a:r>
              <a:rPr lang="en-US" dirty="0"/>
              <a:t>-Neeraj Ankam </a:t>
            </a:r>
          </a:p>
          <a:p>
            <a:pPr algn="r"/>
            <a:r>
              <a:rPr lang="en-US" dirty="0"/>
              <a:t>-</a:t>
            </a:r>
            <a:r>
              <a:rPr lang="en-US" dirty="0" err="1"/>
              <a:t>Srujan</a:t>
            </a:r>
            <a:r>
              <a:rPr lang="en-US" dirty="0"/>
              <a:t> </a:t>
            </a:r>
            <a:r>
              <a:rPr lang="en-US" dirty="0" err="1"/>
              <a:t>bandarkar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0366A78-5F1F-4EA5-8F4F-D6BF7C78D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820181"/>
            <a:ext cx="6915663" cy="52213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E674B-6E09-47EB-8D5A-B03B4DFE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493" y="1038808"/>
            <a:ext cx="3369133" cy="36428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PREDICTED VS</a:t>
            </a:r>
            <a:b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ACTUAL VALUES OF OUTPUT VARIABLE</a:t>
            </a:r>
          </a:p>
        </p:txBody>
      </p:sp>
    </p:spTree>
    <p:extLst>
      <p:ext uri="{BB962C8B-B14F-4D97-AF65-F5344CB8AC3E}">
        <p14:creationId xmlns:p14="http://schemas.microsoft.com/office/powerpoint/2010/main" val="129418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8B2D-04D2-413D-942B-575ECD5D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224EB-B877-45F7-AD61-4B8CD36E5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301239"/>
                <a:ext cx="9905998" cy="3124201"/>
              </a:xfrm>
            </p:spPr>
            <p:txBody>
              <a:bodyPr/>
              <a:lstStyle/>
              <a:p>
                <a:r>
                  <a:rPr lang="en-US" dirty="0"/>
                  <a:t>One or more explanatory variables(x</a:t>
                </a:r>
                <a:r>
                  <a:rPr lang="en-US" baseline="-25000" dirty="0"/>
                  <a:t>1,</a:t>
                </a:r>
                <a:r>
                  <a:rPr lang="en-US" dirty="0"/>
                  <a:t> x</a:t>
                </a:r>
                <a:r>
                  <a:rPr lang="en-US" baseline="-25000" dirty="0"/>
                  <a:t>2</a:t>
                </a:r>
                <a:r>
                  <a:rPr lang="en-US" dirty="0"/>
                  <a:t> ,x</a:t>
                </a:r>
                <a:r>
                  <a:rPr lang="en-US" baseline="-25000" dirty="0"/>
                  <a:t>3</a:t>
                </a:r>
                <a:r>
                  <a:rPr lang="en-US" dirty="0"/>
                  <a:t> … ,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One dependent variable ( y)</a:t>
                </a:r>
              </a:p>
              <a:p>
                <a:r>
                  <a:rPr lang="en-US" dirty="0"/>
                  <a:t>General equation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224EB-B877-45F7-AD61-4B8CD36E5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30123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sky, text&#10;&#10;Description generated with very high confidence">
            <a:extLst>
              <a:ext uri="{FF2B5EF4-FFF2-40B4-BE49-F238E27FC236}">
                <a16:creationId xmlns:a16="http://schemas.microsoft.com/office/drawing/2014/main" id="{0CE28DC9-5125-42F0-BCA5-F5C5A68B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75" y="1471831"/>
            <a:ext cx="4434269" cy="33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51C4-901E-4049-A2B9-A9FE637AA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67912"/>
            <a:ext cx="8676222" cy="1289537"/>
          </a:xfrm>
        </p:spPr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F6B29-F887-4B3D-8310-F930A6A8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40" y="2230337"/>
            <a:ext cx="8676222" cy="3610708"/>
          </a:xfrm>
        </p:spPr>
        <p:txBody>
          <a:bodyPr/>
          <a:lstStyle/>
          <a:p>
            <a:pPr algn="l"/>
            <a:r>
              <a:rPr lang="en-US" dirty="0"/>
              <a:t>NAME: </a:t>
            </a:r>
            <a:r>
              <a:rPr lang="en-US" u="sng" dirty="0"/>
              <a:t>AIR FOIL SELF-NOISE DATASET</a:t>
            </a:r>
          </a:p>
          <a:p>
            <a:pPr algn="l"/>
            <a:r>
              <a:rPr lang="en-US" dirty="0"/>
              <a:t>5 </a:t>
            </a:r>
            <a:r>
              <a:rPr lang="en-US" dirty="0" err="1"/>
              <a:t>i</a:t>
            </a:r>
            <a:r>
              <a:rPr lang="en-US" dirty="0"/>
              <a:t>/p variables and 1 o/p variable</a:t>
            </a:r>
          </a:p>
          <a:p>
            <a:pPr algn="l"/>
            <a:r>
              <a:rPr lang="en-US" b="1" i="1" dirty="0"/>
              <a:t>Description: </a:t>
            </a:r>
          </a:p>
          <a:p>
            <a:pPr algn="l"/>
            <a:br>
              <a:rPr lang="en-US" dirty="0"/>
            </a:br>
            <a:r>
              <a:rPr lang="en-US" dirty="0">
                <a:effectLst/>
              </a:rPr>
              <a:t>Given a set of inputs like the angle of attack, chord length et cetera, we need to predict the scaled sound pressure level(decibels).</a:t>
            </a:r>
          </a:p>
          <a:p>
            <a:pPr algn="l"/>
            <a:r>
              <a:rPr lang="en-US" dirty="0">
                <a:effectLst/>
              </a:rPr>
              <a:t>Why?</a:t>
            </a:r>
          </a:p>
          <a:p>
            <a:pPr algn="l"/>
            <a:r>
              <a:rPr lang="en-US" dirty="0">
                <a:effectLst/>
              </a:rPr>
              <a:t>Because  sound is an efficiency and environmental factor</a:t>
            </a:r>
            <a:endParaRPr lang="en-US" b="1" i="1" dirty="0"/>
          </a:p>
          <a:p>
            <a:pPr algn="l"/>
            <a:endParaRPr lang="en-US" b="1" i="1" dirty="0"/>
          </a:p>
        </p:txBody>
      </p:sp>
      <p:pic>
        <p:nvPicPr>
          <p:cNvPr id="6" name="Picture 5" descr="A picture containing sky, outdoor&#10;&#10;Description generated with high confidence">
            <a:extLst>
              <a:ext uri="{FF2B5EF4-FFF2-40B4-BE49-F238E27FC236}">
                <a16:creationId xmlns:a16="http://schemas.microsoft.com/office/drawing/2014/main" id="{210C1F03-E5FF-4878-8EB5-051FB761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2" y="771166"/>
            <a:ext cx="5351685" cy="29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DD6B-EF82-4722-994F-5BE7EF2B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variable variation W.R.T input variables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1FCCC8-BAF5-4F8F-81B3-341119D2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14600"/>
            <a:ext cx="4140200" cy="3124200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F66AC9-0D21-4BB9-AB79-3D0DF319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1" y="2109884"/>
            <a:ext cx="5212864" cy="39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0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4DFF841-E91D-4B3C-BBC9-0D49B13A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6" y="1418447"/>
            <a:ext cx="4525316" cy="3414810"/>
          </a:xfr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96FAB83-DB41-4598-9FD4-EB098EFD7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11" y="1344402"/>
            <a:ext cx="4721567" cy="35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9730-6607-4366-95FB-5CB7B5B9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ORDINARY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3B89-A08A-4D3F-8379-11648DE2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used linear regression technique.</a:t>
            </a:r>
          </a:p>
          <a:p>
            <a:r>
              <a:rPr lang="en-US" dirty="0"/>
              <a:t>Goal: minimize the sum of squared distances </a:t>
            </a:r>
          </a:p>
          <a:p>
            <a:pPr marL="0" indent="0">
              <a:buNone/>
            </a:pPr>
            <a:r>
              <a:rPr lang="en-US" dirty="0"/>
              <a:t>between the actual values of explanatory value(y) </a:t>
            </a:r>
          </a:p>
          <a:p>
            <a:pPr marL="0" indent="0">
              <a:buNone/>
            </a:pPr>
            <a:r>
              <a:rPr lang="en-US" dirty="0"/>
              <a:t>and predicted values(X’s)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E27330CC-65CB-496E-87E3-F44F56F8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69" y="2514600"/>
            <a:ext cx="4767137" cy="26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4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CD8E-C613-47A8-83FB-EDB84BE4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8FFB-7D8D-4472-8763-EA9DD51B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 dataset(excel file) as a </a:t>
            </a:r>
            <a:r>
              <a:rPr lang="en-US" dirty="0" err="1"/>
              <a:t>numpy</a:t>
            </a:r>
            <a:r>
              <a:rPr lang="en-US" dirty="0"/>
              <a:t> array in python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Separate the data into input and output values.</a:t>
            </a:r>
          </a:p>
          <a:p>
            <a:endParaRPr lang="en-US" dirty="0"/>
          </a:p>
        </p:txBody>
      </p:sp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040821A-8E0B-4729-A2B0-6DDC821F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1" y="2752950"/>
            <a:ext cx="2952750" cy="1400175"/>
          </a:xfrm>
          <a:prstGeom prst="rect">
            <a:avLst/>
          </a:prstGeom>
        </p:spPr>
      </p:pic>
      <p:pic>
        <p:nvPicPr>
          <p:cNvPr id="7" name="Picture 6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5070687F-507E-4A8B-9EF2-D0DB9AB9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1" y="4776900"/>
            <a:ext cx="2476080" cy="6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6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4F6F0-DE8D-4C33-BA4B-BF9FB286D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362857"/>
                <a:ext cx="9905998" cy="542834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3.Separate the datasets into training(1200 rows)</a:t>
                </a:r>
              </a:p>
              <a:p>
                <a:pPr marL="0" indent="0">
                  <a:buNone/>
                </a:pPr>
                <a:r>
                  <a:rPr lang="en-US" dirty="0"/>
                  <a:t> and testing(300 rows) subsets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Calculate the coefficients(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equation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Mathematical equivalent: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5.Creating an array containing the predicted Y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4F6F0-DE8D-4C33-BA4B-BF9FB286D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362857"/>
                <a:ext cx="9905998" cy="5428343"/>
              </a:xfrm>
              <a:blipFill>
                <a:blip r:embed="rId2"/>
                <a:stretch>
                  <a:fillRect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40C3FC00-E04B-45C7-9F0E-7EB8B1169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28" y="521471"/>
            <a:ext cx="2467429" cy="1347159"/>
          </a:xfrm>
          <a:prstGeom prst="rect">
            <a:avLst/>
          </a:prstGeom>
        </p:spPr>
      </p:pic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19C62AB-BF24-42FA-BB58-D2C9E78E7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4" y="2705553"/>
            <a:ext cx="7572375" cy="459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5D445-DB84-4C7B-A437-AB29605A0D8D}"/>
                  </a:ext>
                </a:extLst>
              </p:cNvPr>
              <p:cNvSpPr txBox="1"/>
              <p:nvPr/>
            </p:nvSpPr>
            <p:spPr>
              <a:xfrm>
                <a:off x="4391327" y="3376247"/>
                <a:ext cx="17703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D5D445-DB84-4C7B-A437-AB29605A0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327" y="3376247"/>
                <a:ext cx="1770322" cy="276999"/>
              </a:xfrm>
              <a:prstGeom prst="rect">
                <a:avLst/>
              </a:prstGeom>
              <a:blipFill>
                <a:blip r:embed="rId5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AADC7B84-54AD-4ACA-9084-5AD02E080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5" y="4630941"/>
            <a:ext cx="4009013" cy="4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8671-9E7E-4D2E-AC73-0A0AC43B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51693"/>
            <a:ext cx="9905998" cy="5439508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US"/>
              <a:t>Calculating the </a:t>
            </a:r>
            <a:r>
              <a:rPr lang="en-US" dirty="0"/>
              <a:t>R-squared value for </a:t>
            </a:r>
            <a:r>
              <a:rPr lang="en-US"/>
              <a:t>comparison purposes.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3B806-A0F0-4C45-8441-7CAA068CA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" y="2152356"/>
            <a:ext cx="11310428" cy="25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11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143</TotalTime>
  <Words>203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Mesh</vt:lpstr>
      <vt:lpstr>Ordinary Least SQUARES REGRESSION</vt:lpstr>
      <vt:lpstr>Linear regression</vt:lpstr>
      <vt:lpstr>OUR DATASET</vt:lpstr>
      <vt:lpstr>Output variable variation W.R.T input variables</vt:lpstr>
      <vt:lpstr>PowerPoint Presentation</vt:lpstr>
      <vt:lpstr> ORDINARY LEAST SQUARES</vt:lpstr>
      <vt:lpstr>OUR APPROACH</vt:lpstr>
      <vt:lpstr>PowerPoint Presentation</vt:lpstr>
      <vt:lpstr>PowerPoint Presentation</vt:lpstr>
      <vt:lpstr>PREDICTED VS  ACTUAL VALUES OF OUTPUT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Ordinary Least SQUARES REGRESSION</dc:title>
  <dc:creator>neeraj ankam</dc:creator>
  <cp:lastModifiedBy>neeraj ankam</cp:lastModifiedBy>
  <cp:revision>15</cp:revision>
  <dcterms:created xsi:type="dcterms:W3CDTF">2017-09-26T00:12:12Z</dcterms:created>
  <dcterms:modified xsi:type="dcterms:W3CDTF">2017-09-26T02:54:43Z</dcterms:modified>
</cp:coreProperties>
</file>