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315361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335997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277419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176936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210053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193981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329348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9992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408521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395071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CE992-2AEE-4A31-8777-2FAA83BBE515}" type="datetimeFigureOut">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A4815-55A3-4CAE-80B6-46E06FC97F33}" type="slidenum">
              <a:rPr lang="en-US" smtClean="0"/>
              <a:t>‹#›</a:t>
            </a:fld>
            <a:endParaRPr lang="en-US" dirty="0"/>
          </a:p>
        </p:txBody>
      </p:sp>
    </p:spTree>
    <p:extLst>
      <p:ext uri="{BB962C8B-B14F-4D97-AF65-F5344CB8AC3E}">
        <p14:creationId xmlns:p14="http://schemas.microsoft.com/office/powerpoint/2010/main" val="86179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CE992-2AEE-4A31-8777-2FAA83BBE515}" type="datetimeFigureOut">
              <a:rPr lang="en-US" smtClean="0"/>
              <a:t>7/23/2019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A4815-55A3-4CAE-80B6-46E06FC97F33}" type="slidenum">
              <a:rPr lang="en-US" smtClean="0"/>
              <a:t>‹#›</a:t>
            </a:fld>
            <a:endParaRPr lang="en-US" dirty="0"/>
          </a:p>
        </p:txBody>
      </p:sp>
    </p:spTree>
    <p:extLst>
      <p:ext uri="{BB962C8B-B14F-4D97-AF65-F5344CB8AC3E}">
        <p14:creationId xmlns:p14="http://schemas.microsoft.com/office/powerpoint/2010/main" val="1243176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POLICE STATION MANAGEMENT SYSTEM</a:t>
            </a:r>
            <a:endParaRPr lang="en-US" b="1" dirty="0"/>
          </a:p>
        </p:txBody>
      </p:sp>
      <p:sp>
        <p:nvSpPr>
          <p:cNvPr id="3" name="Content Placeholder 2"/>
          <p:cNvSpPr>
            <a:spLocks noGrp="1"/>
          </p:cNvSpPr>
          <p:nvPr>
            <p:ph idx="1"/>
          </p:nvPr>
        </p:nvSpPr>
        <p:spPr>
          <a:xfrm>
            <a:off x="152400" y="1371600"/>
            <a:ext cx="8915400" cy="5410200"/>
          </a:xfrm>
        </p:spPr>
        <p:txBody>
          <a:bodyPr/>
          <a:lstStyle/>
          <a:p>
            <a:pPr marL="0" indent="0" algn="ctr">
              <a:buNone/>
            </a:pPr>
            <a:r>
              <a:rPr lang="en-US" b="1" dirty="0" smtClean="0"/>
              <a:t>introduction</a:t>
            </a:r>
          </a:p>
          <a:p>
            <a:r>
              <a:rPr lang="en-US" sz="1800" b="1" dirty="0" smtClean="0"/>
              <a:t>Objective</a:t>
            </a:r>
            <a:r>
              <a:rPr lang="en-US" sz="1800" b="1" dirty="0"/>
              <a:t>:</a:t>
            </a:r>
            <a:r>
              <a:rPr lang="en-US" sz="1800" dirty="0"/>
              <a:t> The aim of this project is </a:t>
            </a:r>
            <a:r>
              <a:rPr lang="en-US" sz="1800" dirty="0" smtClean="0"/>
              <a:t>to provide a solution for enhancing operations and improving client administration in terms of data management. The main objectives of every police officer is to ensure the security of life and property, promote lawfulness and avert and distinguish wrong doing. This  Police station Management </a:t>
            </a:r>
            <a:r>
              <a:rPr lang="en-US" sz="1800" dirty="0"/>
              <a:t>System has been implemented as an accessible Web-based query application, which provides timely and accurate information on Offenders. The software implemented is a typical automated </a:t>
            </a:r>
            <a:r>
              <a:rPr lang="en-US" sz="1800" dirty="0" smtClean="0"/>
              <a:t>police station </a:t>
            </a:r>
            <a:r>
              <a:rPr lang="en-US" sz="1800" dirty="0"/>
              <a:t>management system, based on client-server architecture allowing data storage and criminal record interchange between the </a:t>
            </a:r>
            <a:r>
              <a:rPr lang="en-US" sz="1800" dirty="0" smtClean="0"/>
              <a:t>police and the administrator. </a:t>
            </a:r>
            <a:r>
              <a:rPr lang="en-US" sz="1800" dirty="0"/>
              <a:t>Since manual crime records keeping by </a:t>
            </a:r>
            <a:r>
              <a:rPr lang="en-US" sz="1800" dirty="0" smtClean="0"/>
              <a:t>Sierra Leone </a:t>
            </a:r>
            <a:r>
              <a:rPr lang="en-US" sz="1800" dirty="0"/>
              <a:t>police has been </a:t>
            </a:r>
            <a:r>
              <a:rPr lang="en-US" sz="1800" dirty="0" smtClean="0"/>
              <a:t>a problem </a:t>
            </a:r>
            <a:r>
              <a:rPr lang="en-US" sz="1800" dirty="0"/>
              <a:t>with high cost of saving data, as it is mostly associated with paperwork, frequent case of missing files because records is not properly secured and lack of good storage media which makes retrieval of records quite stressful and has leads to data redundancy. Therefore, </a:t>
            </a:r>
            <a:r>
              <a:rPr lang="en-US" sz="1800" dirty="0" smtClean="0"/>
              <a:t>we </a:t>
            </a:r>
            <a:r>
              <a:rPr lang="en-US" sz="1800" dirty="0"/>
              <a:t>develop an application that will help to improve the efficiency and effectiveness of the police security measures in keeping criminal </a:t>
            </a:r>
            <a:r>
              <a:rPr lang="en-US" sz="1800" dirty="0" smtClean="0"/>
              <a:t>records. </a:t>
            </a:r>
          </a:p>
          <a:p>
            <a:pPr marL="0" indent="0">
              <a:buNone/>
            </a:pPr>
            <a:endParaRPr lang="en-US" sz="1800" dirty="0"/>
          </a:p>
        </p:txBody>
      </p:sp>
    </p:spTree>
    <p:extLst>
      <p:ext uri="{BB962C8B-B14F-4D97-AF65-F5344CB8AC3E}">
        <p14:creationId xmlns:p14="http://schemas.microsoft.com/office/powerpoint/2010/main" val="415081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are the affected people</a:t>
            </a:r>
            <a:endParaRPr lang="en-US" b="1" dirty="0"/>
          </a:p>
        </p:txBody>
      </p:sp>
      <p:sp>
        <p:nvSpPr>
          <p:cNvPr id="3" name="Content Placeholder 2"/>
          <p:cNvSpPr>
            <a:spLocks noGrp="1"/>
          </p:cNvSpPr>
          <p:nvPr>
            <p:ph idx="1"/>
          </p:nvPr>
        </p:nvSpPr>
        <p:spPr>
          <a:xfrm>
            <a:off x="152400" y="1295400"/>
            <a:ext cx="8534400" cy="5334000"/>
          </a:xfrm>
        </p:spPr>
        <p:txBody>
          <a:bodyPr/>
          <a:lstStyle/>
          <a:p>
            <a:r>
              <a:rPr lang="en-US" dirty="0" smtClean="0"/>
              <a:t>The Management (The administrator, database Administrator)  etc.</a:t>
            </a:r>
          </a:p>
          <a:p>
            <a:r>
              <a:rPr lang="en-US" dirty="0" smtClean="0"/>
              <a:t>The Criminals Apprehended </a:t>
            </a:r>
          </a:p>
          <a:p>
            <a:pPr lvl="0"/>
            <a:r>
              <a:rPr lang="en-US" dirty="0"/>
              <a:t>Stakeholders</a:t>
            </a:r>
          </a:p>
          <a:p>
            <a:pPr lvl="0"/>
            <a:r>
              <a:rPr lang="en-US" dirty="0"/>
              <a:t>Government </a:t>
            </a:r>
          </a:p>
          <a:p>
            <a:pPr lvl="0"/>
            <a:r>
              <a:rPr lang="en-US" dirty="0"/>
              <a:t>Police workers (men and women)</a:t>
            </a:r>
          </a:p>
          <a:p>
            <a:pPr lvl="0"/>
            <a:r>
              <a:rPr lang="en-US" dirty="0"/>
              <a:t>Lawyers</a:t>
            </a:r>
          </a:p>
          <a:p>
            <a:pPr lvl="0"/>
            <a:r>
              <a:rPr lang="en-US" dirty="0"/>
              <a:t>System developers</a:t>
            </a:r>
          </a:p>
          <a:p>
            <a:endParaRPr lang="en-US" dirty="0"/>
          </a:p>
        </p:txBody>
      </p:sp>
    </p:spTree>
    <p:extLst>
      <p:ext uri="{BB962C8B-B14F-4D97-AF65-F5344CB8AC3E}">
        <p14:creationId xmlns:p14="http://schemas.microsoft.com/office/powerpoint/2010/main" val="251561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it can be used for </a:t>
            </a:r>
            <a:endParaRPr lang="en-US" b="1" dirty="0"/>
          </a:p>
        </p:txBody>
      </p:sp>
      <p:sp>
        <p:nvSpPr>
          <p:cNvPr id="3" name="Content Placeholder 2"/>
          <p:cNvSpPr>
            <a:spLocks noGrp="1"/>
          </p:cNvSpPr>
          <p:nvPr>
            <p:ph idx="1"/>
          </p:nvPr>
        </p:nvSpPr>
        <p:spPr>
          <a:xfrm>
            <a:off x="228600" y="1219200"/>
            <a:ext cx="8763000" cy="5334000"/>
          </a:xfrm>
        </p:spPr>
        <p:txBody>
          <a:bodyPr/>
          <a:lstStyle/>
          <a:p>
            <a:r>
              <a:rPr lang="en-US" sz="2000" dirty="0"/>
              <a:t>The application was developed to eliminate paper-based information </a:t>
            </a:r>
            <a:endParaRPr lang="en-US" sz="2000" dirty="0" smtClean="0"/>
          </a:p>
          <a:p>
            <a:r>
              <a:rPr lang="en-US" sz="2000" dirty="0" smtClean="0"/>
              <a:t>Have a database of every criminal information such as crime committed evidences and detectives in charge.</a:t>
            </a:r>
            <a:endParaRPr lang="en-US" sz="2000" dirty="0"/>
          </a:p>
          <a:p>
            <a:r>
              <a:rPr lang="en-US" dirty="0"/>
              <a:t> </a:t>
            </a:r>
            <a:r>
              <a:rPr lang="en-US" sz="2000" dirty="0" smtClean="0"/>
              <a:t>To ensure safety of files and keep important information properly secured.</a:t>
            </a:r>
          </a:p>
          <a:p>
            <a:r>
              <a:rPr lang="en-US" sz="2000" dirty="0" smtClean="0"/>
              <a:t>Avoiding unauthorized users entering into personal details.</a:t>
            </a:r>
          </a:p>
          <a:p>
            <a:r>
              <a:rPr lang="en-US" sz="2000" dirty="0" smtClean="0"/>
              <a:t>To make documentation and work flow accurate and easy. </a:t>
            </a:r>
          </a:p>
          <a:p>
            <a:r>
              <a:rPr lang="en-US" sz="2000" dirty="0"/>
              <a:t>The tools used to implement this project are Django  with sql light.</a:t>
            </a:r>
          </a:p>
          <a:p>
            <a:endParaRPr lang="en-US" sz="2000" dirty="0" smtClean="0"/>
          </a:p>
          <a:p>
            <a:endParaRPr lang="en-US" sz="2000" dirty="0"/>
          </a:p>
          <a:p>
            <a:endParaRPr lang="en-US" dirty="0"/>
          </a:p>
        </p:txBody>
      </p:sp>
    </p:spTree>
    <p:extLst>
      <p:ext uri="{BB962C8B-B14F-4D97-AF65-F5344CB8AC3E}">
        <p14:creationId xmlns:p14="http://schemas.microsoft.com/office/powerpoint/2010/main" val="1496576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944562"/>
          </a:xfrm>
        </p:spPr>
        <p:txBody>
          <a:bodyPr/>
          <a:lstStyle/>
          <a:p>
            <a:r>
              <a:rPr lang="en-US" b="1" dirty="0" smtClean="0"/>
              <a:t>Added features </a:t>
            </a:r>
            <a:endParaRPr lang="en-US" b="1" dirty="0"/>
          </a:p>
        </p:txBody>
      </p:sp>
      <p:sp>
        <p:nvSpPr>
          <p:cNvPr id="3" name="Content Placeholder 2"/>
          <p:cNvSpPr>
            <a:spLocks noGrp="1"/>
          </p:cNvSpPr>
          <p:nvPr>
            <p:ph idx="1"/>
          </p:nvPr>
        </p:nvSpPr>
        <p:spPr>
          <a:xfrm>
            <a:off x="152400" y="1371600"/>
            <a:ext cx="8534400" cy="5105400"/>
          </a:xfrm>
        </p:spPr>
        <p:txBody>
          <a:bodyPr/>
          <a:lstStyle/>
          <a:p>
            <a:r>
              <a:rPr lang="en-US" dirty="0" smtClean="0"/>
              <a:t>Image or icon of culprit.</a:t>
            </a:r>
          </a:p>
          <a:p>
            <a:r>
              <a:rPr lang="en-US" dirty="0" smtClean="0"/>
              <a:t>Add client record</a:t>
            </a:r>
          </a:p>
          <a:p>
            <a:r>
              <a:rPr lang="en-US" dirty="0" smtClean="0"/>
              <a:t>Reviewing of records by lawyers with level of clearance</a:t>
            </a:r>
          </a:p>
          <a:p>
            <a:r>
              <a:rPr lang="en-US" dirty="0" smtClean="0"/>
              <a:t>Detectives in charge of any case or criminal</a:t>
            </a:r>
          </a:p>
          <a:p>
            <a:endParaRPr lang="en-US" dirty="0"/>
          </a:p>
        </p:txBody>
      </p:sp>
      <p:pic>
        <p:nvPicPr>
          <p:cNvPr id="2050" name="Picture 2" descr="C:\Users\Squir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52400"/>
            <a:ext cx="229552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894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problems solved</a:t>
            </a:r>
            <a:endParaRPr lang="en-US" b="1" dirty="0"/>
          </a:p>
        </p:txBody>
      </p:sp>
      <p:sp>
        <p:nvSpPr>
          <p:cNvPr id="4" name="Content Placeholder 3"/>
          <p:cNvSpPr>
            <a:spLocks noGrp="1"/>
          </p:cNvSpPr>
          <p:nvPr>
            <p:ph idx="1"/>
          </p:nvPr>
        </p:nvSpPr>
        <p:spPr/>
        <p:txBody>
          <a:bodyPr>
            <a:normAutofit fontScale="92500"/>
          </a:bodyPr>
          <a:lstStyle/>
          <a:p>
            <a:r>
              <a:rPr lang="en-US" dirty="0" smtClean="0"/>
              <a:t>our police management system is mainly focused on solving the problem of missing files and data.</a:t>
            </a:r>
          </a:p>
          <a:p>
            <a:r>
              <a:rPr lang="en-US" dirty="0" smtClean="0"/>
              <a:t>The availability of data in every police department, making the workload less and quite effective.</a:t>
            </a:r>
          </a:p>
          <a:p>
            <a:r>
              <a:rPr lang="en-US" dirty="0" smtClean="0"/>
              <a:t>Reduce dependence on personal in possession of case files.</a:t>
            </a:r>
          </a:p>
          <a:p>
            <a:r>
              <a:rPr lang="en-US" dirty="0" smtClean="0"/>
              <a:t>Help in making informed decisions in the case of criminal justice.</a:t>
            </a:r>
          </a:p>
          <a:p>
            <a:endParaRPr lang="en-US" dirty="0"/>
          </a:p>
        </p:txBody>
      </p:sp>
    </p:spTree>
    <p:extLst>
      <p:ext uri="{BB962C8B-B14F-4D97-AF65-F5344CB8AC3E}">
        <p14:creationId xmlns:p14="http://schemas.microsoft.com/office/powerpoint/2010/main" val="2430740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TotalTime>
  <Words>343</Words>
  <Application>Microsoft Office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POLICE STATION MANAGEMENT SYSTEM</vt:lpstr>
      <vt:lpstr>Who are the affected people</vt:lpstr>
      <vt:lpstr>What it can be used for </vt:lpstr>
      <vt:lpstr>Added features </vt:lpstr>
      <vt:lpstr>The problems solved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STATION MANAGEMENT SYSTEM</dc:title>
  <dc:creator>Samuel Squire</dc:creator>
  <cp:lastModifiedBy>Ibrahim Samura</cp:lastModifiedBy>
  <cp:revision>15</cp:revision>
  <dcterms:created xsi:type="dcterms:W3CDTF">2019-07-16T16:56:47Z</dcterms:created>
  <dcterms:modified xsi:type="dcterms:W3CDTF">2019-07-23T21:27:57Z</dcterms:modified>
</cp:coreProperties>
</file>