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4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F440-5B95-49BD-9D9E-514C08BD2A99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342F-8D94-4D3F-8682-9692440C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1016"/>
              </p:ext>
            </p:extLst>
          </p:nvPr>
        </p:nvGraphicFramePr>
        <p:xfrm>
          <a:off x="3103011" y="5046022"/>
          <a:ext cx="2194810" cy="193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810"/>
              </a:tblGrid>
              <a:tr h="2617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VirtualMachine</a:t>
                      </a:r>
                      <a:endParaRPr lang="en-US" sz="1100" b="1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2684">
                <a:tc>
                  <a:txBody>
                    <a:bodyPr/>
                    <a:lstStyle/>
                    <a:p>
                      <a:pPr lvl="0" algn="l"/>
                      <a:r>
                        <a:rPr lang="en-US" sz="1100" dirty="0" smtClean="0"/>
                        <a:t>Name</a:t>
                      </a:r>
                      <a:r>
                        <a:rPr lang="en-US" sz="1100" baseline="0" dirty="0" smtClean="0"/>
                        <a:t> : string</a:t>
                      </a:r>
                      <a:br>
                        <a:rPr lang="en-US" sz="1100" baseline="0" dirty="0" smtClean="0"/>
                      </a:br>
                      <a:r>
                        <a:rPr lang="en-US" sz="1100" baseline="0" dirty="0" err="1" smtClean="0"/>
                        <a:t>IP_List</a:t>
                      </a:r>
                      <a:r>
                        <a:rPr lang="en-US" sz="1100" baseline="0" dirty="0" smtClean="0"/>
                        <a:t> : string</a:t>
                      </a:r>
                      <a:br>
                        <a:rPr lang="en-US" sz="1100" baseline="0" dirty="0" smtClean="0"/>
                      </a:br>
                      <a:r>
                        <a:rPr lang="en-US" sz="1100" baseline="0" dirty="0" smtClean="0"/>
                        <a:t>OS : string</a:t>
                      </a:r>
                    </a:p>
                    <a:p>
                      <a:pPr lvl="0" algn="l"/>
                      <a:r>
                        <a:rPr lang="en-US" sz="1100" baseline="0" dirty="0" smtClean="0"/>
                        <a:t>Version : string</a:t>
                      </a:r>
                    </a:p>
                    <a:p>
                      <a:pPr lvl="0" algn="l"/>
                      <a:r>
                        <a:rPr lang="en-US" sz="1100" baseline="0" dirty="0" smtClean="0"/>
                        <a:t>Source : string</a:t>
                      </a:r>
                      <a:endParaRPr lang="en-US" sz="1100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28">
                <a:tc>
                  <a:txBody>
                    <a:bodyPr/>
                    <a:lstStyle/>
                    <a:p>
                      <a:pPr lvl="0" algn="l"/>
                      <a:r>
                        <a:rPr lang="en-US" sz="1100" dirty="0" err="1" smtClean="0"/>
                        <a:t>Add_VM</a:t>
                      </a:r>
                      <a:r>
                        <a:rPr lang="en-US" sz="1100" dirty="0" smtClean="0"/>
                        <a:t>(string</a:t>
                      </a:r>
                      <a:r>
                        <a:rPr lang="en-US" sz="1100" baseline="0" dirty="0" smtClean="0"/>
                        <a:t> Name, string OS, string Version, string Source) : void</a:t>
                      </a:r>
                    </a:p>
                    <a:p>
                      <a:pPr lvl="0" algn="l"/>
                      <a:r>
                        <a:rPr lang="en-US" sz="1100" baseline="0" dirty="0" err="1" smtClean="0"/>
                        <a:t>Remove_VM</a:t>
                      </a:r>
                      <a:r>
                        <a:rPr lang="en-US" sz="1100" baseline="0" dirty="0" smtClean="0"/>
                        <a:t>(string Name) : void</a:t>
                      </a:r>
                      <a:endParaRPr lang="en-US" sz="1100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99100"/>
              </p:ext>
            </p:extLst>
          </p:nvPr>
        </p:nvGraphicFramePr>
        <p:xfrm>
          <a:off x="7061302" y="5042983"/>
          <a:ext cx="2376612" cy="181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612"/>
              </a:tblGrid>
              <a:tr h="25881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Hub</a:t>
                      </a:r>
                      <a:endParaRPr lang="en-US" sz="1100" b="1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314">
                <a:tc>
                  <a:txBody>
                    <a:bodyPr/>
                    <a:lstStyle/>
                    <a:p>
                      <a:pPr lvl="0" algn="l"/>
                      <a:r>
                        <a:rPr lang="en-US" sz="1100" dirty="0" smtClean="0"/>
                        <a:t>Name</a:t>
                      </a:r>
                      <a:r>
                        <a:rPr lang="en-US" sz="1100" baseline="0" dirty="0" smtClean="0"/>
                        <a:t> : string</a:t>
                      </a:r>
                    </a:p>
                    <a:p>
                      <a:pPr lvl="0" algn="l"/>
                      <a:r>
                        <a:rPr lang="en-US" sz="1100" baseline="0" dirty="0" smtClean="0"/>
                        <a:t>subnet : string</a:t>
                      </a:r>
                    </a:p>
                    <a:p>
                      <a:pPr lvl="0" algn="l"/>
                      <a:r>
                        <a:rPr lang="en-US" sz="1100" baseline="0" dirty="0" smtClean="0"/>
                        <a:t>netmask : string</a:t>
                      </a:r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672">
                <a:tc>
                  <a:txBody>
                    <a:bodyPr/>
                    <a:lstStyle/>
                    <a:p>
                      <a:pPr lvl="0" algn="l"/>
                      <a:r>
                        <a:rPr lang="en-US" sz="1100" dirty="0" err="1" smtClean="0"/>
                        <a:t>Add_Hub</a:t>
                      </a:r>
                      <a:r>
                        <a:rPr lang="en-US" sz="1100" dirty="0" smtClean="0"/>
                        <a:t>(string</a:t>
                      </a:r>
                      <a:r>
                        <a:rPr lang="en-US" sz="1100" baseline="0" dirty="0" smtClean="0"/>
                        <a:t> Name, string OS, string Version, string Source) : void</a:t>
                      </a:r>
                    </a:p>
                    <a:p>
                      <a:pPr lvl="0" algn="l"/>
                      <a:r>
                        <a:rPr lang="en-US" sz="1100" baseline="0" dirty="0" err="1" smtClean="0"/>
                        <a:t>Remove_Hub</a:t>
                      </a:r>
                      <a:r>
                        <a:rPr lang="en-US" sz="1100" baseline="0" dirty="0" smtClean="0"/>
                        <a:t>(string Name) : void</a:t>
                      </a:r>
                    </a:p>
                    <a:p>
                      <a:pPr lvl="0" algn="l"/>
                      <a:r>
                        <a:rPr lang="en-US" sz="1100" baseline="0" dirty="0" err="1" smtClean="0"/>
                        <a:t>IP_Parser</a:t>
                      </a:r>
                      <a:r>
                        <a:rPr lang="en-US" sz="1100" baseline="0" dirty="0" smtClean="0"/>
                        <a:t>(string) : </a:t>
                      </a:r>
                      <a:r>
                        <a:rPr lang="en-US" sz="1100" baseline="0" dirty="0" err="1" smtClean="0"/>
                        <a:t>int</a:t>
                      </a:r>
                      <a:endParaRPr lang="en-US" sz="1100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8778"/>
              </p:ext>
            </p:extLst>
          </p:nvPr>
        </p:nvGraphicFramePr>
        <p:xfrm>
          <a:off x="4872627" y="3104711"/>
          <a:ext cx="2537353" cy="1571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7353"/>
              </a:tblGrid>
              <a:tr h="5499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&lt;&lt;</a:t>
                      </a:r>
                      <a:r>
                        <a:rPr lang="en-US" sz="1100" b="1" i="1" dirty="0" smtClean="0"/>
                        <a:t>interface</a:t>
                      </a:r>
                      <a:r>
                        <a:rPr lang="en-US" sz="1100" b="1" dirty="0" smtClean="0"/>
                        <a:t>&gt;&gt;</a:t>
                      </a:r>
                    </a:p>
                    <a:p>
                      <a:pPr algn="ctr"/>
                      <a:r>
                        <a:rPr lang="en-US" sz="1100" b="1" dirty="0" err="1" smtClean="0"/>
                        <a:t>FileOperations</a:t>
                      </a:r>
                      <a:endParaRPr lang="en-US" sz="1100" b="1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357">
                <a:tc>
                  <a:txBody>
                    <a:bodyPr/>
                    <a:lstStyle/>
                    <a:p>
                      <a:pPr lvl="0" algn="l"/>
                      <a:r>
                        <a:rPr lang="en-US" sz="1100" dirty="0" err="1" smtClean="0"/>
                        <a:t>readFile</a:t>
                      </a:r>
                      <a:r>
                        <a:rPr lang="en-US" sz="1100" dirty="0" smtClean="0"/>
                        <a:t>(file)</a:t>
                      </a:r>
                      <a:r>
                        <a:rPr lang="en-US" sz="1100" baseline="0" dirty="0" smtClean="0"/>
                        <a:t> : </a:t>
                      </a:r>
                      <a:r>
                        <a:rPr lang="en-US" sz="1100" baseline="0" dirty="0" err="1" smtClean="0"/>
                        <a:t>stringBuffer.toString</a:t>
                      </a:r>
                      <a:endParaRPr lang="en-US" sz="1100" baseline="0" dirty="0" smtClean="0"/>
                    </a:p>
                    <a:p>
                      <a:pPr lvl="0" algn="l"/>
                      <a:r>
                        <a:rPr lang="en-US" sz="1100" baseline="0" dirty="0" err="1" smtClean="0"/>
                        <a:t>writeFile</a:t>
                      </a:r>
                      <a:r>
                        <a:rPr lang="en-US" sz="1100" baseline="0" dirty="0" smtClean="0"/>
                        <a:t>(</a:t>
                      </a:r>
                      <a:r>
                        <a:rPr lang="en-US" sz="1100" baseline="0" dirty="0" err="1" smtClean="0"/>
                        <a:t>outfile</a:t>
                      </a:r>
                      <a:r>
                        <a:rPr lang="en-US" sz="1100" baseline="0" dirty="0" smtClean="0"/>
                        <a:t>) : void</a:t>
                      </a:r>
                    </a:p>
                    <a:p>
                      <a:pPr lvl="0" algn="l"/>
                      <a:r>
                        <a:rPr lang="en-US" sz="1100" baseline="0" dirty="0" err="1" smtClean="0"/>
                        <a:t>fileOpen</a:t>
                      </a:r>
                      <a:r>
                        <a:rPr lang="en-US" sz="1100" baseline="0" dirty="0" smtClean="0"/>
                        <a:t>() : string </a:t>
                      </a:r>
                      <a:r>
                        <a:rPr lang="en-US" sz="1100" baseline="0" dirty="0" err="1" smtClean="0"/>
                        <a:t>selectedFile</a:t>
                      </a:r>
                      <a:endParaRPr lang="en-US" sz="1100" baseline="0" dirty="0" smtClean="0"/>
                    </a:p>
                    <a:p>
                      <a:pPr lvl="0" algn="l"/>
                      <a:r>
                        <a:rPr lang="en-US" sz="1100" baseline="0" dirty="0" err="1" smtClean="0"/>
                        <a:t>fileSaveAs</a:t>
                      </a:r>
                      <a:r>
                        <a:rPr lang="en-US" sz="1100" baseline="0" dirty="0" smtClean="0"/>
                        <a:t>() : string </a:t>
                      </a:r>
                      <a:r>
                        <a:rPr lang="en-US" sz="1100" baseline="0" dirty="0" err="1" smtClean="0"/>
                        <a:t>selectedFile</a:t>
                      </a:r>
                      <a:endParaRPr lang="en-US" sz="1100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48511"/>
              </p:ext>
            </p:extLst>
          </p:nvPr>
        </p:nvGraphicFramePr>
        <p:xfrm>
          <a:off x="4826409" y="7536522"/>
          <a:ext cx="2629787" cy="126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9787"/>
              </a:tblGrid>
              <a:tr h="3397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FileParser</a:t>
                      </a:r>
                      <a:endParaRPr lang="en-US" sz="1100" b="1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16">
                <a:tc>
                  <a:txBody>
                    <a:bodyPr/>
                    <a:lstStyle/>
                    <a:p>
                      <a:pPr lvl="0" algn="l"/>
                      <a:r>
                        <a:rPr lang="en-US" sz="1100" dirty="0" smtClean="0"/>
                        <a:t>Interfaces : </a:t>
                      </a:r>
                      <a:r>
                        <a:rPr lang="en-US" sz="1100" dirty="0" err="1" smtClean="0"/>
                        <a:t>HashMap</a:t>
                      </a:r>
                      <a:endParaRPr lang="en-US" sz="1100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741">
                <a:tc>
                  <a:txBody>
                    <a:bodyPr/>
                    <a:lstStyle/>
                    <a:p>
                      <a:pPr lvl="0" algn="l"/>
                      <a:r>
                        <a:rPr lang="en-US" sz="1100" dirty="0" err="1" smtClean="0"/>
                        <a:t>FileParser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selectedFile</a:t>
                      </a:r>
                      <a:r>
                        <a:rPr lang="en-US" sz="1100" dirty="0" smtClean="0"/>
                        <a:t>) :</a:t>
                      </a:r>
                      <a:r>
                        <a:rPr lang="en-US" sz="1100" baseline="0" dirty="0" smtClean="0"/>
                        <a:t> void</a:t>
                      </a:r>
                    </a:p>
                    <a:p>
                      <a:pPr lvl="0" algn="l"/>
                      <a:r>
                        <a:rPr lang="en-US" sz="1100" baseline="0" dirty="0" err="1" smtClean="0"/>
                        <a:t>vmMatch</a:t>
                      </a:r>
                      <a:r>
                        <a:rPr lang="en-US" sz="1100" baseline="0" dirty="0" smtClean="0"/>
                        <a:t>(Name, </a:t>
                      </a:r>
                      <a:r>
                        <a:rPr lang="en-US" sz="1100" baseline="0" dirty="0" err="1" smtClean="0"/>
                        <a:t>IP_List</a:t>
                      </a:r>
                      <a:r>
                        <a:rPr lang="en-US" sz="1100" baseline="0" dirty="0" smtClean="0"/>
                        <a:t>) : void</a:t>
                      </a:r>
                    </a:p>
                    <a:p>
                      <a:pPr lvl="0" algn="l"/>
                      <a:r>
                        <a:rPr lang="en-US" sz="1100" dirty="0" err="1" smtClean="0"/>
                        <a:t>hubMatch</a:t>
                      </a:r>
                      <a:r>
                        <a:rPr lang="en-US" sz="1100" dirty="0" smtClean="0"/>
                        <a:t>(Name, subnet, netmask) : void</a:t>
                      </a:r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3000"/>
              </p:ext>
            </p:extLst>
          </p:nvPr>
        </p:nvGraphicFramePr>
        <p:xfrm>
          <a:off x="5219699" y="1199682"/>
          <a:ext cx="1843208" cy="153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208"/>
              </a:tblGrid>
              <a:tr h="25881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Main</a:t>
                      </a:r>
                      <a:endParaRPr lang="en-US" sz="1100" b="1" dirty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370">
                <a:tc>
                  <a:txBody>
                    <a:bodyPr/>
                    <a:lstStyle/>
                    <a:p>
                      <a:pPr lvl="0" algn="l"/>
                      <a:r>
                        <a:rPr lang="en-US" sz="1100" dirty="0" err="1" smtClean="0"/>
                        <a:t>primaryStage</a:t>
                      </a:r>
                      <a:r>
                        <a:rPr lang="en-US" sz="1100" baseline="0" dirty="0" smtClean="0"/>
                        <a:t> : stage</a:t>
                      </a:r>
                    </a:p>
                    <a:p>
                      <a:pPr lvl="0" algn="l"/>
                      <a:r>
                        <a:rPr lang="en-US" sz="1100" baseline="0" dirty="0" err="1" smtClean="0"/>
                        <a:t>rootLayout</a:t>
                      </a:r>
                      <a:r>
                        <a:rPr lang="en-US" sz="1100" baseline="0" dirty="0" smtClean="0"/>
                        <a:t> : </a:t>
                      </a:r>
                      <a:r>
                        <a:rPr lang="en-US" sz="1100" baseline="0" dirty="0" err="1" smtClean="0"/>
                        <a:t>BorderPane</a:t>
                      </a:r>
                      <a:endParaRPr lang="en-US" sz="1100" baseline="0" dirty="0" smtClean="0"/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856">
                <a:tc>
                  <a:txBody>
                    <a:bodyPr/>
                    <a:lstStyle/>
                    <a:p>
                      <a:pPr lvl="0" algn="l"/>
                      <a:r>
                        <a:rPr lang="en-US" sz="1100" dirty="0" smtClean="0"/>
                        <a:t>Start(</a:t>
                      </a:r>
                      <a:r>
                        <a:rPr lang="en-US" sz="1100" dirty="0" err="1" smtClean="0"/>
                        <a:t>primaryStage</a:t>
                      </a:r>
                      <a:r>
                        <a:rPr lang="en-US" sz="1100" dirty="0" smtClean="0"/>
                        <a:t>) : void</a:t>
                      </a:r>
                    </a:p>
                    <a:p>
                      <a:pPr lvl="0" algn="l"/>
                      <a:r>
                        <a:rPr lang="en-US" sz="1100" dirty="0" err="1" smtClean="0"/>
                        <a:t>initRootLayout</a:t>
                      </a:r>
                      <a:r>
                        <a:rPr lang="en-US" sz="1100" dirty="0" smtClean="0"/>
                        <a:t>() : void</a:t>
                      </a:r>
                    </a:p>
                    <a:p>
                      <a:pPr lvl="0" algn="l"/>
                      <a:r>
                        <a:rPr lang="en-US" sz="1100" dirty="0" err="1" smtClean="0"/>
                        <a:t>showGuiOverview</a:t>
                      </a:r>
                      <a:r>
                        <a:rPr lang="en-US" sz="1100" dirty="0" smtClean="0"/>
                        <a:t>()</a:t>
                      </a:r>
                      <a:r>
                        <a:rPr lang="en-US" sz="1100" baseline="0" dirty="0" smtClean="0"/>
                        <a:t> : void</a:t>
                      </a:r>
                    </a:p>
                  </a:txBody>
                  <a:tcPr marL="91345" marR="91345"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4" idx="0"/>
            <a:endCxn id="6" idx="2"/>
          </p:cNvCxnSpPr>
          <p:nvPr/>
        </p:nvCxnSpPr>
        <p:spPr>
          <a:xfrm flipV="1">
            <a:off x="4200416" y="4676029"/>
            <a:ext cx="1940887" cy="369993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2"/>
          </p:cNvCxnSpPr>
          <p:nvPr/>
        </p:nvCxnSpPr>
        <p:spPr>
          <a:xfrm flipH="1" flipV="1">
            <a:off x="6141303" y="4676029"/>
            <a:ext cx="2108305" cy="366954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9" idx="2"/>
          </p:cNvCxnSpPr>
          <p:nvPr/>
        </p:nvCxnSpPr>
        <p:spPr>
          <a:xfrm flipV="1">
            <a:off x="6141303" y="2734892"/>
            <a:ext cx="0" cy="369819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4" idx="2"/>
          </p:cNvCxnSpPr>
          <p:nvPr/>
        </p:nvCxnSpPr>
        <p:spPr>
          <a:xfrm flipH="1" flipV="1">
            <a:off x="4200416" y="6985890"/>
            <a:ext cx="1940886" cy="550632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5" idx="2"/>
          </p:cNvCxnSpPr>
          <p:nvPr/>
        </p:nvCxnSpPr>
        <p:spPr>
          <a:xfrm flipV="1">
            <a:off x="6141302" y="6859953"/>
            <a:ext cx="2108306" cy="676569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119</Words>
  <Application>Microsoft Office PowerPoint</Application>
  <PresentationFormat>Ledger Paper (11x17 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Morris, Sean</dc:creator>
  <cp:lastModifiedBy>Morris, Sean</cp:lastModifiedBy>
  <cp:revision>6</cp:revision>
  <dcterms:created xsi:type="dcterms:W3CDTF">2016-03-08T23:50:23Z</dcterms:created>
  <dcterms:modified xsi:type="dcterms:W3CDTF">2016-03-09T01:39:58Z</dcterms:modified>
</cp:coreProperties>
</file>