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2" r:id="rId9"/>
    <p:sldId id="271" r:id="rId10"/>
    <p:sldId id="273" r:id="rId11"/>
    <p:sldId id="274" r:id="rId12"/>
    <p:sldId id="265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9" autoAdjust="0"/>
    <p:restoredTop sz="94660"/>
  </p:normalViewPr>
  <p:slideViewPr>
    <p:cSldViewPr>
      <p:cViewPr varScale="1">
        <p:scale>
          <a:sx n="108" d="100"/>
          <a:sy n="108" d="100"/>
        </p:scale>
        <p:origin x="-13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0F6B65C-A8A9-4143-ACC1-5ACF201CB1FD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itchFamily="18" charset="-127"/>
                <a:ea typeface="궁서" pitchFamily="18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spcAft>
                <a:spcPts val="600"/>
              </a:spcAft>
              <a:defRPr sz="2800"/>
            </a:lvl1pPr>
            <a:lvl2pPr>
              <a:spcAft>
                <a:spcPts val="600"/>
              </a:spcAft>
              <a:buFont typeface="Wingdings 2" pitchFamily="18" charset="2"/>
              <a:buChar char=""/>
              <a:defRPr sz="2200" b="0"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0F6B65C-A8A9-4143-ACC1-5ACF201CB1FD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aPcae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사용자 </a:t>
            </a:r>
            <a:r>
              <a:rPr lang="ko-KR" altLang="en-US" dirty="0" smtClean="0"/>
              <a:t>인터페이스 설계서</a:t>
            </a:r>
            <a:r>
              <a:rPr lang="ko-KR" altLang="en-US" dirty="0" smtClean="0"/>
              <a:t>의 </a:t>
            </a:r>
            <a:r>
              <a:rPr lang="ko-KR" altLang="en-US" dirty="0"/>
              <a:t>작성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245" y="1628800"/>
            <a:ext cx="7723187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88640"/>
            <a:ext cx="6733381" cy="6269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사용자 </a:t>
            </a:r>
            <a:r>
              <a:rPr lang="ko-KR" altLang="en-US" dirty="0" smtClean="0"/>
              <a:t>인터페이스 설계서 양식 </a:t>
            </a:r>
            <a:r>
              <a:rPr lang="en-US" altLang="ko-KR" dirty="0"/>
              <a:t>Download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sz="3600" b="1" dirty="0">
                <a:latin typeface="Lucida Fax" panose="02060602050505020204" pitchFamily="18" charset="0"/>
              </a:rPr>
              <a:t>	</a:t>
            </a:r>
            <a:r>
              <a:rPr lang="en-US" altLang="ko-KR" sz="3600" b="1" dirty="0">
                <a:latin typeface="Calisto MT" panose="02040603050505030304" pitchFamily="18" charset="0"/>
                <a:hlinkClick r:id="rId2"/>
              </a:rPr>
              <a:t>https://goo.gl/aPcaeg</a:t>
            </a:r>
            <a:r>
              <a:rPr lang="en-US" altLang="ko-KR" sz="3600" b="1" dirty="0">
                <a:latin typeface="Calisto MT" panose="02040603050505030304" pitchFamily="18" charset="0"/>
              </a:rPr>
              <a:t> </a:t>
            </a:r>
            <a:endParaRPr lang="en-US" altLang="ko-KR" sz="3600" b="1" dirty="0" smtClean="0">
              <a:latin typeface="Calisto MT" panose="02040603050505030304" pitchFamily="18" charset="0"/>
            </a:endParaRP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sz="2400" dirty="0" smtClean="0"/>
              <a:t>→ 30</a:t>
            </a:r>
            <a:r>
              <a:rPr lang="ko-KR" altLang="en-US" sz="2400" dirty="0" smtClean="0"/>
              <a:t>기 </a:t>
            </a:r>
            <a:r>
              <a:rPr lang="en-US" altLang="ko-KR" sz="2400" dirty="0" smtClean="0"/>
              <a:t>→ </a:t>
            </a:r>
            <a:r>
              <a:rPr lang="ko-KR" altLang="en-US" sz="2400" dirty="0" smtClean="0"/>
              <a:t>프로젝트배포문서</a:t>
            </a:r>
            <a:endParaRPr lang="en-US" altLang="ko-KR" dirty="0"/>
          </a:p>
          <a:p>
            <a:pPr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5576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</a:t>
            </a:r>
            <a:r>
              <a:rPr lang="ko-KR" altLang="en-US" dirty="0" smtClean="0"/>
              <a:t>인터페이스의 작성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8064896" cy="41764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목</a:t>
            </a:r>
            <a:r>
              <a:rPr lang="ko-KR" altLang="en-US" dirty="0" smtClean="0"/>
              <a:t>적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사용자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기획자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개발자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디자이너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등의 커뮤니케이션을 </a:t>
            </a:r>
            <a:r>
              <a:rPr lang="ko-KR" altLang="en-US" sz="2400" dirty="0" smtClean="0"/>
              <a:t>위한 </a:t>
            </a:r>
            <a:r>
              <a:rPr lang="ko-KR" altLang="en-US" sz="2400" dirty="0" smtClean="0"/>
              <a:t>문서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  <a:p>
            <a:r>
              <a:rPr lang="ko-KR" altLang="en-US" dirty="0" smtClean="0"/>
              <a:t>작성 방법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전체 </a:t>
            </a:r>
            <a:r>
              <a:rPr lang="ko-KR" altLang="en-US" sz="2400" dirty="0" smtClean="0"/>
              <a:t>시스템에 대한 사용자 인터페이스의 구조를 메뉴형식으로 기술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화면 </a:t>
            </a:r>
            <a:r>
              <a:rPr lang="ko-KR" altLang="en-US" sz="2400" dirty="0" smtClean="0"/>
              <a:t>및 출력으로 구분하여 </a:t>
            </a:r>
            <a:r>
              <a:rPr lang="ko-KR" altLang="en-US" sz="2400" dirty="0" smtClean="0"/>
              <a:t>목록 작성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화면의 상세설계의 </a:t>
            </a:r>
            <a:r>
              <a:rPr lang="ko-KR" altLang="en-US" sz="2400" dirty="0" smtClean="0"/>
              <a:t>내용을 </a:t>
            </a:r>
            <a:r>
              <a:rPr lang="ko-KR" altLang="en-US" sz="2400" dirty="0" smtClean="0"/>
              <a:t>화면 별로 기술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인터페이스 구조도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514056"/>
          </a:xfrm>
        </p:spPr>
        <p:txBody>
          <a:bodyPr/>
          <a:lstStyle/>
          <a:p>
            <a:r>
              <a:rPr lang="ko-KR" altLang="en-US" dirty="0" smtClean="0"/>
              <a:t>전체 시스템에 대하여 한 개를 작성한다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최상위레벨에서 </a:t>
            </a:r>
            <a:r>
              <a:rPr lang="en-US" altLang="ko-KR" dirty="0" smtClean="0"/>
              <a:t>Top-down</a:t>
            </a:r>
            <a:r>
              <a:rPr lang="ko-KR" altLang="en-US" dirty="0" smtClean="0"/>
              <a:t>으로 작성되며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시스템의 규모가 큰 경우 서브시스템으로 나누어 작성할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인터페이스 </a:t>
            </a:r>
            <a:r>
              <a:rPr lang="ko-KR" altLang="en-US" dirty="0" smtClean="0"/>
              <a:t>구조도 작성 예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5973" y="1412776"/>
            <a:ext cx="6656387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인터페이스 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화면 </a:t>
            </a:r>
            <a:r>
              <a:rPr lang="en-US" altLang="ko-KR" dirty="0" smtClean="0"/>
              <a:t>ID</a:t>
            </a:r>
          </a:p>
          <a:p>
            <a:pPr lvl="1"/>
            <a:r>
              <a:rPr lang="ko-KR" altLang="en-US" dirty="0" err="1" smtClean="0"/>
              <a:t>화면별로</a:t>
            </a:r>
            <a:r>
              <a:rPr lang="ko-KR" altLang="en-US" dirty="0" smtClean="0"/>
              <a:t> 유일한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부여하여 기입한다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화면명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화면을 식별할 수 있는 명칭을 기입한다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관련 </a:t>
            </a:r>
            <a:r>
              <a:rPr lang="ko-KR" altLang="en-US" dirty="0" err="1" smtClean="0"/>
              <a:t>유스케이스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</a:p>
          <a:p>
            <a:pPr lvl="1"/>
            <a:r>
              <a:rPr lang="ko-KR" altLang="en-US" dirty="0" smtClean="0"/>
              <a:t>본 산출물이 관련되는 “</a:t>
            </a:r>
            <a:r>
              <a:rPr lang="ko-KR" altLang="en-US" dirty="0" err="1" smtClean="0"/>
              <a:t>유스케이스</a:t>
            </a:r>
            <a:r>
              <a:rPr lang="ko-KR" altLang="en-US" dirty="0" smtClean="0"/>
              <a:t> 명세서”의 </a:t>
            </a:r>
            <a:r>
              <a:rPr lang="ko-KR" altLang="en-US" dirty="0" err="1" smtClean="0"/>
              <a:t>유스케이스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기입한다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출력물 </a:t>
            </a:r>
            <a:r>
              <a:rPr lang="en-US" altLang="ko-KR" dirty="0" smtClean="0"/>
              <a:t>ID</a:t>
            </a:r>
          </a:p>
          <a:p>
            <a:pPr lvl="1"/>
            <a:r>
              <a:rPr lang="ko-KR" altLang="en-US" dirty="0" smtClean="0"/>
              <a:t>출력물이 있을 경우 </a:t>
            </a:r>
            <a:r>
              <a:rPr lang="ko-KR" altLang="en-US" dirty="0" smtClean="0"/>
              <a:t>출력물 별로 </a:t>
            </a:r>
            <a:r>
              <a:rPr lang="ko-KR" altLang="en-US" dirty="0" smtClean="0"/>
              <a:t>유일한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부여하여 기입한다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출력물명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출력물을 식별할 수 있는 명칭을 기입한다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인터페이스 </a:t>
            </a:r>
            <a:r>
              <a:rPr lang="ko-KR" altLang="en-US" dirty="0" smtClean="0"/>
              <a:t>목록 작성 예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1124744"/>
            <a:ext cx="8496197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상세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화면 </a:t>
            </a:r>
            <a:r>
              <a:rPr lang="en-US" altLang="ko-KR" dirty="0" smtClean="0"/>
              <a:t>ID</a:t>
            </a:r>
          </a:p>
          <a:p>
            <a:pPr lvl="1"/>
            <a:r>
              <a:rPr lang="ko-KR" altLang="en-US" dirty="0" smtClean="0"/>
              <a:t>관련된 화면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기입한다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화면명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관련된 </a:t>
            </a:r>
            <a:r>
              <a:rPr lang="ko-KR" altLang="en-US" dirty="0" err="1" smtClean="0"/>
              <a:t>화면명을</a:t>
            </a:r>
            <a:r>
              <a:rPr lang="ko-KR" altLang="en-US" dirty="0" smtClean="0"/>
              <a:t> 기입한다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관련 </a:t>
            </a:r>
            <a:r>
              <a:rPr lang="ko-KR" altLang="en-US" dirty="0" err="1" smtClean="0"/>
              <a:t>유스케이스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</a:p>
          <a:p>
            <a:pPr lvl="1"/>
            <a:r>
              <a:rPr lang="ko-KR" altLang="en-US" dirty="0" smtClean="0"/>
              <a:t>본 산출물이 관련되는 “</a:t>
            </a:r>
            <a:r>
              <a:rPr lang="ko-KR" altLang="en-US" dirty="0" err="1" smtClean="0"/>
              <a:t>유스케이스</a:t>
            </a:r>
            <a:r>
              <a:rPr lang="ko-KR" altLang="en-US" dirty="0" smtClean="0"/>
              <a:t> 명세서”의 </a:t>
            </a:r>
            <a:r>
              <a:rPr lang="ko-KR" altLang="en-US" dirty="0" err="1" smtClean="0"/>
              <a:t>유스케이스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기입한다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관련 </a:t>
            </a:r>
            <a:r>
              <a:rPr lang="ko-KR" altLang="en-US" dirty="0" smtClean="0"/>
              <a:t>시퀀스도 </a:t>
            </a:r>
            <a:r>
              <a:rPr lang="en-US" altLang="ko-KR" dirty="0" smtClean="0"/>
              <a:t>ID</a:t>
            </a:r>
          </a:p>
          <a:p>
            <a:pPr lvl="1"/>
            <a:r>
              <a:rPr lang="ko-KR" altLang="en-US" dirty="0" smtClean="0"/>
              <a:t>본 산출물이 관련되는 “클래스 설계서”의 시퀀스도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기입한다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화면유형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화면 데이터 처리 방식에 따라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갱신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등으로 표시한다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메뉴 경로</a:t>
            </a:r>
          </a:p>
          <a:p>
            <a:pPr lvl="1"/>
            <a:r>
              <a:rPr lang="ko-KR" altLang="en-US" dirty="0" smtClean="0"/>
              <a:t>메뉴 경로 파악을 위하여 메뉴의 깊이를 표시한다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화면 </a:t>
            </a:r>
            <a:r>
              <a:rPr lang="ko-KR" altLang="en-US" dirty="0" smtClean="0"/>
              <a:t>개요</a:t>
            </a:r>
          </a:p>
          <a:p>
            <a:pPr lvl="1"/>
            <a:r>
              <a:rPr lang="ko-KR" altLang="en-US" dirty="0" smtClean="0"/>
              <a:t>화면의 목적 및 기능에 대하여 간략하게 기술한다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항목명</a:t>
            </a:r>
          </a:p>
          <a:p>
            <a:pPr lvl="1"/>
            <a:r>
              <a:rPr lang="ko-KR" altLang="en-US" dirty="0" smtClean="0"/>
              <a:t>화면의 입출력 항목을 식별할 수 있는 명칭을 기입한다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컨트롤명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화면을 구현하는 컨트롤의 명칭을 기술한다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타입 </a:t>
            </a:r>
            <a:r>
              <a:rPr lang="ko-KR" altLang="en-US" dirty="0" smtClean="0"/>
              <a:t>및 길이</a:t>
            </a:r>
          </a:p>
          <a:p>
            <a:pPr lvl="1"/>
            <a:r>
              <a:rPr lang="ko-KR" altLang="en-US" dirty="0" smtClean="0"/>
              <a:t>항목의 데이터 타입과 최대 길이를 기술한다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속성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항목의 속성을 </a:t>
            </a:r>
            <a:r>
              <a:rPr lang="en-US" altLang="ko-KR" dirty="0" smtClean="0"/>
              <a:t>Input(I), Output(O), </a:t>
            </a:r>
            <a:r>
              <a:rPr lang="en-US" altLang="ko-KR" dirty="0" err="1" smtClean="0"/>
              <a:t>ReadOnly</a:t>
            </a:r>
            <a:r>
              <a:rPr lang="en-US" altLang="ko-KR" dirty="0" smtClean="0"/>
              <a:t>(RO), Editable(E), Hidden(H</a:t>
            </a:r>
            <a:r>
              <a:rPr lang="en-US" altLang="ko-KR" dirty="0" smtClean="0"/>
              <a:t>) </a:t>
            </a:r>
            <a:r>
              <a:rPr lang="ko-KR" altLang="en-US" dirty="0" smtClean="0"/>
              <a:t>중 </a:t>
            </a:r>
            <a:r>
              <a:rPr lang="ko-KR" altLang="en-US" dirty="0" smtClean="0"/>
              <a:t>선택하여 </a:t>
            </a:r>
            <a:r>
              <a:rPr lang="ko-KR" altLang="en-US" dirty="0" smtClean="0"/>
              <a:t>기술한다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Validation </a:t>
            </a:r>
            <a:r>
              <a:rPr lang="en-US" altLang="ko-KR" dirty="0" smtClean="0"/>
              <a:t>Check</a:t>
            </a:r>
          </a:p>
          <a:p>
            <a:pPr lvl="1"/>
            <a:r>
              <a:rPr lang="ko-KR" altLang="en-US" dirty="0" smtClean="0"/>
              <a:t>항목의 입력 오류를 체크할 수 있는 입력 범위를 기술한다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처리 </a:t>
            </a:r>
            <a:r>
              <a:rPr lang="ko-KR" altLang="en-US" dirty="0" smtClean="0"/>
              <a:t>내용</a:t>
            </a:r>
          </a:p>
          <a:p>
            <a:pPr lvl="1"/>
            <a:r>
              <a:rPr lang="ko-KR" altLang="en-US" dirty="0" smtClean="0"/>
              <a:t>화면이 처리하는 업무 내용을 기술하며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관련 시퀀스도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기재한다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기술적 </a:t>
            </a:r>
            <a:r>
              <a:rPr lang="ko-KR" altLang="en-US" dirty="0" smtClean="0"/>
              <a:t>고려사항</a:t>
            </a:r>
          </a:p>
          <a:p>
            <a:pPr lvl="1"/>
            <a:r>
              <a:rPr lang="ko-KR" altLang="en-US" dirty="0" smtClean="0"/>
              <a:t>화면을 구현하기 위하여 필요한 기술적 요소에 대한 고려사항을 기술한다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상세 </a:t>
            </a:r>
            <a:r>
              <a:rPr lang="ko-KR" altLang="en-US" dirty="0" smtClean="0"/>
              <a:t>설계 작성 예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268760"/>
            <a:ext cx="5184576" cy="517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사용자 지정 1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lnDef>
      <a:spPr>
        <a:ln w="3810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b="1" dirty="0" err="1" smtClean="0">
            <a:solidFill>
              <a:srgbClr val="C00000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806</TotalTime>
  <Words>310</Words>
  <Application>Microsoft Office PowerPoint</Application>
  <PresentationFormat>화면 슬라이드 쇼(4:3)</PresentationFormat>
  <Paragraphs>59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원본</vt:lpstr>
      <vt:lpstr>사용자 인터페이스 설계서의 작성</vt:lpstr>
      <vt:lpstr>사용자 인터페이스의 작성</vt:lpstr>
      <vt:lpstr>사용자 인터페이스 구조도</vt:lpstr>
      <vt:lpstr>사용자 인터페이스 구조도 작성 예</vt:lpstr>
      <vt:lpstr>사용자 인터페이스 목록</vt:lpstr>
      <vt:lpstr>사용자 인터페이스 목록 작성 예</vt:lpstr>
      <vt:lpstr>화면 상세 설계</vt:lpstr>
      <vt:lpstr>슬라이드 8</vt:lpstr>
      <vt:lpstr>화면 상세 설계 작성 예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tradecampus</dc:creator>
  <cp:lastModifiedBy>tradecampus</cp:lastModifiedBy>
  <cp:revision>135</cp:revision>
  <dcterms:created xsi:type="dcterms:W3CDTF">2016-03-16T10:06:10Z</dcterms:created>
  <dcterms:modified xsi:type="dcterms:W3CDTF">2016-03-21T09:28:25Z</dcterms:modified>
</cp:coreProperties>
</file>