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BA4730-CCA6-462E-8FFC-DC9A1A8D3D94}">
          <p14:sldIdLst>
            <p14:sldId id="256"/>
            <p14:sldId id="257"/>
            <p14:sldId id="258"/>
            <p14:sldId id="262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FB3"/>
    <a:srgbClr val="16B6BA"/>
    <a:srgbClr val="13A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0996-BB0E-4A75-9200-95D79570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51268-9092-4C39-A1D8-9FE9B862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980B-232A-4AC3-BBAE-C9532849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1409-53B8-48B1-8C90-9B4091FD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A192-A0A6-4EA1-9CC5-8EB42583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5C84-A75F-4399-A8AF-AB316DFD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053B-FFF2-4717-BD90-F37410C43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2D5B-0105-4E65-BD99-6B53E194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3B24-60FD-4A3A-B127-C9841F5D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0CF1-40F1-4E3F-B7FE-88B9E48D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3CE63-F290-4DBB-B8DC-D912111B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D8BE1-F1B4-46AE-83E7-9267B8E4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795F-AFD4-41E8-BCB8-81DDCF6D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1800-51EB-4CE9-ACF4-A3990B3F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3A53-FF4E-446A-BCD6-17AC6024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15F4-E451-40EB-B6E6-E8429E24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677C-FF10-4E3F-8EB3-AACEB599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818D-899E-4313-98DA-32CBE05C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62F5-29E8-44F1-B908-DBDF59CC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DD7A-9B30-411F-AD18-86E6AE9E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49-E4E3-414A-ADB3-C874344E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856D7-1C0D-4491-837C-EED522A6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E8F5-5688-42C9-80F6-34A53909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B503-BE36-4D4A-B1FC-B99A29CE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BBB2-9396-4541-898C-6FDF75C8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5645-65EA-4A5D-AFEF-46E1D376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9860-A259-4A0C-9C03-A76BFB335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B7FB-6748-4893-8690-342ACD02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7728-8D22-450F-9960-F035DB49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F755E-CF11-4EE6-95D6-AC44899A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B30E-787B-472A-8DBF-1A1E7A84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B1AE-D73F-44AC-8747-34FB7D78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6FFC9-8BBF-4108-B022-FFD14F5BC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3B43F-DE0A-4C75-BC0D-EAB546058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C1E6A-B9C5-476F-99B1-34165B9EC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9641-70C3-4BFD-B8C1-2ADE708C6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1A2BB-3EBA-43AC-BBEB-FD718382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65A32-5178-418F-AC6D-489BA0E9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211A5-AB82-4E65-931C-D87D0AD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95A2-CF0F-4450-AA9B-27E1A37B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0A046-5740-407C-A177-C620C3F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DB5AD-DA06-4290-BABC-DAE943B0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383D5-AC68-48E2-BE31-A2BB6A91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1C234-DD55-48C1-BF8B-0C941E40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77ECB-4544-4094-886D-A2EE9E47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50B7-AE5C-4543-B4D4-7A1058AF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4BC6-CF10-4886-A7F5-330B2BD6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DE0A-82EB-44AD-80FB-14437FED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65596-4B61-48F6-B699-AFCE40B2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AF762-CCCD-46B8-B05C-51790605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2953-B5B2-4579-80AA-33BD9554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536A3-2C63-4336-AB93-53FFD96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E9B4-1ABD-4074-903D-DB94A03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1EC94-E8CD-4F70-9664-CC22D3B01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B3330-1CCF-4A22-B968-4B292A2E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CD5B1-34FA-44E3-BDDF-53A1807C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49A0F-11BA-4329-AE7F-4BD5A79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B949-D4F7-4577-9F5B-F8C92F56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2D8B-FE56-4B7E-B852-4D4BDCF8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B00E-597C-45BB-AF79-0E5577C7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83E1-5980-4575-AAA6-9A3BC0D74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A5BE-835F-4214-9060-4767C34A9A11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4018-FA95-443C-9006-83F75FDAC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5B63-7672-4AD1-AA10-E7EE7C5E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68EC-68F1-465F-A9C6-B5F92DB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016-B55B-45E3-BD2D-9036E80EB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ACCOUNT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074A-6245-4363-A64F-1C901D3E3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61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3A2A5"/>
                </a:solidFill>
              </a:rPr>
              <a:t>OCEAN - GROUP 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1BCBBF-D460-4628-AC6E-32C0C6A01563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EFFF3F8-D350-4EF7-B91F-851C6EFF4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51" y="129743"/>
            <a:ext cx="2411896" cy="10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D74A-A6B0-4D22-90E2-7E2A8C8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64BF52-487A-4E8F-B579-008EDCC98D03}"/>
              </a:ext>
            </a:extLst>
          </p:cNvPr>
          <p:cNvSpPr/>
          <p:nvPr/>
        </p:nvSpPr>
        <p:spPr>
          <a:xfrm>
            <a:off x="5083127" y="1986107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D9EFB0-E711-4117-AF86-B0CA0D9F0773}"/>
              </a:ext>
            </a:extLst>
          </p:cNvPr>
          <p:cNvSpPr/>
          <p:nvPr/>
        </p:nvSpPr>
        <p:spPr>
          <a:xfrm>
            <a:off x="7462911" y="1986108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A2A5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182F0F-0CF8-47C1-8194-416DB0B05848}"/>
              </a:ext>
            </a:extLst>
          </p:cNvPr>
          <p:cNvSpPr/>
          <p:nvPr/>
        </p:nvSpPr>
        <p:spPr>
          <a:xfrm>
            <a:off x="224738" y="1944243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22AF240-5CE9-4B8A-8D15-03F4C8FB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1" y="1842622"/>
            <a:ext cx="2296322" cy="2251074"/>
          </a:xfrm>
          <a:prstGeom prst="ellipse">
            <a:avLst/>
          </a:prstGeom>
          <a:ln>
            <a:solidFill>
              <a:srgbClr val="15AFB3"/>
            </a:solidFill>
          </a:ln>
          <a:effectLst>
            <a:softEdge rad="112500"/>
          </a:effec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74018F9-C37D-46D8-A4CD-DAAB4043DC17}"/>
              </a:ext>
            </a:extLst>
          </p:cNvPr>
          <p:cNvSpPr/>
          <p:nvPr/>
        </p:nvSpPr>
        <p:spPr>
          <a:xfrm>
            <a:off x="2669345" y="1973047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EEAD945-2F44-4A77-AB54-194D807D0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20" y="1944243"/>
            <a:ext cx="2296322" cy="22084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14B5B-BD8E-4C4E-B217-885862BE5C99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033696B-63ED-45E6-A311-8F6A3E76F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60" y="1934061"/>
            <a:ext cx="2236763" cy="22478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F855880-3049-4FC3-9E81-8CF952990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308" y="1881307"/>
            <a:ext cx="2390312" cy="22910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36FE2CC-FF40-4A2D-9853-3244468E3CA1}"/>
              </a:ext>
            </a:extLst>
          </p:cNvPr>
          <p:cNvSpPr/>
          <p:nvPr/>
        </p:nvSpPr>
        <p:spPr>
          <a:xfrm>
            <a:off x="9918188" y="1944243"/>
            <a:ext cx="2236763" cy="2107589"/>
          </a:xfrm>
          <a:prstGeom prst="ellipse">
            <a:avLst/>
          </a:prstGeom>
          <a:solidFill>
            <a:srgbClr val="13A2A5"/>
          </a:solidFill>
          <a:ln>
            <a:solidFill>
              <a:srgbClr val="13A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51BF5C-85C9-458A-964B-18FF26C62512}"/>
              </a:ext>
            </a:extLst>
          </p:cNvPr>
          <p:cNvSpPr/>
          <p:nvPr/>
        </p:nvSpPr>
        <p:spPr>
          <a:xfrm>
            <a:off x="74803" y="4093696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WALDO</a:t>
            </a:r>
          </a:p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VAN DER MERWE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2E4375-F1D1-4D79-9153-B2F4C5815775}"/>
              </a:ext>
            </a:extLst>
          </p:cNvPr>
          <p:cNvSpPr/>
          <p:nvPr/>
        </p:nvSpPr>
        <p:spPr>
          <a:xfrm>
            <a:off x="2609786" y="4109440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BAVEN PAVADEY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B1AF5B-614B-4C9C-982B-680421EAF4F5}"/>
              </a:ext>
            </a:extLst>
          </p:cNvPr>
          <p:cNvSpPr/>
          <p:nvPr/>
        </p:nvSpPr>
        <p:spPr>
          <a:xfrm>
            <a:off x="9820457" y="4109440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LEBOGANG NTLATLENG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F15E66-274C-495A-BD10-EEB77A824F6B}"/>
              </a:ext>
            </a:extLst>
          </p:cNvPr>
          <p:cNvSpPr/>
          <p:nvPr/>
        </p:nvSpPr>
        <p:spPr>
          <a:xfrm>
            <a:off x="7462009" y="4111114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BANDILE DLAMINI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D01D50-8D8E-490F-8BDB-A0A95EBB4D1D}"/>
              </a:ext>
            </a:extLst>
          </p:cNvPr>
          <p:cNvSpPr/>
          <p:nvPr/>
        </p:nvSpPr>
        <p:spPr>
          <a:xfrm>
            <a:off x="5103562" y="4109440"/>
            <a:ext cx="2296322" cy="671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A2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THABO NTSOANE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E82C5-24D5-4F7E-A6A4-C0FC6BCAD2EF}"/>
              </a:ext>
            </a:extLst>
          </p:cNvPr>
          <p:cNvSpPr/>
          <p:nvPr/>
        </p:nvSpPr>
        <p:spPr>
          <a:xfrm>
            <a:off x="2585650" y="4765542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5AF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 functions &amp; Unit Testing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0BD0-0F67-4F9B-A9B2-50422DDBC504}"/>
              </a:ext>
            </a:extLst>
          </p:cNvPr>
          <p:cNvSpPr/>
          <p:nvPr/>
        </p:nvSpPr>
        <p:spPr>
          <a:xfrm>
            <a:off x="78918" y="4772499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6B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 set up &amp; Unit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AE02C0-CC0A-4ED7-B8BF-52C70D6F2BA3}"/>
              </a:ext>
            </a:extLst>
          </p:cNvPr>
          <p:cNvSpPr/>
          <p:nvPr/>
        </p:nvSpPr>
        <p:spPr>
          <a:xfrm>
            <a:off x="5068094" y="4724962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5AF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Interface &amp; Integration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4A8273-15A1-42CC-BDA5-B1626D308018}"/>
              </a:ext>
            </a:extLst>
          </p:cNvPr>
          <p:cNvSpPr/>
          <p:nvPr/>
        </p:nvSpPr>
        <p:spPr>
          <a:xfrm>
            <a:off x="7410986" y="4686861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5AF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Server Creation and hosting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B30BA7-DAF9-46CF-AD82-18D6B846CC0D}"/>
              </a:ext>
            </a:extLst>
          </p:cNvPr>
          <p:cNvSpPr/>
          <p:nvPr/>
        </p:nvSpPr>
        <p:spPr>
          <a:xfrm>
            <a:off x="9746314" y="4686861"/>
            <a:ext cx="2444607" cy="155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5AF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&amp; Unit Testing</a:t>
            </a:r>
          </a:p>
        </p:txBody>
      </p:sp>
    </p:spTree>
    <p:extLst>
      <p:ext uri="{BB962C8B-B14F-4D97-AF65-F5344CB8AC3E}">
        <p14:creationId xmlns:p14="http://schemas.microsoft.com/office/powerpoint/2010/main" val="70537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 TOOL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07154-264C-4630-8137-E9390BC4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204938" cy="1086387"/>
          </a:xfrm>
        </p:spPr>
        <p:txBody>
          <a:bodyPr/>
          <a:lstStyle/>
          <a:p>
            <a:r>
              <a:rPr lang="en-US" dirty="0">
                <a:solidFill>
                  <a:srgbClr val="13A2A5"/>
                </a:solidFill>
              </a:rPr>
              <a:t>WE USED GITHUB AS OUR PMT BY CREATING ISSUES THAT NEED TO BE RESOLVED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606F6-2FF1-4764-AEE3-425B9264A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58" y="2787584"/>
            <a:ext cx="7048922" cy="37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B07154-264C-4630-8137-E9390BC4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204938" cy="1086387"/>
          </a:xfrm>
        </p:spPr>
        <p:txBody>
          <a:bodyPr/>
          <a:lstStyle/>
          <a:p>
            <a:r>
              <a:rPr lang="en-US" dirty="0">
                <a:solidFill>
                  <a:srgbClr val="13A2A5"/>
                </a:solidFill>
              </a:rPr>
              <a:t>WE USED CLICKUP DISCUSSION FORUM TO COMMUNICATE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1087B8-20AB-4BFB-AFF5-AF597349B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0" y="2368818"/>
            <a:ext cx="10564699" cy="4277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02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STRUCTURE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E432D-FE6C-4848-B052-F436C25E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39" y="2541651"/>
            <a:ext cx="9323099" cy="31244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590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 FUNCTIONS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4E5-144A-465D-A49E-35AAC8D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3A2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84C849-B3F4-494E-AD22-4E6C0C645D47}"/>
              </a:ext>
            </a:extLst>
          </p:cNvPr>
          <p:cNvCxnSpPr/>
          <p:nvPr/>
        </p:nvCxnSpPr>
        <p:spPr>
          <a:xfrm>
            <a:off x="622852" y="1462021"/>
            <a:ext cx="10946295" cy="0"/>
          </a:xfrm>
          <a:prstGeom prst="line">
            <a:avLst/>
          </a:prstGeom>
          <a:ln w="38100">
            <a:solidFill>
              <a:srgbClr val="16B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0429C47-AEA0-4EC5-B4FA-DFCD9E157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99" y="1984375"/>
            <a:ext cx="6908800" cy="4508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98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CLIENT ACCOUNT SYSTEM</vt:lpstr>
      <vt:lpstr>MEET THE TEAM</vt:lpstr>
      <vt:lpstr>PROJECT MANAGEMENT TOOL</vt:lpstr>
      <vt:lpstr>COMMUNICATION</vt:lpstr>
      <vt:lpstr>GIT STRUCTURE</vt:lpstr>
      <vt:lpstr>UNIT TESTING FUNCTIONS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ACCOUNT SYSTEM</dc:title>
  <dc:creator>Mr. T Ntsoane</dc:creator>
  <cp:lastModifiedBy>Mr. T Ntsoane</cp:lastModifiedBy>
  <cp:revision>10</cp:revision>
  <dcterms:created xsi:type="dcterms:W3CDTF">2019-03-15T05:34:21Z</dcterms:created>
  <dcterms:modified xsi:type="dcterms:W3CDTF">2019-03-15T06:46:32Z</dcterms:modified>
</cp:coreProperties>
</file>