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Default Extension="jpg" ContentType="image/jpg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288000" cy="10287000"/>
  <p:notesSz cx="18288000" cy="10287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F2FF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880626" y="557312"/>
            <a:ext cx="6526747" cy="11868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04823" y="3014184"/>
            <a:ext cx="16478353" cy="58293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8.pn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9.pn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0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image" Target="../media/image11.png"/><Relationship Id="rId10" Type="http://schemas.openxmlformats.org/officeDocument/2006/relationships/image" Target="../media/image12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11.png"/><Relationship Id="rId8" Type="http://schemas.openxmlformats.org/officeDocument/2006/relationships/image" Target="../media/image18.png"/><Relationship Id="rId9" Type="http://schemas.openxmlformats.org/officeDocument/2006/relationships/image" Target="../media/image19.png"/><Relationship Id="rId10" Type="http://schemas.openxmlformats.org/officeDocument/2006/relationships/image" Target="../media/image20.png"/><Relationship Id="rId11" Type="http://schemas.openxmlformats.org/officeDocument/2006/relationships/image" Target="../media/image21.png"/><Relationship Id="rId12" Type="http://schemas.openxmlformats.org/officeDocument/2006/relationships/image" Target="../media/image22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3.jp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6" Type="http://schemas.openxmlformats.org/officeDocument/2006/relationships/image" Target="../media/image28.png"/><Relationship Id="rId7" Type="http://schemas.openxmlformats.org/officeDocument/2006/relationships/image" Target="../media/image29.png"/><Relationship Id="rId8" Type="http://schemas.openxmlformats.org/officeDocument/2006/relationships/image" Target="../media/image30.png"/><Relationship Id="rId9" Type="http://schemas.openxmlformats.org/officeDocument/2006/relationships/image" Target="../media/image31.png"/><Relationship Id="rId10" Type="http://schemas.openxmlformats.org/officeDocument/2006/relationships/image" Target="../media/image32.png"/><Relationship Id="rId11" Type="http://schemas.openxmlformats.org/officeDocument/2006/relationships/image" Target="../media/image33.png"/><Relationship Id="rId12" Type="http://schemas.openxmlformats.org/officeDocument/2006/relationships/image" Target="../media/image34.png"/><Relationship Id="rId13" Type="http://schemas.openxmlformats.org/officeDocument/2006/relationships/image" Target="../media/image35.png"/><Relationship Id="rId14" Type="http://schemas.openxmlformats.org/officeDocument/2006/relationships/image" Target="../media/image36.png"/><Relationship Id="rId15" Type="http://schemas.openxmlformats.org/officeDocument/2006/relationships/image" Target="../media/image37.png"/><Relationship Id="rId16" Type="http://schemas.openxmlformats.org/officeDocument/2006/relationships/image" Target="../media/image38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png"/><Relationship Id="rId3" Type="http://schemas.openxmlformats.org/officeDocument/2006/relationships/image" Target="../media/image40.png"/><Relationship Id="rId4" Type="http://schemas.openxmlformats.org/officeDocument/2006/relationships/image" Target="../media/image41.png"/><Relationship Id="rId5" Type="http://schemas.openxmlformats.org/officeDocument/2006/relationships/image" Target="../media/image42.png"/><Relationship Id="rId6" Type="http://schemas.openxmlformats.org/officeDocument/2006/relationships/image" Target="../media/image43.png"/><Relationship Id="rId7" Type="http://schemas.openxmlformats.org/officeDocument/2006/relationships/image" Target="../media/image44.png"/><Relationship Id="rId8" Type="http://schemas.openxmlformats.org/officeDocument/2006/relationships/image" Target="../media/image45.png"/><Relationship Id="rId9" Type="http://schemas.openxmlformats.org/officeDocument/2006/relationships/image" Target="../media/image46.png"/><Relationship Id="rId10" Type="http://schemas.openxmlformats.org/officeDocument/2006/relationships/image" Target="../media/image47.png"/><Relationship Id="rId11" Type="http://schemas.openxmlformats.org/officeDocument/2006/relationships/image" Target="../media/image48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9.png"/><Relationship Id="rId3" Type="http://schemas.openxmlformats.org/officeDocument/2006/relationships/image" Target="../media/image50.png"/><Relationship Id="rId4" Type="http://schemas.openxmlformats.org/officeDocument/2006/relationships/image" Target="../media/image51.png"/><Relationship Id="rId5" Type="http://schemas.openxmlformats.org/officeDocument/2006/relationships/image" Target="../media/image52.png"/><Relationship Id="rId6" Type="http://schemas.openxmlformats.org/officeDocument/2006/relationships/image" Target="../media/image53.png"/><Relationship Id="rId7" Type="http://schemas.openxmlformats.org/officeDocument/2006/relationships/image" Target="../media/image54.png"/><Relationship Id="rId8" Type="http://schemas.openxmlformats.org/officeDocument/2006/relationships/image" Target="../media/image55.png"/><Relationship Id="rId9" Type="http://schemas.openxmlformats.org/officeDocument/2006/relationships/image" Target="../media/image56.png"/><Relationship Id="rId10" Type="http://schemas.openxmlformats.org/officeDocument/2006/relationships/image" Target="../media/image57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8194739" cy="10286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380933" y="1296142"/>
            <a:ext cx="2264410" cy="620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900" spc="-250" b="1">
                <a:solidFill>
                  <a:srgbClr val="F4F4F4"/>
                </a:solidFill>
                <a:latin typeface="Verdana"/>
                <a:cs typeface="Verdana"/>
              </a:rPr>
              <a:t>GROUP</a:t>
            </a:r>
            <a:r>
              <a:rPr dirty="0" sz="3900" spc="-320" b="1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3900" spc="-580" b="1">
                <a:solidFill>
                  <a:srgbClr val="F4F4F4"/>
                </a:solidFill>
                <a:latin typeface="Verdana"/>
                <a:cs typeface="Verdana"/>
              </a:rPr>
              <a:t>9</a:t>
            </a:r>
            <a:endParaRPr sz="390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278737" y="3405468"/>
            <a:ext cx="11372215" cy="3402965"/>
          </a:xfrm>
          <a:prstGeom prst="rect"/>
        </p:spPr>
        <p:txBody>
          <a:bodyPr wrap="square" lIns="0" tIns="73025" rIns="0" bIns="0" rtlCol="0" vert="horz">
            <a:spAutoFit/>
          </a:bodyPr>
          <a:lstStyle/>
          <a:p>
            <a:pPr marL="12700" marR="5080">
              <a:lnSpc>
                <a:spcPts val="13280"/>
              </a:lnSpc>
              <a:spcBef>
                <a:spcPts val="575"/>
              </a:spcBef>
            </a:pPr>
            <a:r>
              <a:rPr dirty="0" sz="11100" spc="-170">
                <a:solidFill>
                  <a:srgbClr val="292E3A"/>
                </a:solidFill>
              </a:rPr>
              <a:t>MOBILE  </a:t>
            </a:r>
            <a:r>
              <a:rPr dirty="0" sz="11100" spc="-930">
                <a:solidFill>
                  <a:srgbClr val="00BE62"/>
                </a:solidFill>
              </a:rPr>
              <a:t>P</a:t>
            </a:r>
            <a:r>
              <a:rPr dirty="0" sz="11100" spc="-1070">
                <a:solidFill>
                  <a:srgbClr val="00BE62"/>
                </a:solidFill>
              </a:rPr>
              <a:t>R</a:t>
            </a:r>
            <a:r>
              <a:rPr dirty="0" sz="11100" spc="865">
                <a:solidFill>
                  <a:srgbClr val="00BE62"/>
                </a:solidFill>
              </a:rPr>
              <a:t>O</a:t>
            </a:r>
            <a:r>
              <a:rPr dirty="0" sz="11100" spc="-270">
                <a:solidFill>
                  <a:srgbClr val="00BE62"/>
                </a:solidFill>
              </a:rPr>
              <a:t>G</a:t>
            </a:r>
            <a:r>
              <a:rPr dirty="0" sz="11100" spc="-1070">
                <a:solidFill>
                  <a:srgbClr val="00BE62"/>
                </a:solidFill>
              </a:rPr>
              <a:t>R</a:t>
            </a:r>
            <a:r>
              <a:rPr dirty="0" sz="11100" spc="484">
                <a:solidFill>
                  <a:srgbClr val="00BE62"/>
                </a:solidFill>
              </a:rPr>
              <a:t>A</a:t>
            </a:r>
            <a:r>
              <a:rPr dirty="0" sz="11100" spc="1780">
                <a:solidFill>
                  <a:srgbClr val="00BE62"/>
                </a:solidFill>
              </a:rPr>
              <a:t>MM</a:t>
            </a:r>
            <a:r>
              <a:rPr dirty="0" sz="11100" spc="135">
                <a:solidFill>
                  <a:srgbClr val="00BE62"/>
                </a:solidFill>
              </a:rPr>
              <a:t>I</a:t>
            </a:r>
            <a:r>
              <a:rPr dirty="0" sz="11100" spc="880">
                <a:solidFill>
                  <a:srgbClr val="00BE62"/>
                </a:solidFill>
              </a:rPr>
              <a:t>N</a:t>
            </a:r>
            <a:r>
              <a:rPr dirty="0" sz="11100" spc="-265">
                <a:solidFill>
                  <a:srgbClr val="00BE62"/>
                </a:solidFill>
              </a:rPr>
              <a:t>G</a:t>
            </a:r>
            <a:endParaRPr sz="11100"/>
          </a:p>
        </p:txBody>
      </p:sp>
      <p:sp>
        <p:nvSpPr>
          <p:cNvPr id="5" name="object 5"/>
          <p:cNvSpPr/>
          <p:nvPr/>
        </p:nvSpPr>
        <p:spPr>
          <a:xfrm>
            <a:off x="9144000" y="8769857"/>
            <a:ext cx="488950" cy="488950"/>
          </a:xfrm>
          <a:custGeom>
            <a:avLst/>
            <a:gdLst/>
            <a:ahLst/>
            <a:cxnLst/>
            <a:rect l="l" t="t" r="r" b="b"/>
            <a:pathLst>
              <a:path w="488950" h="488950">
                <a:moveTo>
                  <a:pt x="244205" y="488441"/>
                </a:moveTo>
                <a:lnTo>
                  <a:pt x="194988" y="483480"/>
                </a:lnTo>
                <a:lnTo>
                  <a:pt x="149148" y="469251"/>
                </a:lnTo>
                <a:lnTo>
                  <a:pt x="107666" y="446736"/>
                </a:lnTo>
                <a:lnTo>
                  <a:pt x="71525" y="416916"/>
                </a:lnTo>
                <a:lnTo>
                  <a:pt x="41705" y="380775"/>
                </a:lnTo>
                <a:lnTo>
                  <a:pt x="19190" y="339293"/>
                </a:lnTo>
                <a:lnTo>
                  <a:pt x="4961" y="293452"/>
                </a:lnTo>
                <a:lnTo>
                  <a:pt x="0" y="244236"/>
                </a:lnTo>
                <a:lnTo>
                  <a:pt x="4961" y="195009"/>
                </a:lnTo>
                <a:lnTo>
                  <a:pt x="19190" y="149161"/>
                </a:lnTo>
                <a:lnTo>
                  <a:pt x="41705" y="107673"/>
                </a:lnTo>
                <a:lnTo>
                  <a:pt x="71525" y="71528"/>
                </a:lnTo>
                <a:lnTo>
                  <a:pt x="107666" y="41707"/>
                </a:lnTo>
                <a:lnTo>
                  <a:pt x="149148" y="19190"/>
                </a:lnTo>
                <a:lnTo>
                  <a:pt x="194988" y="4961"/>
                </a:lnTo>
                <a:lnTo>
                  <a:pt x="244203" y="0"/>
                </a:lnTo>
                <a:lnTo>
                  <a:pt x="293432" y="4961"/>
                </a:lnTo>
                <a:lnTo>
                  <a:pt x="339280" y="19190"/>
                </a:lnTo>
                <a:lnTo>
                  <a:pt x="380767" y="41707"/>
                </a:lnTo>
                <a:lnTo>
                  <a:pt x="416913" y="71528"/>
                </a:lnTo>
                <a:lnTo>
                  <a:pt x="446734" y="107673"/>
                </a:lnTo>
                <a:lnTo>
                  <a:pt x="469251" y="149161"/>
                </a:lnTo>
                <a:lnTo>
                  <a:pt x="483480" y="195009"/>
                </a:lnTo>
                <a:lnTo>
                  <a:pt x="488441" y="244235"/>
                </a:lnTo>
                <a:lnTo>
                  <a:pt x="483480" y="293452"/>
                </a:lnTo>
                <a:lnTo>
                  <a:pt x="469251" y="339293"/>
                </a:lnTo>
                <a:lnTo>
                  <a:pt x="446734" y="380775"/>
                </a:lnTo>
                <a:lnTo>
                  <a:pt x="416913" y="416916"/>
                </a:lnTo>
                <a:lnTo>
                  <a:pt x="380767" y="446736"/>
                </a:lnTo>
                <a:lnTo>
                  <a:pt x="339280" y="469251"/>
                </a:lnTo>
                <a:lnTo>
                  <a:pt x="293432" y="483480"/>
                </a:lnTo>
                <a:lnTo>
                  <a:pt x="244205" y="488441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3094005" y="9119713"/>
            <a:ext cx="3458210" cy="7410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4700" spc="-190" b="1">
                <a:solidFill>
                  <a:srgbClr val="292E3A"/>
                </a:solidFill>
                <a:latin typeface="Arial"/>
                <a:cs typeface="Arial"/>
              </a:rPr>
              <a:t>DR.</a:t>
            </a:r>
            <a:r>
              <a:rPr dirty="0" sz="4700" spc="-65" b="1">
                <a:solidFill>
                  <a:srgbClr val="292E3A"/>
                </a:solidFill>
                <a:latin typeface="Arial"/>
                <a:cs typeface="Arial"/>
              </a:rPr>
              <a:t> </a:t>
            </a:r>
            <a:r>
              <a:rPr dirty="0" sz="4700" spc="-155" b="1">
                <a:solidFill>
                  <a:srgbClr val="292E3A"/>
                </a:solidFill>
                <a:latin typeface="Arial"/>
                <a:cs typeface="Arial"/>
              </a:rPr>
              <a:t>VALERY</a:t>
            </a:r>
            <a:endParaRPr sz="4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00153" y="4409073"/>
            <a:ext cx="5168532" cy="41182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41706" y="769495"/>
            <a:ext cx="11404600" cy="1186815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4091940" algn="l"/>
              </a:tabLst>
            </a:pPr>
            <a:r>
              <a:rPr dirty="0" spc="120">
                <a:solidFill>
                  <a:srgbClr val="292E3A"/>
                </a:solidFill>
              </a:rPr>
              <a:t>Testing	</a:t>
            </a:r>
            <a:r>
              <a:rPr dirty="0" spc="265">
                <a:solidFill>
                  <a:srgbClr val="292E3A"/>
                </a:solidFill>
              </a:rPr>
              <a:t>&amp;</a:t>
            </a:r>
            <a:r>
              <a:rPr dirty="0" spc="-85">
                <a:solidFill>
                  <a:srgbClr val="292E3A"/>
                </a:solidFill>
              </a:rPr>
              <a:t> </a:t>
            </a:r>
            <a:r>
              <a:rPr dirty="0" spc="280">
                <a:solidFill>
                  <a:srgbClr val="00BE62"/>
                </a:solidFill>
              </a:rPr>
              <a:t>Performance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800257" y="5860285"/>
            <a:ext cx="9251950" cy="787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0" spc="-330">
                <a:latin typeface="Arial Black"/>
                <a:cs typeface="Arial Black"/>
              </a:rPr>
              <a:t>Query </a:t>
            </a:r>
            <a:r>
              <a:rPr dirty="0" sz="5000" spc="-320">
                <a:latin typeface="Arial Black"/>
                <a:cs typeface="Arial Black"/>
              </a:rPr>
              <a:t>Optimization</a:t>
            </a:r>
            <a:r>
              <a:rPr dirty="0" sz="5000" spc="-1240">
                <a:latin typeface="Arial Black"/>
                <a:cs typeface="Arial Black"/>
              </a:rPr>
              <a:t> </a:t>
            </a:r>
            <a:r>
              <a:rPr dirty="0" sz="5000" spc="-495">
                <a:latin typeface="Arial Black"/>
                <a:cs typeface="Arial Black"/>
              </a:rPr>
              <a:t>techniques</a:t>
            </a:r>
            <a:endParaRPr sz="5000">
              <a:latin typeface="Arial Black"/>
              <a:cs typeface="Arial Black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56296" y="2427601"/>
            <a:ext cx="10704830" cy="24828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-390">
                <a:latin typeface="Arial Black"/>
                <a:cs typeface="Arial Black"/>
              </a:rPr>
              <a:t>Performance</a:t>
            </a:r>
            <a:r>
              <a:rPr dirty="0" sz="4800" spc="-745">
                <a:latin typeface="Arial Black"/>
                <a:cs typeface="Arial Black"/>
              </a:rPr>
              <a:t> </a:t>
            </a:r>
            <a:r>
              <a:rPr dirty="0" sz="4800" spc="-305">
                <a:solidFill>
                  <a:srgbClr val="2AA877"/>
                </a:solidFill>
                <a:latin typeface="Arial Black"/>
                <a:cs typeface="Arial Black"/>
              </a:rPr>
              <a:t>Optimization</a:t>
            </a:r>
            <a:r>
              <a:rPr dirty="0" sz="4800" spc="-305">
                <a:latin typeface="Arial Black"/>
                <a:cs typeface="Arial Black"/>
              </a:rPr>
              <a:t>:</a:t>
            </a:r>
            <a:endParaRPr sz="48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5350">
              <a:latin typeface="Arial Black"/>
              <a:cs typeface="Arial Black"/>
            </a:endParaRPr>
          </a:p>
          <a:p>
            <a:pPr marL="4883150">
              <a:lnSpc>
                <a:spcPct val="100000"/>
              </a:lnSpc>
              <a:spcBef>
                <a:spcPts val="5"/>
              </a:spcBef>
            </a:pPr>
            <a:r>
              <a:rPr dirty="0" sz="5000" spc="-330">
                <a:latin typeface="Arial Black"/>
                <a:cs typeface="Arial Black"/>
              </a:rPr>
              <a:t>Query</a:t>
            </a:r>
            <a:r>
              <a:rPr dirty="0" sz="5000" spc="-825">
                <a:latin typeface="Arial Black"/>
                <a:cs typeface="Arial Black"/>
              </a:rPr>
              <a:t> </a:t>
            </a:r>
            <a:r>
              <a:rPr dirty="0" sz="5000" spc="-405">
                <a:latin typeface="Arial Black"/>
                <a:cs typeface="Arial Black"/>
              </a:rPr>
              <a:t>performance</a:t>
            </a:r>
            <a:endParaRPr sz="5000">
              <a:latin typeface="Arial Black"/>
              <a:cs typeface="Arial Black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322618" y="7845325"/>
            <a:ext cx="8651875" cy="787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0" spc="-530">
                <a:latin typeface="Arial Black"/>
                <a:cs typeface="Arial Black"/>
              </a:rPr>
              <a:t>Database </a:t>
            </a:r>
            <a:r>
              <a:rPr dirty="0" sz="5000" spc="-540">
                <a:latin typeface="Arial Black"/>
                <a:cs typeface="Arial Black"/>
              </a:rPr>
              <a:t>caching</a:t>
            </a:r>
            <a:r>
              <a:rPr dirty="0" sz="5000" spc="-1060">
                <a:latin typeface="Arial Black"/>
                <a:cs typeface="Arial Black"/>
              </a:rPr>
              <a:t> </a:t>
            </a:r>
            <a:r>
              <a:rPr dirty="0" sz="5000" spc="-545">
                <a:latin typeface="Arial Black"/>
                <a:cs typeface="Arial Black"/>
              </a:rPr>
              <a:t>mechanism</a:t>
            </a:r>
            <a:endParaRPr sz="5000">
              <a:latin typeface="Arial Black"/>
              <a:cs typeface="Arial Black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9337" y="5698432"/>
            <a:ext cx="2807335" cy="2165985"/>
          </a:xfrm>
          <a:prstGeom prst="rect">
            <a:avLst/>
          </a:prstGeom>
        </p:spPr>
        <p:txBody>
          <a:bodyPr wrap="square" lIns="0" tIns="179070" rIns="0" bIns="0" rtlCol="0" vert="horz">
            <a:spAutoFit/>
          </a:bodyPr>
          <a:lstStyle/>
          <a:p>
            <a:pPr algn="ctr" marR="120014">
              <a:lnSpc>
                <a:spcPct val="100000"/>
              </a:lnSpc>
              <a:spcBef>
                <a:spcPts val="1410"/>
              </a:spcBef>
            </a:pPr>
            <a:r>
              <a:rPr dirty="0" sz="6400" spc="-525">
                <a:latin typeface="Arial Black"/>
                <a:cs typeface="Arial Black"/>
              </a:rPr>
              <a:t>To</a:t>
            </a:r>
            <a:endParaRPr sz="6400">
              <a:latin typeface="Arial Black"/>
              <a:cs typeface="Arial Black"/>
            </a:endParaRPr>
          </a:p>
          <a:p>
            <a:pPr algn="ctr">
              <a:lnSpc>
                <a:spcPct val="100000"/>
              </a:lnSpc>
              <a:spcBef>
                <a:spcPts val="1145"/>
              </a:spcBef>
            </a:pPr>
            <a:r>
              <a:rPr dirty="0" sz="5600" spc="-855">
                <a:solidFill>
                  <a:srgbClr val="00BE62"/>
                </a:solidFill>
                <a:latin typeface="Arial Black"/>
                <a:cs typeface="Arial Black"/>
              </a:rPr>
              <a:t>e</a:t>
            </a:r>
            <a:r>
              <a:rPr dirty="0" sz="5600" spc="-295">
                <a:solidFill>
                  <a:srgbClr val="00BE62"/>
                </a:solidFill>
                <a:latin typeface="Arial Black"/>
                <a:cs typeface="Arial Black"/>
              </a:rPr>
              <a:t>nh</a:t>
            </a:r>
            <a:r>
              <a:rPr dirty="0" sz="5600" spc="-670">
                <a:solidFill>
                  <a:srgbClr val="00BE62"/>
                </a:solidFill>
                <a:latin typeface="Arial Black"/>
                <a:cs typeface="Arial Black"/>
              </a:rPr>
              <a:t>a</a:t>
            </a:r>
            <a:r>
              <a:rPr dirty="0" sz="5600" spc="-295">
                <a:solidFill>
                  <a:srgbClr val="00BE62"/>
                </a:solidFill>
                <a:latin typeface="Arial Black"/>
                <a:cs typeface="Arial Black"/>
              </a:rPr>
              <a:t>n</a:t>
            </a:r>
            <a:r>
              <a:rPr dirty="0" sz="5600" spc="-1040">
                <a:solidFill>
                  <a:srgbClr val="00BE62"/>
                </a:solidFill>
                <a:latin typeface="Arial Black"/>
                <a:cs typeface="Arial Black"/>
              </a:rPr>
              <a:t>c</a:t>
            </a:r>
            <a:r>
              <a:rPr dirty="0" sz="5600" spc="-850">
                <a:solidFill>
                  <a:srgbClr val="00BE62"/>
                </a:solidFill>
                <a:latin typeface="Arial Black"/>
                <a:cs typeface="Arial Black"/>
              </a:rPr>
              <a:t>e</a:t>
            </a:r>
            <a:endParaRPr sz="5600">
              <a:latin typeface="Arial Black"/>
              <a:cs typeface="Arial Black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5297058" y="7372045"/>
            <a:ext cx="2990850" cy="2915285"/>
            <a:chOff x="15297058" y="7372045"/>
            <a:chExt cx="2990850" cy="2915285"/>
          </a:xfrm>
        </p:grpSpPr>
        <p:sp>
          <p:nvSpPr>
            <p:cNvPr id="9" name="object 9"/>
            <p:cNvSpPr/>
            <p:nvPr/>
          </p:nvSpPr>
          <p:spPr>
            <a:xfrm>
              <a:off x="16023762" y="7372045"/>
              <a:ext cx="2264410" cy="2915285"/>
            </a:xfrm>
            <a:custGeom>
              <a:avLst/>
              <a:gdLst/>
              <a:ahLst/>
              <a:cxnLst/>
              <a:rect l="l" t="t" r="r" b="b"/>
              <a:pathLst>
                <a:path w="2264409" h="2915284">
                  <a:moveTo>
                    <a:pt x="973892" y="1941061"/>
                  </a:moveTo>
                  <a:lnTo>
                    <a:pt x="1947230" y="2914954"/>
                  </a:lnTo>
                  <a:lnTo>
                    <a:pt x="0" y="2914954"/>
                  </a:lnTo>
                  <a:lnTo>
                    <a:pt x="973892" y="1941061"/>
                  </a:lnTo>
                  <a:close/>
                </a:path>
                <a:path w="2264409" h="2915284">
                  <a:moveTo>
                    <a:pt x="2264145" y="0"/>
                  </a:moveTo>
                  <a:lnTo>
                    <a:pt x="2264145" y="2098978"/>
                  </a:lnTo>
                  <a:lnTo>
                    <a:pt x="1214357" y="1049788"/>
                  </a:lnTo>
                  <a:lnTo>
                    <a:pt x="2264145" y="0"/>
                  </a:lnTo>
                  <a:close/>
                </a:path>
              </a:pathLst>
            </a:custGeom>
            <a:solidFill>
              <a:srgbClr val="00BE6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5297058" y="7605331"/>
              <a:ext cx="2990850" cy="2682240"/>
            </a:xfrm>
            <a:custGeom>
              <a:avLst/>
              <a:gdLst/>
              <a:ahLst/>
              <a:cxnLst/>
              <a:rect l="l" t="t" r="r" b="b"/>
              <a:pathLst>
                <a:path w="2990850" h="2682240">
                  <a:moveTo>
                    <a:pt x="891871" y="1707775"/>
                  </a:moveTo>
                  <a:lnTo>
                    <a:pt x="1865209" y="2681668"/>
                  </a:lnTo>
                  <a:lnTo>
                    <a:pt x="0" y="2681668"/>
                  </a:lnTo>
                  <a:lnTo>
                    <a:pt x="0" y="2599646"/>
                  </a:lnTo>
                  <a:lnTo>
                    <a:pt x="891871" y="1707775"/>
                  </a:lnTo>
                  <a:close/>
                </a:path>
                <a:path w="2990850" h="2682240">
                  <a:moveTo>
                    <a:pt x="2986064" y="0"/>
                  </a:moveTo>
                  <a:lnTo>
                    <a:pt x="2990849" y="0"/>
                  </a:lnTo>
                  <a:lnTo>
                    <a:pt x="2990849" y="44264"/>
                  </a:lnTo>
                  <a:lnTo>
                    <a:pt x="2219210" y="815903"/>
                  </a:lnTo>
                  <a:lnTo>
                    <a:pt x="2990849" y="1587542"/>
                  </a:lnTo>
                  <a:lnTo>
                    <a:pt x="2990849" y="1632405"/>
                  </a:lnTo>
                  <a:lnTo>
                    <a:pt x="2986064" y="1632405"/>
                  </a:lnTo>
                  <a:lnTo>
                    <a:pt x="2981279" y="1630611"/>
                  </a:lnTo>
                  <a:lnTo>
                    <a:pt x="2180329" y="829661"/>
                  </a:lnTo>
                  <a:lnTo>
                    <a:pt x="2176291" y="823530"/>
                  </a:lnTo>
                  <a:lnTo>
                    <a:pt x="2174945" y="816501"/>
                  </a:lnTo>
                  <a:lnTo>
                    <a:pt x="2176291" y="809473"/>
                  </a:lnTo>
                  <a:lnTo>
                    <a:pt x="2180329" y="803342"/>
                  </a:lnTo>
                  <a:lnTo>
                    <a:pt x="2977690" y="5981"/>
                  </a:lnTo>
                  <a:lnTo>
                    <a:pt x="2981279" y="1794"/>
                  </a:lnTo>
                  <a:lnTo>
                    <a:pt x="2986064" y="0"/>
                  </a:lnTo>
                  <a:close/>
                </a:path>
              </a:pathLst>
            </a:custGeom>
            <a:solidFill>
              <a:srgbClr val="7DD95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5704340" y="8867470"/>
              <a:ext cx="2583815" cy="1419860"/>
            </a:xfrm>
            <a:custGeom>
              <a:avLst/>
              <a:gdLst/>
              <a:ahLst/>
              <a:cxnLst/>
              <a:rect l="l" t="t" r="r" b="b"/>
              <a:pathLst>
                <a:path w="2583815" h="1419859">
                  <a:moveTo>
                    <a:pt x="484589" y="942715"/>
                  </a:moveTo>
                  <a:lnTo>
                    <a:pt x="491618" y="944061"/>
                  </a:lnTo>
                  <a:lnTo>
                    <a:pt x="497749" y="948099"/>
                  </a:lnTo>
                  <a:lnTo>
                    <a:pt x="969179" y="1419529"/>
                  </a:lnTo>
                  <a:lnTo>
                    <a:pt x="917139" y="1419529"/>
                  </a:lnTo>
                  <a:lnTo>
                    <a:pt x="484589" y="986980"/>
                  </a:lnTo>
                  <a:lnTo>
                    <a:pt x="432549" y="986980"/>
                  </a:lnTo>
                  <a:lnTo>
                    <a:pt x="471430" y="948099"/>
                  </a:lnTo>
                  <a:lnTo>
                    <a:pt x="477561" y="944061"/>
                  </a:lnTo>
                  <a:lnTo>
                    <a:pt x="484589" y="942715"/>
                  </a:lnTo>
                  <a:close/>
                </a:path>
                <a:path w="2583815" h="1419859">
                  <a:moveTo>
                    <a:pt x="432549" y="986980"/>
                  </a:moveTo>
                  <a:lnTo>
                    <a:pt x="484589" y="986980"/>
                  </a:lnTo>
                  <a:lnTo>
                    <a:pt x="52040" y="1419529"/>
                  </a:lnTo>
                  <a:lnTo>
                    <a:pt x="0" y="1419529"/>
                  </a:lnTo>
                  <a:lnTo>
                    <a:pt x="432549" y="986980"/>
                  </a:lnTo>
                  <a:close/>
                </a:path>
                <a:path w="2583815" h="1419859">
                  <a:moveTo>
                    <a:pt x="2583568" y="0"/>
                  </a:moveTo>
                  <a:lnTo>
                    <a:pt x="2583568" y="1419529"/>
                  </a:lnTo>
                  <a:lnTo>
                    <a:pt x="1904017" y="1419529"/>
                  </a:lnTo>
                  <a:lnTo>
                    <a:pt x="1533780" y="1049788"/>
                  </a:lnTo>
                  <a:lnTo>
                    <a:pt x="2583568" y="0"/>
                  </a:lnTo>
                  <a:close/>
                </a:path>
              </a:pathLst>
            </a:custGeom>
            <a:solidFill>
              <a:srgbClr val="C1FF72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0010" y="4954018"/>
            <a:ext cx="507365" cy="203200"/>
          </a:xfrm>
          <a:custGeom>
            <a:avLst/>
            <a:gdLst/>
            <a:ahLst/>
            <a:cxnLst/>
            <a:rect l="l" t="t" r="r" b="b"/>
            <a:pathLst>
              <a:path w="507365" h="203200">
                <a:moveTo>
                  <a:pt x="405653" y="202826"/>
                </a:moveTo>
                <a:lnTo>
                  <a:pt x="101413" y="202826"/>
                </a:lnTo>
                <a:lnTo>
                  <a:pt x="61938" y="194857"/>
                </a:lnTo>
                <a:lnTo>
                  <a:pt x="29702" y="173124"/>
                </a:lnTo>
                <a:lnTo>
                  <a:pt x="7969" y="140888"/>
                </a:lnTo>
                <a:lnTo>
                  <a:pt x="0" y="101413"/>
                </a:lnTo>
                <a:lnTo>
                  <a:pt x="7969" y="61938"/>
                </a:lnTo>
                <a:lnTo>
                  <a:pt x="29702" y="29702"/>
                </a:lnTo>
                <a:lnTo>
                  <a:pt x="61938" y="7969"/>
                </a:lnTo>
                <a:lnTo>
                  <a:pt x="101413" y="0"/>
                </a:lnTo>
                <a:lnTo>
                  <a:pt x="405653" y="0"/>
                </a:lnTo>
                <a:lnTo>
                  <a:pt x="445124" y="7969"/>
                </a:lnTo>
                <a:lnTo>
                  <a:pt x="477360" y="29702"/>
                </a:lnTo>
                <a:lnTo>
                  <a:pt x="499096" y="61938"/>
                </a:lnTo>
                <a:lnTo>
                  <a:pt x="507066" y="101413"/>
                </a:lnTo>
                <a:lnTo>
                  <a:pt x="499096" y="140888"/>
                </a:lnTo>
                <a:lnTo>
                  <a:pt x="477360" y="173124"/>
                </a:lnTo>
                <a:lnTo>
                  <a:pt x="445124" y="194857"/>
                </a:lnTo>
                <a:lnTo>
                  <a:pt x="405653" y="202826"/>
                </a:lnTo>
                <a:close/>
              </a:path>
            </a:pathLst>
          </a:custGeom>
          <a:solidFill>
            <a:srgbClr val="00BE6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830528" y="4345548"/>
            <a:ext cx="418465" cy="418465"/>
          </a:xfrm>
          <a:custGeom>
            <a:avLst/>
            <a:gdLst/>
            <a:ahLst/>
            <a:cxnLst/>
            <a:rect l="l" t="t" r="r" b="b"/>
            <a:pathLst>
              <a:path w="418465" h="418464">
                <a:moveTo>
                  <a:pt x="316547" y="417952"/>
                </a:moveTo>
                <a:lnTo>
                  <a:pt x="278388" y="410529"/>
                </a:lnTo>
                <a:lnTo>
                  <a:pt x="244829" y="388250"/>
                </a:lnTo>
                <a:lnTo>
                  <a:pt x="29701" y="173122"/>
                </a:lnTo>
                <a:lnTo>
                  <a:pt x="7425" y="139569"/>
                </a:lnTo>
                <a:lnTo>
                  <a:pt x="0" y="101404"/>
                </a:lnTo>
                <a:lnTo>
                  <a:pt x="7425" y="63241"/>
                </a:lnTo>
                <a:lnTo>
                  <a:pt x="29701" y="29693"/>
                </a:lnTo>
                <a:lnTo>
                  <a:pt x="63257" y="7423"/>
                </a:lnTo>
                <a:lnTo>
                  <a:pt x="101419" y="0"/>
                </a:lnTo>
                <a:lnTo>
                  <a:pt x="139580" y="7423"/>
                </a:lnTo>
                <a:lnTo>
                  <a:pt x="173130" y="29693"/>
                </a:lnTo>
                <a:lnTo>
                  <a:pt x="388258" y="244821"/>
                </a:lnTo>
                <a:lnTo>
                  <a:pt x="410534" y="278375"/>
                </a:lnTo>
                <a:lnTo>
                  <a:pt x="417959" y="316540"/>
                </a:lnTo>
                <a:lnTo>
                  <a:pt x="410534" y="354703"/>
                </a:lnTo>
                <a:lnTo>
                  <a:pt x="388258" y="388250"/>
                </a:lnTo>
                <a:lnTo>
                  <a:pt x="354705" y="410524"/>
                </a:lnTo>
                <a:lnTo>
                  <a:pt x="316547" y="417952"/>
                </a:lnTo>
                <a:close/>
              </a:path>
            </a:pathLst>
          </a:custGeom>
          <a:solidFill>
            <a:srgbClr val="00BE6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830538" y="5347373"/>
            <a:ext cx="418465" cy="418465"/>
          </a:xfrm>
          <a:custGeom>
            <a:avLst/>
            <a:gdLst/>
            <a:ahLst/>
            <a:cxnLst/>
            <a:rect l="l" t="t" r="r" b="b"/>
            <a:pathLst>
              <a:path w="418465" h="418464">
                <a:moveTo>
                  <a:pt x="101419" y="417959"/>
                </a:moveTo>
                <a:lnTo>
                  <a:pt x="63260" y="410537"/>
                </a:lnTo>
                <a:lnTo>
                  <a:pt x="29701" y="388258"/>
                </a:lnTo>
                <a:lnTo>
                  <a:pt x="7425" y="354705"/>
                </a:lnTo>
                <a:lnTo>
                  <a:pt x="0" y="316540"/>
                </a:lnTo>
                <a:lnTo>
                  <a:pt x="7425" y="278376"/>
                </a:lnTo>
                <a:lnTo>
                  <a:pt x="29701" y="244829"/>
                </a:lnTo>
                <a:lnTo>
                  <a:pt x="244829" y="29701"/>
                </a:lnTo>
                <a:lnTo>
                  <a:pt x="278379" y="7425"/>
                </a:lnTo>
                <a:lnTo>
                  <a:pt x="316540" y="0"/>
                </a:lnTo>
                <a:lnTo>
                  <a:pt x="354702" y="7425"/>
                </a:lnTo>
                <a:lnTo>
                  <a:pt x="388258" y="29701"/>
                </a:lnTo>
                <a:lnTo>
                  <a:pt x="410534" y="63254"/>
                </a:lnTo>
                <a:lnTo>
                  <a:pt x="417959" y="101419"/>
                </a:lnTo>
                <a:lnTo>
                  <a:pt x="410534" y="139582"/>
                </a:lnTo>
                <a:lnTo>
                  <a:pt x="388258" y="173130"/>
                </a:lnTo>
                <a:lnTo>
                  <a:pt x="173130" y="388258"/>
                </a:lnTo>
                <a:lnTo>
                  <a:pt x="139577" y="410531"/>
                </a:lnTo>
                <a:lnTo>
                  <a:pt x="101419" y="417959"/>
                </a:lnTo>
                <a:close/>
              </a:path>
            </a:pathLst>
          </a:custGeom>
          <a:solidFill>
            <a:srgbClr val="00BE6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305025" y="4954018"/>
            <a:ext cx="507365" cy="203200"/>
          </a:xfrm>
          <a:custGeom>
            <a:avLst/>
            <a:gdLst/>
            <a:ahLst/>
            <a:cxnLst/>
            <a:rect l="l" t="t" r="r" b="b"/>
            <a:pathLst>
              <a:path w="507364" h="203200">
                <a:moveTo>
                  <a:pt x="405653" y="202826"/>
                </a:moveTo>
                <a:lnTo>
                  <a:pt x="101413" y="202826"/>
                </a:lnTo>
                <a:lnTo>
                  <a:pt x="61942" y="194857"/>
                </a:lnTo>
                <a:lnTo>
                  <a:pt x="29706" y="173124"/>
                </a:lnTo>
                <a:lnTo>
                  <a:pt x="7970" y="140888"/>
                </a:lnTo>
                <a:lnTo>
                  <a:pt x="0" y="101413"/>
                </a:lnTo>
                <a:lnTo>
                  <a:pt x="7970" y="61938"/>
                </a:lnTo>
                <a:lnTo>
                  <a:pt x="29706" y="29702"/>
                </a:lnTo>
                <a:lnTo>
                  <a:pt x="61942" y="7969"/>
                </a:lnTo>
                <a:lnTo>
                  <a:pt x="101413" y="0"/>
                </a:lnTo>
                <a:lnTo>
                  <a:pt x="405653" y="0"/>
                </a:lnTo>
                <a:lnTo>
                  <a:pt x="445124" y="7969"/>
                </a:lnTo>
                <a:lnTo>
                  <a:pt x="477360" y="29702"/>
                </a:lnTo>
                <a:lnTo>
                  <a:pt x="499096" y="61938"/>
                </a:lnTo>
                <a:lnTo>
                  <a:pt x="507066" y="101413"/>
                </a:lnTo>
                <a:lnTo>
                  <a:pt x="499096" y="140888"/>
                </a:lnTo>
                <a:lnTo>
                  <a:pt x="477360" y="173124"/>
                </a:lnTo>
                <a:lnTo>
                  <a:pt x="445124" y="194857"/>
                </a:lnTo>
                <a:lnTo>
                  <a:pt x="405653" y="202826"/>
                </a:lnTo>
                <a:close/>
              </a:path>
            </a:pathLst>
          </a:custGeom>
          <a:solidFill>
            <a:srgbClr val="00BE6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203606" y="4345538"/>
            <a:ext cx="418465" cy="418465"/>
          </a:xfrm>
          <a:custGeom>
            <a:avLst/>
            <a:gdLst/>
            <a:ahLst/>
            <a:cxnLst/>
            <a:rect l="l" t="t" r="r" b="b"/>
            <a:pathLst>
              <a:path w="418464" h="418464">
                <a:moveTo>
                  <a:pt x="101427" y="417952"/>
                </a:moveTo>
                <a:lnTo>
                  <a:pt x="63267" y="410529"/>
                </a:lnTo>
                <a:lnTo>
                  <a:pt x="29709" y="388250"/>
                </a:lnTo>
                <a:lnTo>
                  <a:pt x="7427" y="354703"/>
                </a:lnTo>
                <a:lnTo>
                  <a:pt x="0" y="316540"/>
                </a:lnTo>
                <a:lnTo>
                  <a:pt x="7427" y="278375"/>
                </a:lnTo>
                <a:lnTo>
                  <a:pt x="29709" y="244821"/>
                </a:lnTo>
                <a:lnTo>
                  <a:pt x="244837" y="29693"/>
                </a:lnTo>
                <a:lnTo>
                  <a:pt x="278393" y="7423"/>
                </a:lnTo>
                <a:lnTo>
                  <a:pt x="316555" y="0"/>
                </a:lnTo>
                <a:lnTo>
                  <a:pt x="354715" y="7423"/>
                </a:lnTo>
                <a:lnTo>
                  <a:pt x="388266" y="29693"/>
                </a:lnTo>
                <a:lnTo>
                  <a:pt x="410542" y="63246"/>
                </a:lnTo>
                <a:lnTo>
                  <a:pt x="417967" y="101412"/>
                </a:lnTo>
                <a:lnTo>
                  <a:pt x="410542" y="139575"/>
                </a:lnTo>
                <a:lnTo>
                  <a:pt x="388266" y="173122"/>
                </a:lnTo>
                <a:lnTo>
                  <a:pt x="173137" y="388250"/>
                </a:lnTo>
                <a:lnTo>
                  <a:pt x="139584" y="410524"/>
                </a:lnTo>
                <a:lnTo>
                  <a:pt x="101427" y="417952"/>
                </a:lnTo>
                <a:close/>
              </a:path>
            </a:pathLst>
          </a:custGeom>
          <a:solidFill>
            <a:srgbClr val="00BE6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755470" y="2824339"/>
            <a:ext cx="3866515" cy="5168900"/>
          </a:xfrm>
          <a:custGeom>
            <a:avLst/>
            <a:gdLst/>
            <a:ahLst/>
            <a:cxnLst/>
            <a:rect l="l" t="t" r="r" b="b"/>
            <a:pathLst>
              <a:path w="3866515" h="5168900">
                <a:moveTo>
                  <a:pt x="2915716" y="747928"/>
                </a:moveTo>
                <a:lnTo>
                  <a:pt x="2908287" y="709764"/>
                </a:lnTo>
                <a:lnTo>
                  <a:pt x="2886011" y="676211"/>
                </a:lnTo>
                <a:lnTo>
                  <a:pt x="2852458" y="653935"/>
                </a:lnTo>
                <a:lnTo>
                  <a:pt x="2814307" y="646518"/>
                </a:lnTo>
                <a:lnTo>
                  <a:pt x="2776143" y="653948"/>
                </a:lnTo>
                <a:lnTo>
                  <a:pt x="2742590" y="676224"/>
                </a:lnTo>
                <a:lnTo>
                  <a:pt x="2281885" y="1136916"/>
                </a:lnTo>
                <a:lnTo>
                  <a:pt x="2125408" y="980452"/>
                </a:lnTo>
                <a:lnTo>
                  <a:pt x="2091855" y="958176"/>
                </a:lnTo>
                <a:lnTo>
                  <a:pt x="2053704" y="950760"/>
                </a:lnTo>
                <a:lnTo>
                  <a:pt x="2015540" y="958176"/>
                </a:lnTo>
                <a:lnTo>
                  <a:pt x="1981987" y="980452"/>
                </a:lnTo>
                <a:lnTo>
                  <a:pt x="1959711" y="1013993"/>
                </a:lnTo>
                <a:lnTo>
                  <a:pt x="1952282" y="1052156"/>
                </a:lnTo>
                <a:lnTo>
                  <a:pt x="1959711" y="1090320"/>
                </a:lnTo>
                <a:lnTo>
                  <a:pt x="1981987" y="1123873"/>
                </a:lnTo>
                <a:lnTo>
                  <a:pt x="2210168" y="1352054"/>
                </a:lnTo>
                <a:lnTo>
                  <a:pt x="2243721" y="1374330"/>
                </a:lnTo>
                <a:lnTo>
                  <a:pt x="2281885" y="1381760"/>
                </a:lnTo>
                <a:lnTo>
                  <a:pt x="2320036" y="1374330"/>
                </a:lnTo>
                <a:lnTo>
                  <a:pt x="2353589" y="1352054"/>
                </a:lnTo>
                <a:lnTo>
                  <a:pt x="2886011" y="819632"/>
                </a:lnTo>
                <a:lnTo>
                  <a:pt x="2908287" y="786091"/>
                </a:lnTo>
                <a:lnTo>
                  <a:pt x="2915716" y="747928"/>
                </a:lnTo>
                <a:close/>
              </a:path>
              <a:path w="3866515" h="5168900">
                <a:moveTo>
                  <a:pt x="3448139" y="1003300"/>
                </a:moveTo>
                <a:lnTo>
                  <a:pt x="3447034" y="965200"/>
                </a:lnTo>
                <a:lnTo>
                  <a:pt x="3443744" y="914400"/>
                </a:lnTo>
                <a:lnTo>
                  <a:pt x="3438334" y="863600"/>
                </a:lnTo>
                <a:lnTo>
                  <a:pt x="3430828" y="825500"/>
                </a:lnTo>
                <a:lnTo>
                  <a:pt x="3421303" y="774700"/>
                </a:lnTo>
                <a:lnTo>
                  <a:pt x="3409797" y="736600"/>
                </a:lnTo>
                <a:lnTo>
                  <a:pt x="3396348" y="685800"/>
                </a:lnTo>
                <a:lnTo>
                  <a:pt x="3381019" y="647700"/>
                </a:lnTo>
                <a:lnTo>
                  <a:pt x="3363849" y="596900"/>
                </a:lnTo>
                <a:lnTo>
                  <a:pt x="3344900" y="558800"/>
                </a:lnTo>
                <a:lnTo>
                  <a:pt x="3324212" y="520700"/>
                </a:lnTo>
                <a:lnTo>
                  <a:pt x="3301835" y="482600"/>
                </a:lnTo>
                <a:lnTo>
                  <a:pt x="3277819" y="444500"/>
                </a:lnTo>
                <a:lnTo>
                  <a:pt x="3252216" y="406400"/>
                </a:lnTo>
                <a:lnTo>
                  <a:pt x="3245307" y="396709"/>
                </a:lnTo>
                <a:lnTo>
                  <a:pt x="3245307" y="1003300"/>
                </a:lnTo>
                <a:lnTo>
                  <a:pt x="3243923" y="1054100"/>
                </a:lnTo>
                <a:lnTo>
                  <a:pt x="3239846" y="1104900"/>
                </a:lnTo>
                <a:lnTo>
                  <a:pt x="3233115" y="1143000"/>
                </a:lnTo>
                <a:lnTo>
                  <a:pt x="3223844" y="1193800"/>
                </a:lnTo>
                <a:lnTo>
                  <a:pt x="3212084" y="1231900"/>
                </a:lnTo>
                <a:lnTo>
                  <a:pt x="3197936" y="1282700"/>
                </a:lnTo>
                <a:lnTo>
                  <a:pt x="3181451" y="1320800"/>
                </a:lnTo>
                <a:lnTo>
                  <a:pt x="3162719" y="1358900"/>
                </a:lnTo>
                <a:lnTo>
                  <a:pt x="3141815" y="1409700"/>
                </a:lnTo>
                <a:lnTo>
                  <a:pt x="3118815" y="1447800"/>
                </a:lnTo>
                <a:lnTo>
                  <a:pt x="3093809" y="1473200"/>
                </a:lnTo>
                <a:lnTo>
                  <a:pt x="3066846" y="1511300"/>
                </a:lnTo>
                <a:lnTo>
                  <a:pt x="3038030" y="1549400"/>
                </a:lnTo>
                <a:lnTo>
                  <a:pt x="3007410" y="1587500"/>
                </a:lnTo>
                <a:lnTo>
                  <a:pt x="2975089" y="1612900"/>
                </a:lnTo>
                <a:lnTo>
                  <a:pt x="2941129" y="1638300"/>
                </a:lnTo>
                <a:lnTo>
                  <a:pt x="2905620" y="1663700"/>
                </a:lnTo>
                <a:lnTo>
                  <a:pt x="2868612" y="1689100"/>
                </a:lnTo>
                <a:lnTo>
                  <a:pt x="2830207" y="1714500"/>
                </a:lnTo>
                <a:lnTo>
                  <a:pt x="2790482" y="1739900"/>
                </a:lnTo>
                <a:lnTo>
                  <a:pt x="2749499" y="1752600"/>
                </a:lnTo>
                <a:lnTo>
                  <a:pt x="2707335" y="1778000"/>
                </a:lnTo>
                <a:lnTo>
                  <a:pt x="2619806" y="1803400"/>
                </a:lnTo>
                <a:lnTo>
                  <a:pt x="2574582" y="1803400"/>
                </a:lnTo>
                <a:lnTo>
                  <a:pt x="2528481" y="1816100"/>
                </a:lnTo>
                <a:lnTo>
                  <a:pt x="2433828" y="1816100"/>
                </a:lnTo>
                <a:lnTo>
                  <a:pt x="2433828" y="2120900"/>
                </a:lnTo>
                <a:lnTo>
                  <a:pt x="2432735" y="2171700"/>
                </a:lnTo>
                <a:lnTo>
                  <a:pt x="2429459" y="2222500"/>
                </a:lnTo>
                <a:lnTo>
                  <a:pt x="2424023" y="2273300"/>
                </a:lnTo>
                <a:lnTo>
                  <a:pt x="2416441" y="2324100"/>
                </a:lnTo>
                <a:lnTo>
                  <a:pt x="2406726" y="2362200"/>
                </a:lnTo>
                <a:lnTo>
                  <a:pt x="2394902" y="2413000"/>
                </a:lnTo>
                <a:lnTo>
                  <a:pt x="2380983" y="2463800"/>
                </a:lnTo>
                <a:lnTo>
                  <a:pt x="2365006" y="2514600"/>
                </a:lnTo>
                <a:lnTo>
                  <a:pt x="2346972" y="2552700"/>
                </a:lnTo>
                <a:lnTo>
                  <a:pt x="2326894" y="2603500"/>
                </a:lnTo>
                <a:lnTo>
                  <a:pt x="2304821" y="2641600"/>
                </a:lnTo>
                <a:lnTo>
                  <a:pt x="2280742" y="2692400"/>
                </a:lnTo>
                <a:lnTo>
                  <a:pt x="2254681" y="2730500"/>
                </a:lnTo>
                <a:lnTo>
                  <a:pt x="2226678" y="2768600"/>
                </a:lnTo>
                <a:lnTo>
                  <a:pt x="2198217" y="2806700"/>
                </a:lnTo>
                <a:lnTo>
                  <a:pt x="2170544" y="2857500"/>
                </a:lnTo>
                <a:lnTo>
                  <a:pt x="2143683" y="2895600"/>
                </a:lnTo>
                <a:lnTo>
                  <a:pt x="2117610" y="2933700"/>
                </a:lnTo>
                <a:lnTo>
                  <a:pt x="2092337" y="2984500"/>
                </a:lnTo>
                <a:lnTo>
                  <a:pt x="2067877" y="3022600"/>
                </a:lnTo>
                <a:lnTo>
                  <a:pt x="2044230" y="3060700"/>
                </a:lnTo>
                <a:lnTo>
                  <a:pt x="2021395" y="3111500"/>
                </a:lnTo>
                <a:lnTo>
                  <a:pt x="1999373" y="3149600"/>
                </a:lnTo>
                <a:lnTo>
                  <a:pt x="1978164" y="3200400"/>
                </a:lnTo>
                <a:lnTo>
                  <a:pt x="1957781" y="3238500"/>
                </a:lnTo>
                <a:lnTo>
                  <a:pt x="1938235" y="3289300"/>
                </a:lnTo>
                <a:lnTo>
                  <a:pt x="1926932" y="3312299"/>
                </a:lnTo>
                <a:lnTo>
                  <a:pt x="1926932" y="4457700"/>
                </a:lnTo>
                <a:lnTo>
                  <a:pt x="1918957" y="4495800"/>
                </a:lnTo>
                <a:lnTo>
                  <a:pt x="1897202" y="4521200"/>
                </a:lnTo>
                <a:lnTo>
                  <a:pt x="1864956" y="4546600"/>
                </a:lnTo>
                <a:lnTo>
                  <a:pt x="1825523" y="4559300"/>
                </a:lnTo>
                <a:lnTo>
                  <a:pt x="1605318" y="4559300"/>
                </a:lnTo>
                <a:lnTo>
                  <a:pt x="1605318" y="4762500"/>
                </a:lnTo>
                <a:lnTo>
                  <a:pt x="1586395" y="4800600"/>
                </a:lnTo>
                <a:lnTo>
                  <a:pt x="1561426" y="4838700"/>
                </a:lnTo>
                <a:lnTo>
                  <a:pt x="1531023" y="4876800"/>
                </a:lnTo>
                <a:lnTo>
                  <a:pt x="1495767" y="4902200"/>
                </a:lnTo>
                <a:lnTo>
                  <a:pt x="1456283" y="4927600"/>
                </a:lnTo>
                <a:lnTo>
                  <a:pt x="1413167" y="4953000"/>
                </a:lnTo>
                <a:lnTo>
                  <a:pt x="1367028" y="4953000"/>
                </a:lnTo>
                <a:lnTo>
                  <a:pt x="1318450" y="4965700"/>
                </a:lnTo>
                <a:lnTo>
                  <a:pt x="1269885" y="4953000"/>
                </a:lnTo>
                <a:lnTo>
                  <a:pt x="1223746" y="4953000"/>
                </a:lnTo>
                <a:lnTo>
                  <a:pt x="1180630" y="4927600"/>
                </a:lnTo>
                <a:lnTo>
                  <a:pt x="1141145" y="4902200"/>
                </a:lnTo>
                <a:lnTo>
                  <a:pt x="1105890" y="4876800"/>
                </a:lnTo>
                <a:lnTo>
                  <a:pt x="1075486" y="4838700"/>
                </a:lnTo>
                <a:lnTo>
                  <a:pt x="1050518" y="4800600"/>
                </a:lnTo>
                <a:lnTo>
                  <a:pt x="1031595" y="4762500"/>
                </a:lnTo>
                <a:lnTo>
                  <a:pt x="1605318" y="4762500"/>
                </a:lnTo>
                <a:lnTo>
                  <a:pt x="1605318" y="4559300"/>
                </a:lnTo>
                <a:lnTo>
                  <a:pt x="811390" y="4559300"/>
                </a:lnTo>
                <a:lnTo>
                  <a:pt x="771956" y="4546600"/>
                </a:lnTo>
                <a:lnTo>
                  <a:pt x="739711" y="4521200"/>
                </a:lnTo>
                <a:lnTo>
                  <a:pt x="717956" y="4495800"/>
                </a:lnTo>
                <a:lnTo>
                  <a:pt x="709980" y="4457700"/>
                </a:lnTo>
                <a:lnTo>
                  <a:pt x="717956" y="4419600"/>
                </a:lnTo>
                <a:lnTo>
                  <a:pt x="739711" y="4381500"/>
                </a:lnTo>
                <a:lnTo>
                  <a:pt x="771956" y="4356100"/>
                </a:lnTo>
                <a:lnTo>
                  <a:pt x="1827453" y="4356100"/>
                </a:lnTo>
                <a:lnTo>
                  <a:pt x="1866201" y="4368800"/>
                </a:lnTo>
                <a:lnTo>
                  <a:pt x="1897824" y="4381500"/>
                </a:lnTo>
                <a:lnTo>
                  <a:pt x="1919122" y="4419600"/>
                </a:lnTo>
                <a:lnTo>
                  <a:pt x="1926932" y="4457700"/>
                </a:lnTo>
                <a:lnTo>
                  <a:pt x="1926932" y="3312299"/>
                </a:lnTo>
                <a:lnTo>
                  <a:pt x="1919503" y="3327400"/>
                </a:lnTo>
                <a:lnTo>
                  <a:pt x="1901621" y="3378200"/>
                </a:lnTo>
                <a:lnTo>
                  <a:pt x="1884565" y="3429000"/>
                </a:lnTo>
                <a:lnTo>
                  <a:pt x="1868347" y="3467100"/>
                </a:lnTo>
                <a:lnTo>
                  <a:pt x="1852980" y="3517900"/>
                </a:lnTo>
                <a:lnTo>
                  <a:pt x="1838464" y="3568700"/>
                </a:lnTo>
                <a:lnTo>
                  <a:pt x="1824786" y="3606800"/>
                </a:lnTo>
                <a:lnTo>
                  <a:pt x="1811972" y="3657600"/>
                </a:lnTo>
                <a:lnTo>
                  <a:pt x="1800009" y="3708400"/>
                </a:lnTo>
                <a:lnTo>
                  <a:pt x="1788909" y="3759200"/>
                </a:lnTo>
                <a:lnTo>
                  <a:pt x="1778673" y="3810000"/>
                </a:lnTo>
                <a:lnTo>
                  <a:pt x="1769313" y="3848100"/>
                </a:lnTo>
                <a:lnTo>
                  <a:pt x="1760816" y="3898900"/>
                </a:lnTo>
                <a:lnTo>
                  <a:pt x="1753196" y="3949700"/>
                </a:lnTo>
                <a:lnTo>
                  <a:pt x="1746453" y="4000500"/>
                </a:lnTo>
                <a:lnTo>
                  <a:pt x="1740585" y="4051300"/>
                </a:lnTo>
                <a:lnTo>
                  <a:pt x="1735607" y="4102100"/>
                </a:lnTo>
                <a:lnTo>
                  <a:pt x="1731518" y="4152900"/>
                </a:lnTo>
                <a:lnTo>
                  <a:pt x="1419872" y="4152900"/>
                </a:lnTo>
                <a:lnTo>
                  <a:pt x="1419872" y="3124200"/>
                </a:lnTo>
                <a:lnTo>
                  <a:pt x="1466342" y="3111500"/>
                </a:lnTo>
                <a:lnTo>
                  <a:pt x="1510195" y="3086100"/>
                </a:lnTo>
                <a:lnTo>
                  <a:pt x="1551038" y="3060700"/>
                </a:lnTo>
                <a:lnTo>
                  <a:pt x="1588503" y="3035300"/>
                </a:lnTo>
                <a:lnTo>
                  <a:pt x="1622209" y="2997200"/>
                </a:lnTo>
                <a:lnTo>
                  <a:pt x="1651762" y="2959100"/>
                </a:lnTo>
                <a:lnTo>
                  <a:pt x="1668449" y="2933700"/>
                </a:lnTo>
                <a:lnTo>
                  <a:pt x="1676793" y="2921000"/>
                </a:lnTo>
                <a:lnTo>
                  <a:pt x="1696923" y="2882900"/>
                </a:lnTo>
                <a:lnTo>
                  <a:pt x="1711769" y="2832100"/>
                </a:lnTo>
                <a:lnTo>
                  <a:pt x="1720964" y="2781300"/>
                </a:lnTo>
                <a:lnTo>
                  <a:pt x="1724113" y="2730500"/>
                </a:lnTo>
                <a:lnTo>
                  <a:pt x="1721370" y="2679700"/>
                </a:lnTo>
                <a:lnTo>
                  <a:pt x="1713369" y="2641600"/>
                </a:lnTo>
                <a:lnTo>
                  <a:pt x="1700415" y="2590800"/>
                </a:lnTo>
                <a:lnTo>
                  <a:pt x="1682813" y="2552700"/>
                </a:lnTo>
                <a:lnTo>
                  <a:pt x="1668183" y="2527300"/>
                </a:lnTo>
                <a:lnTo>
                  <a:pt x="1660867" y="2514600"/>
                </a:lnTo>
                <a:lnTo>
                  <a:pt x="1634883" y="2476500"/>
                </a:lnTo>
                <a:lnTo>
                  <a:pt x="1605165" y="2451100"/>
                </a:lnTo>
                <a:lnTo>
                  <a:pt x="1572018" y="2413000"/>
                </a:lnTo>
                <a:lnTo>
                  <a:pt x="1535760" y="2387600"/>
                </a:lnTo>
                <a:lnTo>
                  <a:pt x="1521282" y="2378189"/>
                </a:lnTo>
                <a:lnTo>
                  <a:pt x="1521282" y="2730500"/>
                </a:lnTo>
                <a:lnTo>
                  <a:pt x="1515910" y="2781300"/>
                </a:lnTo>
                <a:lnTo>
                  <a:pt x="1500632" y="2819400"/>
                </a:lnTo>
                <a:lnTo>
                  <a:pt x="1476667" y="2857500"/>
                </a:lnTo>
                <a:lnTo>
                  <a:pt x="1445234" y="2895600"/>
                </a:lnTo>
                <a:lnTo>
                  <a:pt x="1407579" y="2908300"/>
                </a:lnTo>
                <a:lnTo>
                  <a:pt x="1364907" y="2933700"/>
                </a:lnTo>
                <a:lnTo>
                  <a:pt x="1272006" y="2933700"/>
                </a:lnTo>
                <a:lnTo>
                  <a:pt x="1229334" y="2908300"/>
                </a:lnTo>
                <a:lnTo>
                  <a:pt x="1191666" y="2895600"/>
                </a:lnTo>
                <a:lnTo>
                  <a:pt x="1160246" y="2857500"/>
                </a:lnTo>
                <a:lnTo>
                  <a:pt x="1136269" y="2819400"/>
                </a:lnTo>
                <a:lnTo>
                  <a:pt x="1120990" y="2781300"/>
                </a:lnTo>
                <a:lnTo>
                  <a:pt x="1115631" y="2730500"/>
                </a:lnTo>
                <a:lnTo>
                  <a:pt x="1120990" y="2679700"/>
                </a:lnTo>
                <a:lnTo>
                  <a:pt x="1136269" y="2641600"/>
                </a:lnTo>
                <a:lnTo>
                  <a:pt x="1160246" y="2603500"/>
                </a:lnTo>
                <a:lnTo>
                  <a:pt x="1191666" y="2578100"/>
                </a:lnTo>
                <a:lnTo>
                  <a:pt x="1229334" y="2552700"/>
                </a:lnTo>
                <a:lnTo>
                  <a:pt x="1272006" y="2540000"/>
                </a:lnTo>
                <a:lnTo>
                  <a:pt x="1318450" y="2527300"/>
                </a:lnTo>
                <a:lnTo>
                  <a:pt x="1364907" y="2540000"/>
                </a:lnTo>
                <a:lnTo>
                  <a:pt x="1407579" y="2552700"/>
                </a:lnTo>
                <a:lnTo>
                  <a:pt x="1445234" y="2578100"/>
                </a:lnTo>
                <a:lnTo>
                  <a:pt x="1476667" y="2603500"/>
                </a:lnTo>
                <a:lnTo>
                  <a:pt x="1500632" y="2641600"/>
                </a:lnTo>
                <a:lnTo>
                  <a:pt x="1515910" y="2679700"/>
                </a:lnTo>
                <a:lnTo>
                  <a:pt x="1521282" y="2730500"/>
                </a:lnTo>
                <a:lnTo>
                  <a:pt x="1521282" y="2378189"/>
                </a:lnTo>
                <a:lnTo>
                  <a:pt x="1496695" y="2362200"/>
                </a:lnTo>
                <a:lnTo>
                  <a:pt x="1455127" y="2349500"/>
                </a:lnTo>
                <a:lnTo>
                  <a:pt x="1411351" y="2336800"/>
                </a:lnTo>
                <a:lnTo>
                  <a:pt x="1365694" y="2324100"/>
                </a:lnTo>
                <a:lnTo>
                  <a:pt x="1271219" y="2324100"/>
                </a:lnTo>
                <a:lnTo>
                  <a:pt x="1225550" y="2336800"/>
                </a:lnTo>
                <a:lnTo>
                  <a:pt x="1181785" y="2349500"/>
                </a:lnTo>
                <a:lnTo>
                  <a:pt x="1140218" y="2362200"/>
                </a:lnTo>
                <a:lnTo>
                  <a:pt x="1101153" y="2387600"/>
                </a:lnTo>
                <a:lnTo>
                  <a:pt x="1064895" y="2413000"/>
                </a:lnTo>
                <a:lnTo>
                  <a:pt x="1031748" y="2451100"/>
                </a:lnTo>
                <a:lnTo>
                  <a:pt x="1002030" y="2476500"/>
                </a:lnTo>
                <a:lnTo>
                  <a:pt x="976045" y="2514600"/>
                </a:lnTo>
                <a:lnTo>
                  <a:pt x="954100" y="2552700"/>
                </a:lnTo>
                <a:lnTo>
                  <a:pt x="936485" y="2590800"/>
                </a:lnTo>
                <a:lnTo>
                  <a:pt x="923531" y="2641600"/>
                </a:lnTo>
                <a:lnTo>
                  <a:pt x="915530" y="2679700"/>
                </a:lnTo>
                <a:lnTo>
                  <a:pt x="912799" y="2730500"/>
                </a:lnTo>
                <a:lnTo>
                  <a:pt x="915949" y="2781300"/>
                </a:lnTo>
                <a:lnTo>
                  <a:pt x="925131" y="2832100"/>
                </a:lnTo>
                <a:lnTo>
                  <a:pt x="939990" y="2882900"/>
                </a:lnTo>
                <a:lnTo>
                  <a:pt x="960120" y="2921000"/>
                </a:lnTo>
                <a:lnTo>
                  <a:pt x="985151" y="2959100"/>
                </a:lnTo>
                <a:lnTo>
                  <a:pt x="1014704" y="2997200"/>
                </a:lnTo>
                <a:lnTo>
                  <a:pt x="1048397" y="3035300"/>
                </a:lnTo>
                <a:lnTo>
                  <a:pt x="1085862" y="3060700"/>
                </a:lnTo>
                <a:lnTo>
                  <a:pt x="1126718" y="3086100"/>
                </a:lnTo>
                <a:lnTo>
                  <a:pt x="1170559" y="3111500"/>
                </a:lnTo>
                <a:lnTo>
                  <a:pt x="1217041" y="3124200"/>
                </a:lnTo>
                <a:lnTo>
                  <a:pt x="1217041" y="4152900"/>
                </a:lnTo>
                <a:lnTo>
                  <a:pt x="908558" y="4152900"/>
                </a:lnTo>
                <a:lnTo>
                  <a:pt x="905256" y="4102100"/>
                </a:lnTo>
                <a:lnTo>
                  <a:pt x="900988" y="4051300"/>
                </a:lnTo>
                <a:lnTo>
                  <a:pt x="895794" y="4000500"/>
                </a:lnTo>
                <a:lnTo>
                  <a:pt x="889660" y="3962400"/>
                </a:lnTo>
                <a:lnTo>
                  <a:pt x="882586" y="3911600"/>
                </a:lnTo>
                <a:lnTo>
                  <a:pt x="874585" y="3860800"/>
                </a:lnTo>
                <a:lnTo>
                  <a:pt x="865657" y="3810000"/>
                </a:lnTo>
                <a:lnTo>
                  <a:pt x="855802" y="3759200"/>
                </a:lnTo>
                <a:lnTo>
                  <a:pt x="845032" y="3721100"/>
                </a:lnTo>
                <a:lnTo>
                  <a:pt x="833335" y="3670300"/>
                </a:lnTo>
                <a:lnTo>
                  <a:pt x="820724" y="3619500"/>
                </a:lnTo>
                <a:lnTo>
                  <a:pt x="807212" y="3568700"/>
                </a:lnTo>
                <a:lnTo>
                  <a:pt x="792784" y="3530600"/>
                </a:lnTo>
                <a:lnTo>
                  <a:pt x="777455" y="3479800"/>
                </a:lnTo>
                <a:lnTo>
                  <a:pt x="761225" y="3429000"/>
                </a:lnTo>
                <a:lnTo>
                  <a:pt x="744093" y="3390900"/>
                </a:lnTo>
                <a:lnTo>
                  <a:pt x="726071" y="3340100"/>
                </a:lnTo>
                <a:lnTo>
                  <a:pt x="707161" y="3302000"/>
                </a:lnTo>
                <a:lnTo>
                  <a:pt x="687362" y="3251200"/>
                </a:lnTo>
                <a:lnTo>
                  <a:pt x="666673" y="3200400"/>
                </a:lnTo>
                <a:lnTo>
                  <a:pt x="645121" y="3162300"/>
                </a:lnTo>
                <a:lnTo>
                  <a:pt x="622681" y="3111500"/>
                </a:lnTo>
                <a:lnTo>
                  <a:pt x="599363" y="3073400"/>
                </a:lnTo>
                <a:lnTo>
                  <a:pt x="575183" y="3035300"/>
                </a:lnTo>
                <a:lnTo>
                  <a:pt x="550138" y="2984500"/>
                </a:lnTo>
                <a:lnTo>
                  <a:pt x="524217" y="2946400"/>
                </a:lnTo>
                <a:lnTo>
                  <a:pt x="497446" y="2895600"/>
                </a:lnTo>
                <a:lnTo>
                  <a:pt x="469823" y="2857500"/>
                </a:lnTo>
                <a:lnTo>
                  <a:pt x="441337" y="2819400"/>
                </a:lnTo>
                <a:lnTo>
                  <a:pt x="412013" y="2768600"/>
                </a:lnTo>
                <a:lnTo>
                  <a:pt x="384771" y="2730500"/>
                </a:lnTo>
                <a:lnTo>
                  <a:pt x="359460" y="2692400"/>
                </a:lnTo>
                <a:lnTo>
                  <a:pt x="336054" y="2654300"/>
                </a:lnTo>
                <a:lnTo>
                  <a:pt x="314566" y="2616200"/>
                </a:lnTo>
                <a:lnTo>
                  <a:pt x="294982" y="2565400"/>
                </a:lnTo>
                <a:lnTo>
                  <a:pt x="277291" y="2527300"/>
                </a:lnTo>
                <a:lnTo>
                  <a:pt x="261505" y="2476500"/>
                </a:lnTo>
                <a:lnTo>
                  <a:pt x="247599" y="2438400"/>
                </a:lnTo>
                <a:lnTo>
                  <a:pt x="235585" y="2387600"/>
                </a:lnTo>
                <a:lnTo>
                  <a:pt x="225450" y="2349500"/>
                </a:lnTo>
                <a:lnTo>
                  <a:pt x="217195" y="2298700"/>
                </a:lnTo>
                <a:lnTo>
                  <a:pt x="210807" y="2260600"/>
                </a:lnTo>
                <a:lnTo>
                  <a:pt x="206286" y="2209800"/>
                </a:lnTo>
                <a:lnTo>
                  <a:pt x="203619" y="2171700"/>
                </a:lnTo>
                <a:lnTo>
                  <a:pt x="202806" y="2120900"/>
                </a:lnTo>
                <a:lnTo>
                  <a:pt x="203860" y="2082800"/>
                </a:lnTo>
                <a:lnTo>
                  <a:pt x="206743" y="2032000"/>
                </a:lnTo>
                <a:lnTo>
                  <a:pt x="211467" y="1981200"/>
                </a:lnTo>
                <a:lnTo>
                  <a:pt x="218033" y="1943100"/>
                </a:lnTo>
                <a:lnTo>
                  <a:pt x="226428" y="1892300"/>
                </a:lnTo>
                <a:lnTo>
                  <a:pt x="236651" y="1854200"/>
                </a:lnTo>
                <a:lnTo>
                  <a:pt x="248691" y="1803400"/>
                </a:lnTo>
                <a:lnTo>
                  <a:pt x="262547" y="1765300"/>
                </a:lnTo>
                <a:lnTo>
                  <a:pt x="278218" y="1727200"/>
                </a:lnTo>
                <a:lnTo>
                  <a:pt x="295694" y="1676400"/>
                </a:lnTo>
                <a:lnTo>
                  <a:pt x="314960" y="1638300"/>
                </a:lnTo>
                <a:lnTo>
                  <a:pt x="336029" y="1600200"/>
                </a:lnTo>
                <a:lnTo>
                  <a:pt x="358889" y="1562100"/>
                </a:lnTo>
                <a:lnTo>
                  <a:pt x="383527" y="1511300"/>
                </a:lnTo>
                <a:lnTo>
                  <a:pt x="409956" y="1473200"/>
                </a:lnTo>
                <a:lnTo>
                  <a:pt x="438150" y="1435100"/>
                </a:lnTo>
                <a:lnTo>
                  <a:pt x="468122" y="1409700"/>
                </a:lnTo>
                <a:lnTo>
                  <a:pt x="499859" y="1371600"/>
                </a:lnTo>
                <a:lnTo>
                  <a:pt x="533361" y="1333500"/>
                </a:lnTo>
                <a:lnTo>
                  <a:pt x="568604" y="1295400"/>
                </a:lnTo>
                <a:lnTo>
                  <a:pt x="605612" y="1270000"/>
                </a:lnTo>
                <a:lnTo>
                  <a:pt x="644347" y="1231900"/>
                </a:lnTo>
                <a:lnTo>
                  <a:pt x="684187" y="1206500"/>
                </a:lnTo>
                <a:lnTo>
                  <a:pt x="725081" y="1181100"/>
                </a:lnTo>
                <a:lnTo>
                  <a:pt x="766953" y="1155700"/>
                </a:lnTo>
                <a:lnTo>
                  <a:pt x="809752" y="1130300"/>
                </a:lnTo>
                <a:lnTo>
                  <a:pt x="853401" y="1104900"/>
                </a:lnTo>
                <a:lnTo>
                  <a:pt x="942987" y="1079500"/>
                </a:lnTo>
                <a:lnTo>
                  <a:pt x="988796" y="1054100"/>
                </a:lnTo>
                <a:lnTo>
                  <a:pt x="1082141" y="1028700"/>
                </a:lnTo>
                <a:lnTo>
                  <a:pt x="1129525" y="1028700"/>
                </a:lnTo>
                <a:lnTo>
                  <a:pt x="1177315" y="1016000"/>
                </a:lnTo>
                <a:lnTo>
                  <a:pt x="1225435" y="1016000"/>
                </a:lnTo>
                <a:lnTo>
                  <a:pt x="1273822" y="1003300"/>
                </a:lnTo>
                <a:lnTo>
                  <a:pt x="1371130" y="1003300"/>
                </a:lnTo>
                <a:lnTo>
                  <a:pt x="1419923" y="1016000"/>
                </a:lnTo>
                <a:lnTo>
                  <a:pt x="1421295" y="1066800"/>
                </a:lnTo>
                <a:lnTo>
                  <a:pt x="1424952" y="1104900"/>
                </a:lnTo>
                <a:lnTo>
                  <a:pt x="1430820" y="1155700"/>
                </a:lnTo>
                <a:lnTo>
                  <a:pt x="1438871" y="1206500"/>
                </a:lnTo>
                <a:lnTo>
                  <a:pt x="1449031" y="1244600"/>
                </a:lnTo>
                <a:lnTo>
                  <a:pt x="1461274" y="1295400"/>
                </a:lnTo>
                <a:lnTo>
                  <a:pt x="1475524" y="1333500"/>
                </a:lnTo>
                <a:lnTo>
                  <a:pt x="1491729" y="1384300"/>
                </a:lnTo>
                <a:lnTo>
                  <a:pt x="1509852" y="1422400"/>
                </a:lnTo>
                <a:lnTo>
                  <a:pt x="1529829" y="1460500"/>
                </a:lnTo>
                <a:lnTo>
                  <a:pt x="1551609" y="1511300"/>
                </a:lnTo>
                <a:lnTo>
                  <a:pt x="1575142" y="1549400"/>
                </a:lnTo>
                <a:lnTo>
                  <a:pt x="1600365" y="1587500"/>
                </a:lnTo>
                <a:lnTo>
                  <a:pt x="1627251" y="1625600"/>
                </a:lnTo>
                <a:lnTo>
                  <a:pt x="1655711" y="1651000"/>
                </a:lnTo>
                <a:lnTo>
                  <a:pt x="1685721" y="1689100"/>
                </a:lnTo>
                <a:lnTo>
                  <a:pt x="1717230" y="1727200"/>
                </a:lnTo>
                <a:lnTo>
                  <a:pt x="1750161" y="1752600"/>
                </a:lnTo>
                <a:lnTo>
                  <a:pt x="1784477" y="1790700"/>
                </a:lnTo>
                <a:lnTo>
                  <a:pt x="1820125" y="1816100"/>
                </a:lnTo>
                <a:lnTo>
                  <a:pt x="1857044" y="1841500"/>
                </a:lnTo>
                <a:lnTo>
                  <a:pt x="1895195" y="1866900"/>
                </a:lnTo>
                <a:lnTo>
                  <a:pt x="1934527" y="1892300"/>
                </a:lnTo>
                <a:lnTo>
                  <a:pt x="1974964" y="1917700"/>
                </a:lnTo>
                <a:lnTo>
                  <a:pt x="2016467" y="1930400"/>
                </a:lnTo>
                <a:lnTo>
                  <a:pt x="2059000" y="1955800"/>
                </a:lnTo>
                <a:lnTo>
                  <a:pt x="2192121" y="1993900"/>
                </a:lnTo>
                <a:lnTo>
                  <a:pt x="2238171" y="2006600"/>
                </a:lnTo>
                <a:lnTo>
                  <a:pt x="2284984" y="2006600"/>
                </a:lnTo>
                <a:lnTo>
                  <a:pt x="2332482" y="2019300"/>
                </a:lnTo>
                <a:lnTo>
                  <a:pt x="2429383" y="2019300"/>
                </a:lnTo>
                <a:lnTo>
                  <a:pt x="2432710" y="2070100"/>
                </a:lnTo>
                <a:lnTo>
                  <a:pt x="2433828" y="2120900"/>
                </a:lnTo>
                <a:lnTo>
                  <a:pt x="2433828" y="1816100"/>
                </a:lnTo>
                <a:lnTo>
                  <a:pt x="2339517" y="1816100"/>
                </a:lnTo>
                <a:lnTo>
                  <a:pt x="2293429" y="1803400"/>
                </a:lnTo>
                <a:lnTo>
                  <a:pt x="2248204" y="1803400"/>
                </a:lnTo>
                <a:lnTo>
                  <a:pt x="2160663" y="1778000"/>
                </a:lnTo>
                <a:lnTo>
                  <a:pt x="2118512" y="1752600"/>
                </a:lnTo>
                <a:lnTo>
                  <a:pt x="2077529" y="1739900"/>
                </a:lnTo>
                <a:lnTo>
                  <a:pt x="2037791" y="1714500"/>
                </a:lnTo>
                <a:lnTo>
                  <a:pt x="1999386" y="1689100"/>
                </a:lnTo>
                <a:lnTo>
                  <a:pt x="1962391" y="1663700"/>
                </a:lnTo>
                <a:lnTo>
                  <a:pt x="1926869" y="1638300"/>
                </a:lnTo>
                <a:lnTo>
                  <a:pt x="1892909" y="1612900"/>
                </a:lnTo>
                <a:lnTo>
                  <a:pt x="1860588" y="1587500"/>
                </a:lnTo>
                <a:lnTo>
                  <a:pt x="1829981" y="1549400"/>
                </a:lnTo>
                <a:lnTo>
                  <a:pt x="1801152" y="1511300"/>
                </a:lnTo>
                <a:lnTo>
                  <a:pt x="1774202" y="1473200"/>
                </a:lnTo>
                <a:lnTo>
                  <a:pt x="1749183" y="1447800"/>
                </a:lnTo>
                <a:lnTo>
                  <a:pt x="1726184" y="1409700"/>
                </a:lnTo>
                <a:lnTo>
                  <a:pt x="1705279" y="1358900"/>
                </a:lnTo>
                <a:lnTo>
                  <a:pt x="1686547" y="1320800"/>
                </a:lnTo>
                <a:lnTo>
                  <a:pt x="1670075" y="1282700"/>
                </a:lnTo>
                <a:lnTo>
                  <a:pt x="1655914" y="1231900"/>
                </a:lnTo>
                <a:lnTo>
                  <a:pt x="1644154" y="1193800"/>
                </a:lnTo>
                <a:lnTo>
                  <a:pt x="1634883" y="1143000"/>
                </a:lnTo>
                <a:lnTo>
                  <a:pt x="1628165" y="1104900"/>
                </a:lnTo>
                <a:lnTo>
                  <a:pt x="1624076" y="1054100"/>
                </a:lnTo>
                <a:lnTo>
                  <a:pt x="1622691" y="1003300"/>
                </a:lnTo>
                <a:lnTo>
                  <a:pt x="1624076" y="965200"/>
                </a:lnTo>
                <a:lnTo>
                  <a:pt x="1628165" y="914400"/>
                </a:lnTo>
                <a:lnTo>
                  <a:pt x="1634883" y="863600"/>
                </a:lnTo>
                <a:lnTo>
                  <a:pt x="1644154" y="825500"/>
                </a:lnTo>
                <a:lnTo>
                  <a:pt x="1655914" y="774700"/>
                </a:lnTo>
                <a:lnTo>
                  <a:pt x="1670075" y="736600"/>
                </a:lnTo>
                <a:lnTo>
                  <a:pt x="1686547" y="698500"/>
                </a:lnTo>
                <a:lnTo>
                  <a:pt x="1705279" y="647700"/>
                </a:lnTo>
                <a:lnTo>
                  <a:pt x="1726184" y="609600"/>
                </a:lnTo>
                <a:lnTo>
                  <a:pt x="1749183" y="571500"/>
                </a:lnTo>
                <a:lnTo>
                  <a:pt x="1774202" y="533400"/>
                </a:lnTo>
                <a:lnTo>
                  <a:pt x="1801152" y="495300"/>
                </a:lnTo>
                <a:lnTo>
                  <a:pt x="1829981" y="469900"/>
                </a:lnTo>
                <a:lnTo>
                  <a:pt x="1860588" y="431800"/>
                </a:lnTo>
                <a:lnTo>
                  <a:pt x="1892909" y="406400"/>
                </a:lnTo>
                <a:lnTo>
                  <a:pt x="1926869" y="381000"/>
                </a:lnTo>
                <a:lnTo>
                  <a:pt x="1962391" y="342900"/>
                </a:lnTo>
                <a:lnTo>
                  <a:pt x="1999386" y="317500"/>
                </a:lnTo>
                <a:lnTo>
                  <a:pt x="2037791" y="304800"/>
                </a:lnTo>
                <a:lnTo>
                  <a:pt x="2077529" y="279400"/>
                </a:lnTo>
                <a:lnTo>
                  <a:pt x="2118512" y="254000"/>
                </a:lnTo>
                <a:lnTo>
                  <a:pt x="2160663" y="241300"/>
                </a:lnTo>
                <a:lnTo>
                  <a:pt x="2293429" y="203200"/>
                </a:lnTo>
                <a:lnTo>
                  <a:pt x="2386406" y="203200"/>
                </a:lnTo>
                <a:lnTo>
                  <a:pt x="2434005" y="190500"/>
                </a:lnTo>
                <a:lnTo>
                  <a:pt x="2481605" y="203200"/>
                </a:lnTo>
                <a:lnTo>
                  <a:pt x="2574582" y="203200"/>
                </a:lnTo>
                <a:lnTo>
                  <a:pt x="2707335" y="241300"/>
                </a:lnTo>
                <a:lnTo>
                  <a:pt x="2749499" y="254000"/>
                </a:lnTo>
                <a:lnTo>
                  <a:pt x="2790482" y="279400"/>
                </a:lnTo>
                <a:lnTo>
                  <a:pt x="2830207" y="304800"/>
                </a:lnTo>
                <a:lnTo>
                  <a:pt x="2868612" y="317500"/>
                </a:lnTo>
                <a:lnTo>
                  <a:pt x="2905620" y="342900"/>
                </a:lnTo>
                <a:lnTo>
                  <a:pt x="2941129" y="381000"/>
                </a:lnTo>
                <a:lnTo>
                  <a:pt x="2975089" y="406400"/>
                </a:lnTo>
                <a:lnTo>
                  <a:pt x="3007410" y="431800"/>
                </a:lnTo>
                <a:lnTo>
                  <a:pt x="3038030" y="469900"/>
                </a:lnTo>
                <a:lnTo>
                  <a:pt x="3066846" y="495300"/>
                </a:lnTo>
                <a:lnTo>
                  <a:pt x="3093809" y="533400"/>
                </a:lnTo>
                <a:lnTo>
                  <a:pt x="3118815" y="571500"/>
                </a:lnTo>
                <a:lnTo>
                  <a:pt x="3141815" y="609600"/>
                </a:lnTo>
                <a:lnTo>
                  <a:pt x="3162719" y="647700"/>
                </a:lnTo>
                <a:lnTo>
                  <a:pt x="3181451" y="698500"/>
                </a:lnTo>
                <a:lnTo>
                  <a:pt x="3197936" y="736600"/>
                </a:lnTo>
                <a:lnTo>
                  <a:pt x="3212084" y="774700"/>
                </a:lnTo>
                <a:lnTo>
                  <a:pt x="3223844" y="825500"/>
                </a:lnTo>
                <a:lnTo>
                  <a:pt x="3233115" y="863600"/>
                </a:lnTo>
                <a:lnTo>
                  <a:pt x="3239846" y="914400"/>
                </a:lnTo>
                <a:lnTo>
                  <a:pt x="3243923" y="965200"/>
                </a:lnTo>
                <a:lnTo>
                  <a:pt x="3245307" y="1003300"/>
                </a:lnTo>
                <a:lnTo>
                  <a:pt x="3245307" y="396709"/>
                </a:lnTo>
                <a:lnTo>
                  <a:pt x="3225063" y="368300"/>
                </a:lnTo>
                <a:lnTo>
                  <a:pt x="3196425" y="342900"/>
                </a:lnTo>
                <a:lnTo>
                  <a:pt x="3166338" y="304800"/>
                </a:lnTo>
                <a:lnTo>
                  <a:pt x="3134855" y="279400"/>
                </a:lnTo>
                <a:lnTo>
                  <a:pt x="3102038" y="241300"/>
                </a:lnTo>
                <a:lnTo>
                  <a:pt x="3067913" y="215900"/>
                </a:lnTo>
                <a:lnTo>
                  <a:pt x="3032556" y="190500"/>
                </a:lnTo>
                <a:lnTo>
                  <a:pt x="2995993" y="165100"/>
                </a:lnTo>
                <a:lnTo>
                  <a:pt x="2958274" y="139700"/>
                </a:lnTo>
                <a:lnTo>
                  <a:pt x="2919463" y="114300"/>
                </a:lnTo>
                <a:lnTo>
                  <a:pt x="2879598" y="101600"/>
                </a:lnTo>
                <a:lnTo>
                  <a:pt x="2838742" y="76200"/>
                </a:lnTo>
                <a:lnTo>
                  <a:pt x="2754211" y="50800"/>
                </a:lnTo>
                <a:lnTo>
                  <a:pt x="2575280" y="0"/>
                </a:lnTo>
                <a:lnTo>
                  <a:pt x="2289162" y="0"/>
                </a:lnTo>
                <a:lnTo>
                  <a:pt x="2150592" y="38100"/>
                </a:lnTo>
                <a:lnTo>
                  <a:pt x="2019719" y="76200"/>
                </a:lnTo>
                <a:lnTo>
                  <a:pt x="1978050" y="101600"/>
                </a:lnTo>
                <a:lnTo>
                  <a:pt x="1937448" y="127000"/>
                </a:lnTo>
                <a:lnTo>
                  <a:pt x="1897964" y="152400"/>
                </a:lnTo>
                <a:lnTo>
                  <a:pt x="1859661" y="177800"/>
                </a:lnTo>
                <a:lnTo>
                  <a:pt x="1822577" y="203200"/>
                </a:lnTo>
                <a:lnTo>
                  <a:pt x="1786775" y="228600"/>
                </a:lnTo>
                <a:lnTo>
                  <a:pt x="1752307" y="254000"/>
                </a:lnTo>
                <a:lnTo>
                  <a:pt x="1719224" y="292100"/>
                </a:lnTo>
                <a:lnTo>
                  <a:pt x="1687576" y="317500"/>
                </a:lnTo>
                <a:lnTo>
                  <a:pt x="1657413" y="355600"/>
                </a:lnTo>
                <a:lnTo>
                  <a:pt x="1628800" y="393700"/>
                </a:lnTo>
                <a:lnTo>
                  <a:pt x="1601787" y="431800"/>
                </a:lnTo>
                <a:lnTo>
                  <a:pt x="1576425" y="469900"/>
                </a:lnTo>
                <a:lnTo>
                  <a:pt x="1552752" y="508000"/>
                </a:lnTo>
                <a:lnTo>
                  <a:pt x="1530845" y="546100"/>
                </a:lnTo>
                <a:lnTo>
                  <a:pt x="1510741" y="584200"/>
                </a:lnTo>
                <a:lnTo>
                  <a:pt x="1492504" y="635000"/>
                </a:lnTo>
                <a:lnTo>
                  <a:pt x="1476184" y="673100"/>
                </a:lnTo>
                <a:lnTo>
                  <a:pt x="1461820" y="723900"/>
                </a:lnTo>
                <a:lnTo>
                  <a:pt x="1449489" y="762000"/>
                </a:lnTo>
                <a:lnTo>
                  <a:pt x="1439214" y="812800"/>
                </a:lnTo>
                <a:lnTo>
                  <a:pt x="1389710" y="812800"/>
                </a:lnTo>
                <a:lnTo>
                  <a:pt x="1340256" y="800100"/>
                </a:lnTo>
                <a:lnTo>
                  <a:pt x="1290904" y="800100"/>
                </a:lnTo>
                <a:lnTo>
                  <a:pt x="1241704" y="812800"/>
                </a:lnTo>
                <a:lnTo>
                  <a:pt x="1143952" y="812800"/>
                </a:lnTo>
                <a:lnTo>
                  <a:pt x="1047394" y="838200"/>
                </a:lnTo>
                <a:lnTo>
                  <a:pt x="999680" y="838200"/>
                </a:lnTo>
                <a:lnTo>
                  <a:pt x="952411" y="850900"/>
                </a:lnTo>
                <a:lnTo>
                  <a:pt x="905637" y="876300"/>
                </a:lnTo>
                <a:lnTo>
                  <a:pt x="813765" y="901700"/>
                </a:lnTo>
                <a:lnTo>
                  <a:pt x="724433" y="952500"/>
                </a:lnTo>
                <a:lnTo>
                  <a:pt x="680847" y="965200"/>
                </a:lnTo>
                <a:lnTo>
                  <a:pt x="638048" y="990600"/>
                </a:lnTo>
                <a:lnTo>
                  <a:pt x="596074" y="1016000"/>
                </a:lnTo>
                <a:lnTo>
                  <a:pt x="554977" y="1054100"/>
                </a:lnTo>
                <a:lnTo>
                  <a:pt x="514819" y="1079500"/>
                </a:lnTo>
                <a:lnTo>
                  <a:pt x="475640" y="1117600"/>
                </a:lnTo>
                <a:lnTo>
                  <a:pt x="438988" y="1143000"/>
                </a:lnTo>
                <a:lnTo>
                  <a:pt x="403771" y="1181100"/>
                </a:lnTo>
                <a:lnTo>
                  <a:pt x="369989" y="1206500"/>
                </a:lnTo>
                <a:lnTo>
                  <a:pt x="337667" y="1244600"/>
                </a:lnTo>
                <a:lnTo>
                  <a:pt x="306793" y="1282700"/>
                </a:lnTo>
                <a:lnTo>
                  <a:pt x="277368" y="1320800"/>
                </a:lnTo>
                <a:lnTo>
                  <a:pt x="249402" y="1358900"/>
                </a:lnTo>
                <a:lnTo>
                  <a:pt x="222910" y="1397000"/>
                </a:lnTo>
                <a:lnTo>
                  <a:pt x="197878" y="1435100"/>
                </a:lnTo>
                <a:lnTo>
                  <a:pt x="174307" y="1473200"/>
                </a:lnTo>
                <a:lnTo>
                  <a:pt x="152222" y="1511300"/>
                </a:lnTo>
                <a:lnTo>
                  <a:pt x="131610" y="1549400"/>
                </a:lnTo>
                <a:lnTo>
                  <a:pt x="112483" y="1587500"/>
                </a:lnTo>
                <a:lnTo>
                  <a:pt x="94843" y="1638300"/>
                </a:lnTo>
                <a:lnTo>
                  <a:pt x="78689" y="1676400"/>
                </a:lnTo>
                <a:lnTo>
                  <a:pt x="64033" y="1714500"/>
                </a:lnTo>
                <a:lnTo>
                  <a:pt x="50876" y="1765300"/>
                </a:lnTo>
                <a:lnTo>
                  <a:pt x="39217" y="1803400"/>
                </a:lnTo>
                <a:lnTo>
                  <a:pt x="29070" y="1854200"/>
                </a:lnTo>
                <a:lnTo>
                  <a:pt x="20421" y="1892300"/>
                </a:lnTo>
                <a:lnTo>
                  <a:pt x="13296" y="1943100"/>
                </a:lnTo>
                <a:lnTo>
                  <a:pt x="7683" y="1981200"/>
                </a:lnTo>
                <a:lnTo>
                  <a:pt x="3594" y="2032000"/>
                </a:lnTo>
                <a:lnTo>
                  <a:pt x="1028" y="2070100"/>
                </a:lnTo>
                <a:lnTo>
                  <a:pt x="0" y="2120900"/>
                </a:lnTo>
                <a:lnTo>
                  <a:pt x="495" y="2159000"/>
                </a:lnTo>
                <a:lnTo>
                  <a:pt x="2527" y="2209800"/>
                </a:lnTo>
                <a:lnTo>
                  <a:pt x="6108" y="2247900"/>
                </a:lnTo>
                <a:lnTo>
                  <a:pt x="11226" y="2298700"/>
                </a:lnTo>
                <a:lnTo>
                  <a:pt x="17894" y="2336800"/>
                </a:lnTo>
                <a:lnTo>
                  <a:pt x="26123" y="2387600"/>
                </a:lnTo>
                <a:lnTo>
                  <a:pt x="35902" y="2425700"/>
                </a:lnTo>
                <a:lnTo>
                  <a:pt x="47244" y="2476500"/>
                </a:lnTo>
                <a:lnTo>
                  <a:pt x="60147" y="2514600"/>
                </a:lnTo>
                <a:lnTo>
                  <a:pt x="74612" y="2565400"/>
                </a:lnTo>
                <a:lnTo>
                  <a:pt x="90665" y="2603500"/>
                </a:lnTo>
                <a:lnTo>
                  <a:pt x="108280" y="2641600"/>
                </a:lnTo>
                <a:lnTo>
                  <a:pt x="127482" y="2692400"/>
                </a:lnTo>
                <a:lnTo>
                  <a:pt x="148272" y="2730500"/>
                </a:lnTo>
                <a:lnTo>
                  <a:pt x="170649" y="2768600"/>
                </a:lnTo>
                <a:lnTo>
                  <a:pt x="194614" y="2819400"/>
                </a:lnTo>
                <a:lnTo>
                  <a:pt x="220179" y="2857500"/>
                </a:lnTo>
                <a:lnTo>
                  <a:pt x="247332" y="2895600"/>
                </a:lnTo>
                <a:lnTo>
                  <a:pt x="277558" y="2933700"/>
                </a:lnTo>
                <a:lnTo>
                  <a:pt x="306793" y="2984500"/>
                </a:lnTo>
                <a:lnTo>
                  <a:pt x="335038" y="3022600"/>
                </a:lnTo>
                <a:lnTo>
                  <a:pt x="362305" y="3060700"/>
                </a:lnTo>
                <a:lnTo>
                  <a:pt x="388569" y="3111500"/>
                </a:lnTo>
                <a:lnTo>
                  <a:pt x="413842" y="3162300"/>
                </a:lnTo>
                <a:lnTo>
                  <a:pt x="438111" y="3200400"/>
                </a:lnTo>
                <a:lnTo>
                  <a:pt x="461378" y="3251200"/>
                </a:lnTo>
                <a:lnTo>
                  <a:pt x="483628" y="3289300"/>
                </a:lnTo>
                <a:lnTo>
                  <a:pt x="504875" y="3340100"/>
                </a:lnTo>
                <a:lnTo>
                  <a:pt x="525094" y="3390900"/>
                </a:lnTo>
                <a:lnTo>
                  <a:pt x="544283" y="3429000"/>
                </a:lnTo>
                <a:lnTo>
                  <a:pt x="562457" y="3479800"/>
                </a:lnTo>
                <a:lnTo>
                  <a:pt x="579589" y="3530600"/>
                </a:lnTo>
                <a:lnTo>
                  <a:pt x="595693" y="3581400"/>
                </a:lnTo>
                <a:lnTo>
                  <a:pt x="610755" y="3619500"/>
                </a:lnTo>
                <a:lnTo>
                  <a:pt x="624763" y="3670300"/>
                </a:lnTo>
                <a:lnTo>
                  <a:pt x="637730" y="3721100"/>
                </a:lnTo>
                <a:lnTo>
                  <a:pt x="649630" y="3771900"/>
                </a:lnTo>
                <a:lnTo>
                  <a:pt x="660488" y="3822700"/>
                </a:lnTo>
                <a:lnTo>
                  <a:pt x="670267" y="3873500"/>
                </a:lnTo>
                <a:lnTo>
                  <a:pt x="678992" y="3924300"/>
                </a:lnTo>
                <a:lnTo>
                  <a:pt x="686638" y="3975100"/>
                </a:lnTo>
                <a:lnTo>
                  <a:pt x="693216" y="4025900"/>
                </a:lnTo>
                <a:lnTo>
                  <a:pt x="698703" y="4064000"/>
                </a:lnTo>
                <a:lnTo>
                  <a:pt x="703110" y="4114800"/>
                </a:lnTo>
                <a:lnTo>
                  <a:pt x="706437" y="4165600"/>
                </a:lnTo>
                <a:lnTo>
                  <a:pt x="664514" y="4191000"/>
                </a:lnTo>
                <a:lnTo>
                  <a:pt x="626275" y="4216400"/>
                </a:lnTo>
                <a:lnTo>
                  <a:pt x="592315" y="4241800"/>
                </a:lnTo>
                <a:lnTo>
                  <a:pt x="563219" y="4279900"/>
                </a:lnTo>
                <a:lnTo>
                  <a:pt x="539559" y="4318000"/>
                </a:lnTo>
                <a:lnTo>
                  <a:pt x="521944" y="4356100"/>
                </a:lnTo>
                <a:lnTo>
                  <a:pt x="510946" y="4406900"/>
                </a:lnTo>
                <a:lnTo>
                  <a:pt x="507149" y="4457700"/>
                </a:lnTo>
                <a:lnTo>
                  <a:pt x="511136" y="4508500"/>
                </a:lnTo>
                <a:lnTo>
                  <a:pt x="522681" y="4546600"/>
                </a:lnTo>
                <a:lnTo>
                  <a:pt x="541159" y="4597400"/>
                </a:lnTo>
                <a:lnTo>
                  <a:pt x="565924" y="4635500"/>
                </a:lnTo>
                <a:lnTo>
                  <a:pt x="596353" y="4673600"/>
                </a:lnTo>
                <a:lnTo>
                  <a:pt x="631825" y="4699000"/>
                </a:lnTo>
                <a:lnTo>
                  <a:pt x="671690" y="4724400"/>
                </a:lnTo>
                <a:lnTo>
                  <a:pt x="715327" y="4749800"/>
                </a:lnTo>
                <a:lnTo>
                  <a:pt x="762101" y="4749800"/>
                </a:lnTo>
                <a:lnTo>
                  <a:pt x="811390" y="4762500"/>
                </a:lnTo>
                <a:lnTo>
                  <a:pt x="821588" y="4762500"/>
                </a:lnTo>
                <a:lnTo>
                  <a:pt x="833081" y="4800600"/>
                </a:lnTo>
                <a:lnTo>
                  <a:pt x="848575" y="4851400"/>
                </a:lnTo>
                <a:lnTo>
                  <a:pt x="867841" y="4889500"/>
                </a:lnTo>
                <a:lnTo>
                  <a:pt x="890701" y="4927600"/>
                </a:lnTo>
                <a:lnTo>
                  <a:pt x="916927" y="4965700"/>
                </a:lnTo>
                <a:lnTo>
                  <a:pt x="946315" y="5003800"/>
                </a:lnTo>
                <a:lnTo>
                  <a:pt x="978649" y="5029200"/>
                </a:lnTo>
                <a:lnTo>
                  <a:pt x="1013726" y="5067300"/>
                </a:lnTo>
                <a:lnTo>
                  <a:pt x="1051344" y="5092700"/>
                </a:lnTo>
                <a:lnTo>
                  <a:pt x="1091272" y="5118100"/>
                </a:lnTo>
                <a:lnTo>
                  <a:pt x="1133322" y="5130800"/>
                </a:lnTo>
                <a:lnTo>
                  <a:pt x="1177264" y="5143500"/>
                </a:lnTo>
                <a:lnTo>
                  <a:pt x="1270050" y="5168900"/>
                </a:lnTo>
                <a:lnTo>
                  <a:pt x="1366862" y="5168900"/>
                </a:lnTo>
                <a:lnTo>
                  <a:pt x="1459636" y="5143500"/>
                </a:lnTo>
                <a:lnTo>
                  <a:pt x="1503591" y="5130800"/>
                </a:lnTo>
                <a:lnTo>
                  <a:pt x="1545640" y="5118100"/>
                </a:lnTo>
                <a:lnTo>
                  <a:pt x="1585569" y="5092700"/>
                </a:lnTo>
                <a:lnTo>
                  <a:pt x="1623187" y="5067300"/>
                </a:lnTo>
                <a:lnTo>
                  <a:pt x="1658264" y="5029200"/>
                </a:lnTo>
                <a:lnTo>
                  <a:pt x="1690598" y="5003800"/>
                </a:lnTo>
                <a:lnTo>
                  <a:pt x="1719986" y="4965700"/>
                </a:lnTo>
                <a:lnTo>
                  <a:pt x="1746199" y="4927600"/>
                </a:lnTo>
                <a:lnTo>
                  <a:pt x="1769059" y="4889500"/>
                </a:lnTo>
                <a:lnTo>
                  <a:pt x="1788337" y="4851400"/>
                </a:lnTo>
                <a:lnTo>
                  <a:pt x="1803831" y="4800600"/>
                </a:lnTo>
                <a:lnTo>
                  <a:pt x="1815325" y="4762500"/>
                </a:lnTo>
                <a:lnTo>
                  <a:pt x="1825523" y="4762500"/>
                </a:lnTo>
                <a:lnTo>
                  <a:pt x="1874799" y="4749800"/>
                </a:lnTo>
                <a:lnTo>
                  <a:pt x="1921586" y="4749800"/>
                </a:lnTo>
                <a:lnTo>
                  <a:pt x="1965223" y="4724400"/>
                </a:lnTo>
                <a:lnTo>
                  <a:pt x="2005088" y="4699000"/>
                </a:lnTo>
                <a:lnTo>
                  <a:pt x="2040547" y="4673600"/>
                </a:lnTo>
                <a:lnTo>
                  <a:pt x="2070989" y="4635500"/>
                </a:lnTo>
                <a:lnTo>
                  <a:pt x="2095754" y="4597400"/>
                </a:lnTo>
                <a:lnTo>
                  <a:pt x="2109609" y="4559300"/>
                </a:lnTo>
                <a:lnTo>
                  <a:pt x="2125776" y="4508500"/>
                </a:lnTo>
                <a:lnTo>
                  <a:pt x="2129764" y="4457700"/>
                </a:lnTo>
                <a:lnTo>
                  <a:pt x="2126030" y="4406900"/>
                </a:lnTo>
                <a:lnTo>
                  <a:pt x="2115210" y="4368800"/>
                </a:lnTo>
                <a:lnTo>
                  <a:pt x="2097874" y="4318000"/>
                </a:lnTo>
                <a:lnTo>
                  <a:pt x="2074595" y="4279900"/>
                </a:lnTo>
                <a:lnTo>
                  <a:pt x="2045957" y="4241800"/>
                </a:lnTo>
                <a:lnTo>
                  <a:pt x="2012505" y="4216400"/>
                </a:lnTo>
                <a:lnTo>
                  <a:pt x="1974824" y="4191000"/>
                </a:lnTo>
                <a:lnTo>
                  <a:pt x="1933486" y="4165600"/>
                </a:lnTo>
                <a:lnTo>
                  <a:pt x="1934527" y="4152900"/>
                </a:lnTo>
                <a:lnTo>
                  <a:pt x="1937664" y="4114800"/>
                </a:lnTo>
                <a:lnTo>
                  <a:pt x="1942858" y="4064000"/>
                </a:lnTo>
                <a:lnTo>
                  <a:pt x="1949069" y="4013200"/>
                </a:lnTo>
                <a:lnTo>
                  <a:pt x="1956282" y="3962400"/>
                </a:lnTo>
                <a:lnTo>
                  <a:pt x="1964512" y="3911600"/>
                </a:lnTo>
                <a:lnTo>
                  <a:pt x="1973745" y="3860800"/>
                </a:lnTo>
                <a:lnTo>
                  <a:pt x="1983981" y="3810000"/>
                </a:lnTo>
                <a:lnTo>
                  <a:pt x="1995208" y="3759200"/>
                </a:lnTo>
                <a:lnTo>
                  <a:pt x="2007425" y="3721100"/>
                </a:lnTo>
                <a:lnTo>
                  <a:pt x="2020633" y="3670300"/>
                </a:lnTo>
                <a:lnTo>
                  <a:pt x="2034819" y="3619500"/>
                </a:lnTo>
                <a:lnTo>
                  <a:pt x="2049970" y="3568700"/>
                </a:lnTo>
                <a:lnTo>
                  <a:pt x="2066112" y="3517900"/>
                </a:lnTo>
                <a:lnTo>
                  <a:pt x="2083219" y="3467100"/>
                </a:lnTo>
                <a:lnTo>
                  <a:pt x="2101278" y="3429000"/>
                </a:lnTo>
                <a:lnTo>
                  <a:pt x="2120303" y="3378200"/>
                </a:lnTo>
                <a:lnTo>
                  <a:pt x="2140293" y="3327400"/>
                </a:lnTo>
                <a:lnTo>
                  <a:pt x="2161222" y="3289300"/>
                </a:lnTo>
                <a:lnTo>
                  <a:pt x="2183104" y="3238500"/>
                </a:lnTo>
                <a:lnTo>
                  <a:pt x="2205926" y="3187700"/>
                </a:lnTo>
                <a:lnTo>
                  <a:pt x="2229675" y="3149600"/>
                </a:lnTo>
                <a:lnTo>
                  <a:pt x="2254377" y="3098800"/>
                </a:lnTo>
                <a:lnTo>
                  <a:pt x="2279993" y="3060700"/>
                </a:lnTo>
                <a:lnTo>
                  <a:pt x="2306536" y="3022600"/>
                </a:lnTo>
                <a:lnTo>
                  <a:pt x="2334006" y="2971800"/>
                </a:lnTo>
                <a:lnTo>
                  <a:pt x="2362390" y="2933700"/>
                </a:lnTo>
                <a:lnTo>
                  <a:pt x="2391676" y="2882900"/>
                </a:lnTo>
                <a:lnTo>
                  <a:pt x="2419743" y="2844800"/>
                </a:lnTo>
                <a:lnTo>
                  <a:pt x="2446172" y="2806700"/>
                </a:lnTo>
                <a:lnTo>
                  <a:pt x="2470937" y="2768600"/>
                </a:lnTo>
                <a:lnTo>
                  <a:pt x="2494038" y="2717800"/>
                </a:lnTo>
                <a:lnTo>
                  <a:pt x="2515451" y="2679700"/>
                </a:lnTo>
                <a:lnTo>
                  <a:pt x="2535174" y="2628900"/>
                </a:lnTo>
                <a:lnTo>
                  <a:pt x="2553195" y="2578100"/>
                </a:lnTo>
                <a:lnTo>
                  <a:pt x="2569489" y="2540000"/>
                </a:lnTo>
                <a:lnTo>
                  <a:pt x="2584043" y="2489200"/>
                </a:lnTo>
                <a:lnTo>
                  <a:pt x="2596858" y="2438400"/>
                </a:lnTo>
                <a:lnTo>
                  <a:pt x="2607907" y="2400300"/>
                </a:lnTo>
                <a:lnTo>
                  <a:pt x="2617178" y="2349500"/>
                </a:lnTo>
                <a:lnTo>
                  <a:pt x="2624671" y="2298700"/>
                </a:lnTo>
                <a:lnTo>
                  <a:pt x="2630347" y="2247900"/>
                </a:lnTo>
                <a:lnTo>
                  <a:pt x="2634208" y="2197100"/>
                </a:lnTo>
                <a:lnTo>
                  <a:pt x="2636253" y="2146300"/>
                </a:lnTo>
                <a:lnTo>
                  <a:pt x="2636443" y="2095500"/>
                </a:lnTo>
                <a:lnTo>
                  <a:pt x="2634792" y="2057400"/>
                </a:lnTo>
                <a:lnTo>
                  <a:pt x="2631262" y="2006600"/>
                </a:lnTo>
                <a:lnTo>
                  <a:pt x="2767152" y="1968500"/>
                </a:lnTo>
                <a:lnTo>
                  <a:pt x="2810687" y="1943100"/>
                </a:lnTo>
                <a:lnTo>
                  <a:pt x="2853258" y="1930400"/>
                </a:lnTo>
                <a:lnTo>
                  <a:pt x="2894812" y="1905000"/>
                </a:lnTo>
                <a:lnTo>
                  <a:pt x="2935287" y="1892300"/>
                </a:lnTo>
                <a:lnTo>
                  <a:pt x="2974644" y="1866900"/>
                </a:lnTo>
                <a:lnTo>
                  <a:pt x="3012821" y="1841500"/>
                </a:lnTo>
                <a:lnTo>
                  <a:pt x="3049752" y="1816100"/>
                </a:lnTo>
                <a:lnTo>
                  <a:pt x="3085414" y="1790700"/>
                </a:lnTo>
                <a:lnTo>
                  <a:pt x="3119729" y="1752600"/>
                </a:lnTo>
                <a:lnTo>
                  <a:pt x="3152648" y="1727200"/>
                </a:lnTo>
                <a:lnTo>
                  <a:pt x="3184131" y="1689100"/>
                </a:lnTo>
                <a:lnTo>
                  <a:pt x="3214116" y="1651000"/>
                </a:lnTo>
                <a:lnTo>
                  <a:pt x="3242538" y="1625600"/>
                </a:lnTo>
                <a:lnTo>
                  <a:pt x="3269373" y="1587500"/>
                </a:lnTo>
                <a:lnTo>
                  <a:pt x="3294545" y="1549400"/>
                </a:lnTo>
                <a:lnTo>
                  <a:pt x="3318002" y="1498600"/>
                </a:lnTo>
                <a:lnTo>
                  <a:pt x="3339706" y="1460500"/>
                </a:lnTo>
                <a:lnTo>
                  <a:pt x="3359594" y="1422400"/>
                </a:lnTo>
                <a:lnTo>
                  <a:pt x="3377615" y="1384300"/>
                </a:lnTo>
                <a:lnTo>
                  <a:pt x="3393706" y="1333500"/>
                </a:lnTo>
                <a:lnTo>
                  <a:pt x="3407829" y="1295400"/>
                </a:lnTo>
                <a:lnTo>
                  <a:pt x="3419919" y="1244600"/>
                </a:lnTo>
                <a:lnTo>
                  <a:pt x="3429939" y="1193800"/>
                </a:lnTo>
                <a:lnTo>
                  <a:pt x="3437826" y="1155700"/>
                </a:lnTo>
                <a:lnTo>
                  <a:pt x="3443516" y="1104900"/>
                </a:lnTo>
                <a:lnTo>
                  <a:pt x="3446970" y="1054100"/>
                </a:lnTo>
                <a:lnTo>
                  <a:pt x="3448139" y="1003300"/>
                </a:lnTo>
                <a:close/>
              </a:path>
              <a:path w="3866515" h="5168900">
                <a:moveTo>
                  <a:pt x="3866083" y="2839593"/>
                </a:moveTo>
                <a:lnTo>
                  <a:pt x="3858666" y="2801416"/>
                </a:lnTo>
                <a:lnTo>
                  <a:pt x="3836390" y="2767863"/>
                </a:lnTo>
                <a:lnTo>
                  <a:pt x="3621252" y="2552738"/>
                </a:lnTo>
                <a:lnTo>
                  <a:pt x="3587712" y="2530475"/>
                </a:lnTo>
                <a:lnTo>
                  <a:pt x="3549548" y="2523045"/>
                </a:lnTo>
                <a:lnTo>
                  <a:pt x="3511385" y="2530475"/>
                </a:lnTo>
                <a:lnTo>
                  <a:pt x="3477831" y="2552738"/>
                </a:lnTo>
                <a:lnTo>
                  <a:pt x="3455555" y="2586291"/>
                </a:lnTo>
                <a:lnTo>
                  <a:pt x="3448126" y="2624455"/>
                </a:lnTo>
                <a:lnTo>
                  <a:pt x="3455555" y="2662618"/>
                </a:lnTo>
                <a:lnTo>
                  <a:pt x="3477831" y="2696172"/>
                </a:lnTo>
                <a:lnTo>
                  <a:pt x="3692956" y="2911297"/>
                </a:lnTo>
                <a:lnTo>
                  <a:pt x="3726510" y="2933573"/>
                </a:lnTo>
                <a:lnTo>
                  <a:pt x="3764673" y="2941002"/>
                </a:lnTo>
                <a:lnTo>
                  <a:pt x="3802837" y="2933573"/>
                </a:lnTo>
                <a:lnTo>
                  <a:pt x="3836390" y="2911297"/>
                </a:lnTo>
                <a:lnTo>
                  <a:pt x="3858666" y="2877756"/>
                </a:lnTo>
                <a:lnTo>
                  <a:pt x="3866083" y="2839593"/>
                </a:lnTo>
                <a:close/>
              </a:path>
            </a:pathLst>
          </a:custGeom>
          <a:solidFill>
            <a:srgbClr val="00BE6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pc="5"/>
              <a:t>CONCL</a:t>
            </a:r>
            <a:r>
              <a:rPr dirty="0" spc="5">
                <a:solidFill>
                  <a:srgbClr val="00BE62"/>
                </a:solidFill>
              </a:rPr>
              <a:t>USION</a:t>
            </a:r>
          </a:p>
        </p:txBody>
      </p:sp>
      <p:sp>
        <p:nvSpPr>
          <p:cNvPr id="9" name="object 9"/>
          <p:cNvSpPr/>
          <p:nvPr/>
        </p:nvSpPr>
        <p:spPr>
          <a:xfrm>
            <a:off x="6156396" y="3298042"/>
            <a:ext cx="142875" cy="1428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6186418" y="5383575"/>
            <a:ext cx="142875" cy="1428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6186418" y="7977667"/>
            <a:ext cx="142875" cy="1428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5589905" marR="5080">
              <a:lnSpc>
                <a:spcPct val="115199"/>
              </a:lnSpc>
              <a:spcBef>
                <a:spcPts val="100"/>
              </a:spcBef>
            </a:pPr>
            <a:r>
              <a:rPr dirty="0" spc="-140"/>
              <a:t>In</a:t>
            </a:r>
            <a:r>
              <a:rPr dirty="0" spc="-490"/>
              <a:t> </a:t>
            </a:r>
            <a:r>
              <a:rPr dirty="0" spc="-315"/>
              <a:t>conclusion,</a:t>
            </a:r>
            <a:r>
              <a:rPr dirty="0" spc="-490"/>
              <a:t> </a:t>
            </a:r>
            <a:r>
              <a:rPr dirty="0" spc="-275"/>
              <a:t>the</a:t>
            </a:r>
            <a:r>
              <a:rPr dirty="0" spc="-484"/>
              <a:t> </a:t>
            </a:r>
            <a:r>
              <a:rPr dirty="0" spc="-365"/>
              <a:t>database</a:t>
            </a:r>
            <a:r>
              <a:rPr dirty="0" spc="-490"/>
              <a:t> </a:t>
            </a:r>
            <a:r>
              <a:rPr dirty="0" spc="-335"/>
              <a:t>design</a:t>
            </a:r>
            <a:r>
              <a:rPr dirty="0" spc="-490"/>
              <a:t> </a:t>
            </a:r>
            <a:r>
              <a:rPr dirty="0" spc="-270"/>
              <a:t>and</a:t>
            </a:r>
            <a:r>
              <a:rPr dirty="0" spc="-484"/>
              <a:t> </a:t>
            </a:r>
            <a:r>
              <a:rPr dirty="0" spc="-260"/>
              <a:t>implementation</a:t>
            </a:r>
            <a:r>
              <a:rPr dirty="0" spc="-490"/>
              <a:t> </a:t>
            </a:r>
            <a:r>
              <a:rPr dirty="0" spc="-90"/>
              <a:t>for  </a:t>
            </a:r>
            <a:r>
              <a:rPr dirty="0" spc="-275"/>
              <a:t>the</a:t>
            </a:r>
            <a:r>
              <a:rPr dirty="0" spc="-500"/>
              <a:t> </a:t>
            </a:r>
            <a:r>
              <a:rPr dirty="0" spc="-155"/>
              <a:t>TripTrack</a:t>
            </a:r>
            <a:r>
              <a:rPr dirty="0" spc="-495"/>
              <a:t> </a:t>
            </a:r>
            <a:r>
              <a:rPr dirty="0" spc="-405"/>
              <a:t>system</a:t>
            </a:r>
            <a:r>
              <a:rPr dirty="0" spc="-495"/>
              <a:t> </a:t>
            </a:r>
            <a:r>
              <a:rPr dirty="0" spc="-325"/>
              <a:t>have</a:t>
            </a:r>
            <a:r>
              <a:rPr dirty="0" spc="-495"/>
              <a:t> </a:t>
            </a:r>
            <a:r>
              <a:rPr dirty="0" spc="-350"/>
              <a:t>been</a:t>
            </a:r>
            <a:r>
              <a:rPr dirty="0" spc="-495"/>
              <a:t> </a:t>
            </a:r>
            <a:r>
              <a:rPr dirty="0" spc="-390"/>
              <a:t>successful</a:t>
            </a:r>
            <a:r>
              <a:rPr dirty="0" spc="-495"/>
              <a:t> </a:t>
            </a:r>
            <a:r>
              <a:rPr dirty="0" spc="-110"/>
              <a:t>in</a:t>
            </a:r>
            <a:r>
              <a:rPr dirty="0" spc="-495"/>
              <a:t> </a:t>
            </a:r>
            <a:r>
              <a:rPr dirty="0" spc="-315"/>
              <a:t>meeting</a:t>
            </a:r>
            <a:r>
              <a:rPr dirty="0" spc="-495"/>
              <a:t> </a:t>
            </a:r>
            <a:r>
              <a:rPr dirty="0" spc="-275"/>
              <a:t>the  </a:t>
            </a:r>
            <a:r>
              <a:rPr dirty="0" spc="-409"/>
              <a:t>system's</a:t>
            </a:r>
            <a:r>
              <a:rPr dirty="0" spc="-500"/>
              <a:t> </a:t>
            </a:r>
            <a:r>
              <a:rPr dirty="0" spc="-245"/>
              <a:t>requirements.</a:t>
            </a:r>
          </a:p>
          <a:p>
            <a:pPr marL="5619750" marR="79375">
              <a:lnSpc>
                <a:spcPct val="115199"/>
              </a:lnSpc>
              <a:spcBef>
                <a:spcPts val="3150"/>
              </a:spcBef>
            </a:pPr>
            <a:r>
              <a:rPr dirty="0" spc="-320"/>
              <a:t>By</a:t>
            </a:r>
            <a:r>
              <a:rPr dirty="0" spc="-490"/>
              <a:t> </a:t>
            </a:r>
            <a:r>
              <a:rPr dirty="0" spc="-225"/>
              <a:t>following</a:t>
            </a:r>
            <a:r>
              <a:rPr dirty="0" spc="-490"/>
              <a:t> </a:t>
            </a:r>
            <a:r>
              <a:rPr dirty="0" spc="-380"/>
              <a:t>a</a:t>
            </a:r>
            <a:r>
              <a:rPr dirty="0" spc="-484"/>
              <a:t> </a:t>
            </a:r>
            <a:r>
              <a:rPr dirty="0" spc="-220"/>
              <a:t>well-structured</a:t>
            </a:r>
            <a:r>
              <a:rPr dirty="0" spc="-490"/>
              <a:t> </a:t>
            </a:r>
            <a:r>
              <a:rPr dirty="0" spc="-280"/>
              <a:t>approach,</a:t>
            </a:r>
            <a:r>
              <a:rPr dirty="0" spc="-490"/>
              <a:t> </a:t>
            </a:r>
            <a:r>
              <a:rPr dirty="0" spc="-420"/>
              <a:t>we</a:t>
            </a:r>
            <a:r>
              <a:rPr dirty="0" spc="-484"/>
              <a:t> </a:t>
            </a:r>
            <a:r>
              <a:rPr dirty="0" spc="-325"/>
              <a:t>have</a:t>
            </a:r>
            <a:r>
              <a:rPr dirty="0" spc="-490"/>
              <a:t> </a:t>
            </a:r>
            <a:r>
              <a:rPr dirty="0" spc="-320"/>
              <a:t>created  </a:t>
            </a:r>
            <a:r>
              <a:rPr dirty="0" spc="-380"/>
              <a:t>a </a:t>
            </a:r>
            <a:r>
              <a:rPr dirty="0" spc="-240"/>
              <a:t>robust </a:t>
            </a:r>
            <a:r>
              <a:rPr dirty="0" spc="-270"/>
              <a:t>and </a:t>
            </a:r>
            <a:r>
              <a:rPr dirty="0" spc="-229"/>
              <a:t>efficient </a:t>
            </a:r>
            <a:r>
              <a:rPr dirty="0" spc="-365"/>
              <a:t>database </a:t>
            </a:r>
            <a:r>
              <a:rPr dirty="0" spc="-220"/>
              <a:t>that </a:t>
            </a:r>
            <a:r>
              <a:rPr dirty="0" spc="-285"/>
              <a:t>supports </a:t>
            </a:r>
            <a:r>
              <a:rPr dirty="0" spc="-360"/>
              <a:t>passenger  </a:t>
            </a:r>
            <a:r>
              <a:rPr dirty="0" spc="-270"/>
              <a:t>and </a:t>
            </a:r>
            <a:r>
              <a:rPr dirty="0" spc="-125"/>
              <a:t>driver </a:t>
            </a:r>
            <a:r>
              <a:rPr dirty="0" spc="-275"/>
              <a:t>interfaces, </a:t>
            </a:r>
            <a:r>
              <a:rPr dirty="0" spc="-229"/>
              <a:t>including </a:t>
            </a:r>
            <a:r>
              <a:rPr dirty="0" spc="-270"/>
              <a:t>features </a:t>
            </a:r>
            <a:r>
              <a:rPr dirty="0" spc="-190"/>
              <a:t>like </a:t>
            </a:r>
            <a:r>
              <a:rPr dirty="0" spc="-280"/>
              <a:t>location  </a:t>
            </a:r>
            <a:r>
              <a:rPr dirty="0" spc="-229"/>
              <a:t>tracking,</a:t>
            </a:r>
            <a:r>
              <a:rPr dirty="0" spc="-500"/>
              <a:t> </a:t>
            </a:r>
            <a:r>
              <a:rPr dirty="0" spc="-220"/>
              <a:t>route</a:t>
            </a:r>
            <a:r>
              <a:rPr dirty="0" spc="-495"/>
              <a:t> </a:t>
            </a:r>
            <a:r>
              <a:rPr dirty="0" spc="-240"/>
              <a:t>tracing,</a:t>
            </a:r>
            <a:r>
              <a:rPr dirty="0" spc="-495"/>
              <a:t> </a:t>
            </a:r>
            <a:r>
              <a:rPr dirty="0" spc="-270"/>
              <a:t>and</a:t>
            </a:r>
            <a:r>
              <a:rPr dirty="0" spc="-495"/>
              <a:t> </a:t>
            </a:r>
            <a:r>
              <a:rPr dirty="0" spc="-275"/>
              <a:t>user</a:t>
            </a:r>
            <a:r>
              <a:rPr dirty="0" spc="-495"/>
              <a:t> </a:t>
            </a:r>
            <a:r>
              <a:rPr dirty="0" spc="-254"/>
              <a:t>authentication.</a:t>
            </a:r>
          </a:p>
          <a:p>
            <a:pPr marL="5619750" marR="641985">
              <a:lnSpc>
                <a:spcPct val="115199"/>
              </a:lnSpc>
              <a:spcBef>
                <a:spcPts val="2725"/>
              </a:spcBef>
            </a:pPr>
            <a:r>
              <a:rPr dirty="0" spc="-265"/>
              <a:t>The</a:t>
            </a:r>
            <a:r>
              <a:rPr dirty="0" spc="-490"/>
              <a:t> </a:t>
            </a:r>
            <a:r>
              <a:rPr dirty="0" spc="-365"/>
              <a:t>database</a:t>
            </a:r>
            <a:r>
              <a:rPr dirty="0" spc="-484"/>
              <a:t> </a:t>
            </a:r>
            <a:r>
              <a:rPr dirty="0" spc="-375"/>
              <a:t>has</a:t>
            </a:r>
            <a:r>
              <a:rPr dirty="0" spc="-484"/>
              <a:t> </a:t>
            </a:r>
            <a:r>
              <a:rPr dirty="0" spc="-280"/>
              <a:t>undergone</a:t>
            </a:r>
            <a:r>
              <a:rPr dirty="0" spc="-484"/>
              <a:t> </a:t>
            </a:r>
            <a:r>
              <a:rPr dirty="0" spc="-225"/>
              <a:t>rigorous</a:t>
            </a:r>
            <a:r>
              <a:rPr dirty="0" spc="-490"/>
              <a:t> </a:t>
            </a:r>
            <a:r>
              <a:rPr dirty="0" spc="-300"/>
              <a:t>testing</a:t>
            </a:r>
            <a:r>
              <a:rPr dirty="0" spc="-484"/>
              <a:t> </a:t>
            </a:r>
            <a:r>
              <a:rPr dirty="0" spc="-285"/>
              <a:t>to</a:t>
            </a:r>
            <a:r>
              <a:rPr dirty="0" spc="-484"/>
              <a:t> </a:t>
            </a:r>
            <a:r>
              <a:rPr dirty="0" spc="-295"/>
              <a:t>ensure  </a:t>
            </a:r>
            <a:r>
              <a:rPr dirty="0" spc="-300"/>
              <a:t>data</a:t>
            </a:r>
            <a:r>
              <a:rPr dirty="0" spc="-495"/>
              <a:t> </a:t>
            </a:r>
            <a:r>
              <a:rPr dirty="0" spc="-190"/>
              <a:t>integrity,</a:t>
            </a:r>
            <a:r>
              <a:rPr dirty="0" spc="-490"/>
              <a:t> </a:t>
            </a:r>
            <a:r>
              <a:rPr dirty="0" spc="-160"/>
              <a:t>reliability,</a:t>
            </a:r>
            <a:r>
              <a:rPr dirty="0" spc="-495"/>
              <a:t> </a:t>
            </a:r>
            <a:r>
              <a:rPr dirty="0" spc="-270"/>
              <a:t>and</a:t>
            </a:r>
            <a:r>
              <a:rPr dirty="0" spc="-490"/>
              <a:t> </a:t>
            </a:r>
            <a:r>
              <a:rPr dirty="0" spc="-245"/>
              <a:t>optimal</a:t>
            </a:r>
            <a:r>
              <a:rPr dirty="0" spc="-495"/>
              <a:t> </a:t>
            </a:r>
            <a:r>
              <a:rPr dirty="0" spc="-260"/>
              <a:t>performance.</a:t>
            </a:r>
          </a:p>
        </p:txBody>
      </p:sp>
      <p:grpSp>
        <p:nvGrpSpPr>
          <p:cNvPr id="13" name="object 13"/>
          <p:cNvGrpSpPr/>
          <p:nvPr/>
        </p:nvGrpSpPr>
        <p:grpSpPr>
          <a:xfrm>
            <a:off x="15297058" y="7296058"/>
            <a:ext cx="2990850" cy="2990850"/>
            <a:chOff x="15297058" y="7296058"/>
            <a:chExt cx="2990850" cy="2990850"/>
          </a:xfrm>
        </p:grpSpPr>
        <p:sp>
          <p:nvSpPr>
            <p:cNvPr id="14" name="object 14"/>
            <p:cNvSpPr/>
            <p:nvPr/>
          </p:nvSpPr>
          <p:spPr>
            <a:xfrm>
              <a:off x="15947867" y="7296058"/>
              <a:ext cx="2340610" cy="2990850"/>
            </a:xfrm>
            <a:custGeom>
              <a:avLst/>
              <a:gdLst/>
              <a:ahLst/>
              <a:cxnLst/>
              <a:rect l="l" t="t" r="r" b="b"/>
              <a:pathLst>
                <a:path w="2340609" h="2990850">
                  <a:moveTo>
                    <a:pt x="1049788" y="1941061"/>
                  </a:moveTo>
                  <a:lnTo>
                    <a:pt x="2098978" y="2990849"/>
                  </a:lnTo>
                  <a:lnTo>
                    <a:pt x="0" y="2990849"/>
                  </a:lnTo>
                  <a:lnTo>
                    <a:pt x="1049788" y="1941061"/>
                  </a:lnTo>
                  <a:close/>
                </a:path>
                <a:path w="2340609" h="2990850">
                  <a:moveTo>
                    <a:pt x="2340040" y="0"/>
                  </a:moveTo>
                  <a:lnTo>
                    <a:pt x="2340040" y="2098978"/>
                  </a:lnTo>
                  <a:lnTo>
                    <a:pt x="1290252" y="1049788"/>
                  </a:lnTo>
                  <a:lnTo>
                    <a:pt x="2340040" y="0"/>
                  </a:lnTo>
                  <a:close/>
                </a:path>
              </a:pathLst>
            </a:custGeom>
            <a:solidFill>
              <a:srgbClr val="00BE6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15297058" y="7529344"/>
              <a:ext cx="2990850" cy="2757805"/>
            </a:xfrm>
            <a:custGeom>
              <a:avLst/>
              <a:gdLst/>
              <a:ahLst/>
              <a:cxnLst/>
              <a:rect l="l" t="t" r="r" b="b"/>
              <a:pathLst>
                <a:path w="2990850" h="2757804">
                  <a:moveTo>
                    <a:pt x="891871" y="1707775"/>
                  </a:moveTo>
                  <a:lnTo>
                    <a:pt x="1941061" y="2757563"/>
                  </a:lnTo>
                  <a:lnTo>
                    <a:pt x="0" y="2757563"/>
                  </a:lnTo>
                  <a:lnTo>
                    <a:pt x="0" y="2599646"/>
                  </a:lnTo>
                  <a:lnTo>
                    <a:pt x="891871" y="1707775"/>
                  </a:lnTo>
                  <a:close/>
                </a:path>
                <a:path w="2990850" h="2757804">
                  <a:moveTo>
                    <a:pt x="2986064" y="0"/>
                  </a:moveTo>
                  <a:lnTo>
                    <a:pt x="2990849" y="0"/>
                  </a:lnTo>
                  <a:lnTo>
                    <a:pt x="2990849" y="44264"/>
                  </a:lnTo>
                  <a:lnTo>
                    <a:pt x="2219210" y="815903"/>
                  </a:lnTo>
                  <a:lnTo>
                    <a:pt x="2990849" y="1587543"/>
                  </a:lnTo>
                  <a:lnTo>
                    <a:pt x="2990849" y="1632405"/>
                  </a:lnTo>
                  <a:lnTo>
                    <a:pt x="2986064" y="1632405"/>
                  </a:lnTo>
                  <a:lnTo>
                    <a:pt x="2981279" y="1630611"/>
                  </a:lnTo>
                  <a:lnTo>
                    <a:pt x="2180329" y="829661"/>
                  </a:lnTo>
                  <a:lnTo>
                    <a:pt x="2176291" y="823530"/>
                  </a:lnTo>
                  <a:lnTo>
                    <a:pt x="2174945" y="816501"/>
                  </a:lnTo>
                  <a:lnTo>
                    <a:pt x="2176291" y="809473"/>
                  </a:lnTo>
                  <a:lnTo>
                    <a:pt x="2180329" y="803342"/>
                  </a:lnTo>
                  <a:lnTo>
                    <a:pt x="2977690" y="5981"/>
                  </a:lnTo>
                  <a:lnTo>
                    <a:pt x="2981279" y="1794"/>
                  </a:lnTo>
                  <a:lnTo>
                    <a:pt x="2986064" y="0"/>
                  </a:lnTo>
                  <a:close/>
                </a:path>
              </a:pathLst>
            </a:custGeom>
            <a:solidFill>
              <a:srgbClr val="7DD95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15628444" y="8791483"/>
              <a:ext cx="2660015" cy="1495425"/>
            </a:xfrm>
            <a:custGeom>
              <a:avLst/>
              <a:gdLst/>
              <a:ahLst/>
              <a:cxnLst/>
              <a:rect l="l" t="t" r="r" b="b"/>
              <a:pathLst>
                <a:path w="2660015" h="1495425">
                  <a:moveTo>
                    <a:pt x="560485" y="942715"/>
                  </a:moveTo>
                  <a:lnTo>
                    <a:pt x="567513" y="944061"/>
                  </a:lnTo>
                  <a:lnTo>
                    <a:pt x="573644" y="948099"/>
                  </a:lnTo>
                  <a:lnTo>
                    <a:pt x="1120970" y="1495424"/>
                  </a:lnTo>
                  <a:lnTo>
                    <a:pt x="1068929" y="1495424"/>
                  </a:lnTo>
                  <a:lnTo>
                    <a:pt x="560485" y="986980"/>
                  </a:lnTo>
                  <a:lnTo>
                    <a:pt x="508444" y="986980"/>
                  </a:lnTo>
                  <a:lnTo>
                    <a:pt x="547325" y="948099"/>
                  </a:lnTo>
                  <a:lnTo>
                    <a:pt x="553456" y="944061"/>
                  </a:lnTo>
                  <a:lnTo>
                    <a:pt x="560485" y="942715"/>
                  </a:lnTo>
                  <a:close/>
                </a:path>
                <a:path w="2660015" h="1495425">
                  <a:moveTo>
                    <a:pt x="508444" y="986980"/>
                  </a:moveTo>
                  <a:lnTo>
                    <a:pt x="560485" y="986980"/>
                  </a:lnTo>
                  <a:lnTo>
                    <a:pt x="52040" y="1495424"/>
                  </a:lnTo>
                  <a:lnTo>
                    <a:pt x="0" y="1495424"/>
                  </a:lnTo>
                  <a:lnTo>
                    <a:pt x="508444" y="986980"/>
                  </a:lnTo>
                  <a:close/>
                </a:path>
                <a:path w="2660015" h="1495425">
                  <a:moveTo>
                    <a:pt x="2659463" y="0"/>
                  </a:moveTo>
                  <a:lnTo>
                    <a:pt x="2659463" y="1495424"/>
                  </a:lnTo>
                  <a:lnTo>
                    <a:pt x="2055910" y="1495424"/>
                  </a:lnTo>
                  <a:lnTo>
                    <a:pt x="1609675" y="1049788"/>
                  </a:lnTo>
                  <a:lnTo>
                    <a:pt x="2659463" y="0"/>
                  </a:lnTo>
                  <a:close/>
                </a:path>
              </a:pathLst>
            </a:custGeom>
            <a:solidFill>
              <a:srgbClr val="C1FF72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5674360" cy="10287000"/>
            <a:chOff x="0" y="0"/>
            <a:chExt cx="5674360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5674211" cy="102869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774141" y="3103485"/>
              <a:ext cx="3581400" cy="4074795"/>
            </a:xfrm>
            <a:custGeom>
              <a:avLst/>
              <a:gdLst/>
              <a:ahLst/>
              <a:cxnLst/>
              <a:rect l="l" t="t" r="r" b="b"/>
              <a:pathLst>
                <a:path w="3581400" h="4074795">
                  <a:moveTo>
                    <a:pt x="1786699" y="493674"/>
                  </a:moveTo>
                  <a:lnTo>
                    <a:pt x="1784324" y="445287"/>
                  </a:lnTo>
                  <a:lnTo>
                    <a:pt x="1777225" y="397357"/>
                  </a:lnTo>
                  <a:lnTo>
                    <a:pt x="1765452" y="350367"/>
                  </a:lnTo>
                  <a:lnTo>
                    <a:pt x="1749132" y="304749"/>
                  </a:lnTo>
                  <a:lnTo>
                    <a:pt x="1728431" y="260959"/>
                  </a:lnTo>
                  <a:lnTo>
                    <a:pt x="1703539" y="219405"/>
                  </a:lnTo>
                  <a:lnTo>
                    <a:pt x="1674698" y="180492"/>
                  </a:lnTo>
                  <a:lnTo>
                    <a:pt x="1642173" y="144589"/>
                  </a:lnTo>
                  <a:lnTo>
                    <a:pt x="1606296" y="112052"/>
                  </a:lnTo>
                  <a:lnTo>
                    <a:pt x="1567395" y="83197"/>
                  </a:lnTo>
                  <a:lnTo>
                    <a:pt x="1525866" y="58293"/>
                  </a:lnTo>
                  <a:lnTo>
                    <a:pt x="1482090" y="37566"/>
                  </a:lnTo>
                  <a:lnTo>
                    <a:pt x="1436497" y="21247"/>
                  </a:lnTo>
                  <a:lnTo>
                    <a:pt x="1389519" y="9474"/>
                  </a:lnTo>
                  <a:lnTo>
                    <a:pt x="1341628" y="2374"/>
                  </a:lnTo>
                  <a:lnTo>
                    <a:pt x="1293253" y="0"/>
                  </a:lnTo>
                  <a:lnTo>
                    <a:pt x="1269047" y="584"/>
                  </a:lnTo>
                  <a:lnTo>
                    <a:pt x="1220851" y="5334"/>
                  </a:lnTo>
                  <a:lnTo>
                    <a:pt x="1173365" y="14782"/>
                  </a:lnTo>
                  <a:lnTo>
                    <a:pt x="1127023" y="28854"/>
                  </a:lnTo>
                  <a:lnTo>
                    <a:pt x="1082281" y="47396"/>
                  </a:lnTo>
                  <a:lnTo>
                    <a:pt x="1039571" y="70231"/>
                  </a:lnTo>
                  <a:lnTo>
                    <a:pt x="999312" y="97142"/>
                  </a:lnTo>
                  <a:lnTo>
                    <a:pt x="961885" y="127876"/>
                  </a:lnTo>
                  <a:lnTo>
                    <a:pt x="927646" y="162140"/>
                  </a:lnTo>
                  <a:lnTo>
                    <a:pt x="896924" y="199593"/>
                  </a:lnTo>
                  <a:lnTo>
                    <a:pt x="870013" y="239877"/>
                  </a:lnTo>
                  <a:lnTo>
                    <a:pt x="847191" y="282600"/>
                  </a:lnTo>
                  <a:lnTo>
                    <a:pt x="828662" y="327355"/>
                  </a:lnTo>
                  <a:lnTo>
                    <a:pt x="814603" y="373722"/>
                  </a:lnTo>
                  <a:lnTo>
                    <a:pt x="805154" y="421233"/>
                  </a:lnTo>
                  <a:lnTo>
                    <a:pt x="800404" y="469455"/>
                  </a:lnTo>
                  <a:lnTo>
                    <a:pt x="799820" y="493674"/>
                  </a:lnTo>
                  <a:lnTo>
                    <a:pt x="800404" y="517893"/>
                  </a:lnTo>
                  <a:lnTo>
                    <a:pt x="805154" y="566115"/>
                  </a:lnTo>
                  <a:lnTo>
                    <a:pt x="814603" y="613625"/>
                  </a:lnTo>
                  <a:lnTo>
                    <a:pt x="828662" y="659993"/>
                  </a:lnTo>
                  <a:lnTo>
                    <a:pt x="847191" y="704748"/>
                  </a:lnTo>
                  <a:lnTo>
                    <a:pt x="870013" y="747471"/>
                  </a:lnTo>
                  <a:lnTo>
                    <a:pt x="896924" y="787755"/>
                  </a:lnTo>
                  <a:lnTo>
                    <a:pt x="927646" y="825207"/>
                  </a:lnTo>
                  <a:lnTo>
                    <a:pt x="961885" y="859472"/>
                  </a:lnTo>
                  <a:lnTo>
                    <a:pt x="999312" y="890206"/>
                  </a:lnTo>
                  <a:lnTo>
                    <a:pt x="1039571" y="917117"/>
                  </a:lnTo>
                  <a:lnTo>
                    <a:pt x="1082281" y="939952"/>
                  </a:lnTo>
                  <a:lnTo>
                    <a:pt x="1127023" y="958494"/>
                  </a:lnTo>
                  <a:lnTo>
                    <a:pt x="1173365" y="972553"/>
                  </a:lnTo>
                  <a:lnTo>
                    <a:pt x="1220851" y="982014"/>
                  </a:lnTo>
                  <a:lnTo>
                    <a:pt x="1269047" y="986764"/>
                  </a:lnTo>
                  <a:lnTo>
                    <a:pt x="1293253" y="987348"/>
                  </a:lnTo>
                  <a:lnTo>
                    <a:pt x="1317472" y="986764"/>
                  </a:lnTo>
                  <a:lnTo>
                    <a:pt x="1365656" y="982014"/>
                  </a:lnTo>
                  <a:lnTo>
                    <a:pt x="1413154" y="972553"/>
                  </a:lnTo>
                  <a:lnTo>
                    <a:pt x="1459496" y="958494"/>
                  </a:lnTo>
                  <a:lnTo>
                    <a:pt x="1504226" y="939952"/>
                  </a:lnTo>
                  <a:lnTo>
                    <a:pt x="1546936" y="917117"/>
                  </a:lnTo>
                  <a:lnTo>
                    <a:pt x="1587195" y="890206"/>
                  </a:lnTo>
                  <a:lnTo>
                    <a:pt x="1624634" y="859472"/>
                  </a:lnTo>
                  <a:lnTo>
                    <a:pt x="1658874" y="825207"/>
                  </a:lnTo>
                  <a:lnTo>
                    <a:pt x="1689595" y="787755"/>
                  </a:lnTo>
                  <a:lnTo>
                    <a:pt x="1716493" y="747471"/>
                  </a:lnTo>
                  <a:lnTo>
                    <a:pt x="1739328" y="704748"/>
                  </a:lnTo>
                  <a:lnTo>
                    <a:pt x="1757857" y="659993"/>
                  </a:lnTo>
                  <a:lnTo>
                    <a:pt x="1771916" y="613625"/>
                  </a:lnTo>
                  <a:lnTo>
                    <a:pt x="1781365" y="566115"/>
                  </a:lnTo>
                  <a:lnTo>
                    <a:pt x="1786102" y="517893"/>
                  </a:lnTo>
                  <a:lnTo>
                    <a:pt x="1786699" y="493674"/>
                  </a:lnTo>
                  <a:close/>
                </a:path>
                <a:path w="3581400" h="4074795">
                  <a:moveTo>
                    <a:pt x="3581146" y="1433017"/>
                  </a:moveTo>
                  <a:lnTo>
                    <a:pt x="3572687" y="1394917"/>
                  </a:lnTo>
                  <a:lnTo>
                    <a:pt x="3553053" y="1356817"/>
                  </a:lnTo>
                  <a:lnTo>
                    <a:pt x="3523983" y="1318717"/>
                  </a:lnTo>
                  <a:lnTo>
                    <a:pt x="3487229" y="1293317"/>
                  </a:lnTo>
                  <a:lnTo>
                    <a:pt x="3444519" y="1280617"/>
                  </a:lnTo>
                  <a:lnTo>
                    <a:pt x="3397631" y="1267917"/>
                  </a:lnTo>
                  <a:lnTo>
                    <a:pt x="3202368" y="1267917"/>
                  </a:lnTo>
                  <a:lnTo>
                    <a:pt x="2902140" y="1191717"/>
                  </a:lnTo>
                  <a:lnTo>
                    <a:pt x="2852775" y="1166317"/>
                  </a:lnTo>
                  <a:lnTo>
                    <a:pt x="2803868" y="1153617"/>
                  </a:lnTo>
                  <a:lnTo>
                    <a:pt x="2755544" y="1128217"/>
                  </a:lnTo>
                  <a:lnTo>
                    <a:pt x="2684437" y="1090117"/>
                  </a:lnTo>
                  <a:lnTo>
                    <a:pt x="2660993" y="1077417"/>
                  </a:lnTo>
                  <a:lnTo>
                    <a:pt x="2614980" y="1052017"/>
                  </a:lnTo>
                  <a:lnTo>
                    <a:pt x="2569946" y="1039317"/>
                  </a:lnTo>
                  <a:lnTo>
                    <a:pt x="2547975" y="1026617"/>
                  </a:lnTo>
                  <a:lnTo>
                    <a:pt x="2526004" y="1013917"/>
                  </a:lnTo>
                  <a:lnTo>
                    <a:pt x="2483231" y="988517"/>
                  </a:lnTo>
                  <a:lnTo>
                    <a:pt x="2441752" y="963117"/>
                  </a:lnTo>
                  <a:lnTo>
                    <a:pt x="2394229" y="925017"/>
                  </a:lnTo>
                  <a:lnTo>
                    <a:pt x="2348788" y="899617"/>
                  </a:lnTo>
                  <a:lnTo>
                    <a:pt x="2305583" y="861517"/>
                  </a:lnTo>
                  <a:lnTo>
                    <a:pt x="2264740" y="836117"/>
                  </a:lnTo>
                  <a:lnTo>
                    <a:pt x="2226424" y="810717"/>
                  </a:lnTo>
                  <a:lnTo>
                    <a:pt x="2190775" y="785317"/>
                  </a:lnTo>
                  <a:lnTo>
                    <a:pt x="2157933" y="759917"/>
                  </a:lnTo>
                  <a:lnTo>
                    <a:pt x="2128075" y="734517"/>
                  </a:lnTo>
                  <a:lnTo>
                    <a:pt x="2101303" y="709117"/>
                  </a:lnTo>
                  <a:lnTo>
                    <a:pt x="2077783" y="696417"/>
                  </a:lnTo>
                  <a:lnTo>
                    <a:pt x="2057641" y="671017"/>
                  </a:lnTo>
                  <a:lnTo>
                    <a:pt x="2041029" y="658317"/>
                  </a:lnTo>
                  <a:lnTo>
                    <a:pt x="2034095" y="658317"/>
                  </a:lnTo>
                  <a:lnTo>
                    <a:pt x="2028088" y="645617"/>
                  </a:lnTo>
                  <a:lnTo>
                    <a:pt x="2018969" y="645617"/>
                  </a:lnTo>
                  <a:lnTo>
                    <a:pt x="2016594" y="632917"/>
                  </a:lnTo>
                  <a:lnTo>
                    <a:pt x="2004491" y="632917"/>
                  </a:lnTo>
                  <a:lnTo>
                    <a:pt x="1995932" y="620217"/>
                  </a:lnTo>
                  <a:lnTo>
                    <a:pt x="1987067" y="620217"/>
                  </a:lnTo>
                  <a:lnTo>
                    <a:pt x="1977961" y="607517"/>
                  </a:lnTo>
                  <a:lnTo>
                    <a:pt x="1949704" y="594817"/>
                  </a:lnTo>
                  <a:lnTo>
                    <a:pt x="1919033" y="582117"/>
                  </a:lnTo>
                  <a:lnTo>
                    <a:pt x="1823148" y="582117"/>
                  </a:lnTo>
                  <a:lnTo>
                    <a:pt x="1813153" y="620217"/>
                  </a:lnTo>
                  <a:lnTo>
                    <a:pt x="1799145" y="671017"/>
                  </a:lnTo>
                  <a:lnTo>
                    <a:pt x="1781340" y="709117"/>
                  </a:lnTo>
                  <a:lnTo>
                    <a:pt x="1759927" y="747217"/>
                  </a:lnTo>
                  <a:lnTo>
                    <a:pt x="1735112" y="798017"/>
                  </a:lnTo>
                  <a:lnTo>
                    <a:pt x="1707070" y="823417"/>
                  </a:lnTo>
                  <a:lnTo>
                    <a:pt x="1676019" y="861517"/>
                  </a:lnTo>
                  <a:lnTo>
                    <a:pt x="1642135" y="899617"/>
                  </a:lnTo>
                  <a:lnTo>
                    <a:pt x="1605635" y="925017"/>
                  </a:lnTo>
                  <a:lnTo>
                    <a:pt x="1566710" y="950417"/>
                  </a:lnTo>
                  <a:lnTo>
                    <a:pt x="1525562" y="975817"/>
                  </a:lnTo>
                  <a:lnTo>
                    <a:pt x="1482369" y="988517"/>
                  </a:lnTo>
                  <a:lnTo>
                    <a:pt x="1390675" y="1013917"/>
                  </a:lnTo>
                  <a:lnTo>
                    <a:pt x="1342567" y="1026617"/>
                  </a:lnTo>
                  <a:lnTo>
                    <a:pt x="1243876" y="1026617"/>
                  </a:lnTo>
                  <a:lnTo>
                    <a:pt x="1149121" y="1001217"/>
                  </a:lnTo>
                  <a:lnTo>
                    <a:pt x="1104099" y="988517"/>
                  </a:lnTo>
                  <a:lnTo>
                    <a:pt x="1060907" y="975817"/>
                  </a:lnTo>
                  <a:lnTo>
                    <a:pt x="1019759" y="950417"/>
                  </a:lnTo>
                  <a:lnTo>
                    <a:pt x="980833" y="925017"/>
                  </a:lnTo>
                  <a:lnTo>
                    <a:pt x="944346" y="899617"/>
                  </a:lnTo>
                  <a:lnTo>
                    <a:pt x="910475" y="861517"/>
                  </a:lnTo>
                  <a:lnTo>
                    <a:pt x="879411" y="823417"/>
                  </a:lnTo>
                  <a:lnTo>
                    <a:pt x="851382" y="798017"/>
                  </a:lnTo>
                  <a:lnTo>
                    <a:pt x="826554" y="747217"/>
                  </a:lnTo>
                  <a:lnTo>
                    <a:pt x="805141" y="709117"/>
                  </a:lnTo>
                  <a:lnTo>
                    <a:pt x="787336" y="671017"/>
                  </a:lnTo>
                  <a:lnTo>
                    <a:pt x="773341" y="620217"/>
                  </a:lnTo>
                  <a:lnTo>
                    <a:pt x="763346" y="582117"/>
                  </a:lnTo>
                  <a:lnTo>
                    <a:pt x="671322" y="582117"/>
                  </a:lnTo>
                  <a:lnTo>
                    <a:pt x="651675" y="594817"/>
                  </a:lnTo>
                  <a:lnTo>
                    <a:pt x="633501" y="594817"/>
                  </a:lnTo>
                  <a:lnTo>
                    <a:pt x="602272" y="607517"/>
                  </a:lnTo>
                  <a:lnTo>
                    <a:pt x="556018" y="620217"/>
                  </a:lnTo>
                  <a:lnTo>
                    <a:pt x="498081" y="645617"/>
                  </a:lnTo>
                  <a:lnTo>
                    <a:pt x="431812" y="671017"/>
                  </a:lnTo>
                  <a:lnTo>
                    <a:pt x="360603" y="696417"/>
                  </a:lnTo>
                  <a:lnTo>
                    <a:pt x="228866" y="772617"/>
                  </a:lnTo>
                  <a:lnTo>
                    <a:pt x="185991" y="798017"/>
                  </a:lnTo>
                  <a:lnTo>
                    <a:pt x="144437" y="836117"/>
                  </a:lnTo>
                  <a:lnTo>
                    <a:pt x="119354" y="848817"/>
                  </a:lnTo>
                  <a:lnTo>
                    <a:pt x="95072" y="874217"/>
                  </a:lnTo>
                  <a:lnTo>
                    <a:pt x="71907" y="899617"/>
                  </a:lnTo>
                  <a:lnTo>
                    <a:pt x="50215" y="937717"/>
                  </a:lnTo>
                  <a:lnTo>
                    <a:pt x="44691" y="937717"/>
                  </a:lnTo>
                  <a:lnTo>
                    <a:pt x="39344" y="950417"/>
                  </a:lnTo>
                  <a:lnTo>
                    <a:pt x="34188" y="963117"/>
                  </a:lnTo>
                  <a:lnTo>
                    <a:pt x="29248" y="975817"/>
                  </a:lnTo>
                  <a:lnTo>
                    <a:pt x="17449" y="1001217"/>
                  </a:lnTo>
                  <a:lnTo>
                    <a:pt x="8191" y="1026617"/>
                  </a:lnTo>
                  <a:lnTo>
                    <a:pt x="2146" y="1064717"/>
                  </a:lnTo>
                  <a:lnTo>
                    <a:pt x="0" y="1102817"/>
                  </a:lnTo>
                  <a:lnTo>
                    <a:pt x="850" y="1115517"/>
                  </a:lnTo>
                  <a:lnTo>
                    <a:pt x="3454" y="1140917"/>
                  </a:lnTo>
                  <a:lnTo>
                    <a:pt x="7823" y="1166317"/>
                  </a:lnTo>
                  <a:lnTo>
                    <a:pt x="13970" y="1191717"/>
                  </a:lnTo>
                  <a:lnTo>
                    <a:pt x="14579" y="1191717"/>
                  </a:lnTo>
                  <a:lnTo>
                    <a:pt x="34531" y="1229817"/>
                  </a:lnTo>
                  <a:lnTo>
                    <a:pt x="60604" y="1280617"/>
                  </a:lnTo>
                  <a:lnTo>
                    <a:pt x="91541" y="1306017"/>
                  </a:lnTo>
                  <a:lnTo>
                    <a:pt x="126060" y="1344117"/>
                  </a:lnTo>
                  <a:lnTo>
                    <a:pt x="164363" y="1369517"/>
                  </a:lnTo>
                  <a:lnTo>
                    <a:pt x="206159" y="1394917"/>
                  </a:lnTo>
                  <a:lnTo>
                    <a:pt x="251815" y="1420317"/>
                  </a:lnTo>
                  <a:lnTo>
                    <a:pt x="301701" y="1445717"/>
                  </a:lnTo>
                  <a:lnTo>
                    <a:pt x="356209" y="1471117"/>
                  </a:lnTo>
                  <a:lnTo>
                    <a:pt x="415696" y="1496517"/>
                  </a:lnTo>
                  <a:lnTo>
                    <a:pt x="453948" y="1509217"/>
                  </a:lnTo>
                  <a:lnTo>
                    <a:pt x="494220" y="1521917"/>
                  </a:lnTo>
                  <a:lnTo>
                    <a:pt x="536587" y="1534617"/>
                  </a:lnTo>
                  <a:lnTo>
                    <a:pt x="581101" y="1547317"/>
                  </a:lnTo>
                  <a:lnTo>
                    <a:pt x="627849" y="1560017"/>
                  </a:lnTo>
                  <a:lnTo>
                    <a:pt x="676897" y="1572717"/>
                  </a:lnTo>
                  <a:lnTo>
                    <a:pt x="728294" y="1585417"/>
                  </a:lnTo>
                  <a:lnTo>
                    <a:pt x="782116" y="1598117"/>
                  </a:lnTo>
                  <a:lnTo>
                    <a:pt x="897293" y="1623517"/>
                  </a:lnTo>
                  <a:lnTo>
                    <a:pt x="931646" y="1623517"/>
                  </a:lnTo>
                  <a:lnTo>
                    <a:pt x="979398" y="1610817"/>
                  </a:lnTo>
                  <a:lnTo>
                    <a:pt x="1022781" y="1598117"/>
                  </a:lnTo>
                  <a:lnTo>
                    <a:pt x="1059459" y="1572717"/>
                  </a:lnTo>
                  <a:lnTo>
                    <a:pt x="1087145" y="1534617"/>
                  </a:lnTo>
                  <a:lnTo>
                    <a:pt x="1103515" y="1483817"/>
                  </a:lnTo>
                  <a:lnTo>
                    <a:pt x="1106436" y="1433017"/>
                  </a:lnTo>
                  <a:lnTo>
                    <a:pt x="1097229" y="1394917"/>
                  </a:lnTo>
                  <a:lnTo>
                    <a:pt x="1077214" y="1344117"/>
                  </a:lnTo>
                  <a:lnTo>
                    <a:pt x="1047724" y="1318717"/>
                  </a:lnTo>
                  <a:lnTo>
                    <a:pt x="1010043" y="1293317"/>
                  </a:lnTo>
                  <a:lnTo>
                    <a:pt x="965517" y="1280617"/>
                  </a:lnTo>
                  <a:lnTo>
                    <a:pt x="898855" y="1267917"/>
                  </a:lnTo>
                  <a:lnTo>
                    <a:pt x="836231" y="1242517"/>
                  </a:lnTo>
                  <a:lnTo>
                    <a:pt x="777608" y="1229817"/>
                  </a:lnTo>
                  <a:lnTo>
                    <a:pt x="722909" y="1217117"/>
                  </a:lnTo>
                  <a:lnTo>
                    <a:pt x="672109" y="1204417"/>
                  </a:lnTo>
                  <a:lnTo>
                    <a:pt x="625132" y="1191717"/>
                  </a:lnTo>
                  <a:lnTo>
                    <a:pt x="581939" y="1179017"/>
                  </a:lnTo>
                  <a:lnTo>
                    <a:pt x="542480" y="1166317"/>
                  </a:lnTo>
                  <a:lnTo>
                    <a:pt x="474510" y="1140917"/>
                  </a:lnTo>
                  <a:lnTo>
                    <a:pt x="425577" y="1115517"/>
                  </a:lnTo>
                  <a:lnTo>
                    <a:pt x="407593" y="1115517"/>
                  </a:lnTo>
                  <a:lnTo>
                    <a:pt x="391909" y="1102817"/>
                  </a:lnTo>
                  <a:lnTo>
                    <a:pt x="378460" y="1090117"/>
                  </a:lnTo>
                  <a:lnTo>
                    <a:pt x="385483" y="1090117"/>
                  </a:lnTo>
                  <a:lnTo>
                    <a:pt x="393077" y="1077417"/>
                  </a:lnTo>
                  <a:lnTo>
                    <a:pt x="401231" y="1077417"/>
                  </a:lnTo>
                  <a:lnTo>
                    <a:pt x="412686" y="1064717"/>
                  </a:lnTo>
                  <a:lnTo>
                    <a:pt x="418655" y="1064717"/>
                  </a:lnTo>
                  <a:lnTo>
                    <a:pt x="450634" y="1052017"/>
                  </a:lnTo>
                  <a:lnTo>
                    <a:pt x="485406" y="1026617"/>
                  </a:lnTo>
                  <a:lnTo>
                    <a:pt x="558965" y="1001217"/>
                  </a:lnTo>
                  <a:lnTo>
                    <a:pt x="589457" y="1140917"/>
                  </a:lnTo>
                  <a:lnTo>
                    <a:pt x="623874" y="1153617"/>
                  </a:lnTo>
                  <a:lnTo>
                    <a:pt x="661860" y="1153617"/>
                  </a:lnTo>
                  <a:lnTo>
                    <a:pt x="703580" y="1166317"/>
                  </a:lnTo>
                  <a:lnTo>
                    <a:pt x="749198" y="1179017"/>
                  </a:lnTo>
                  <a:lnTo>
                    <a:pt x="798880" y="1191717"/>
                  </a:lnTo>
                  <a:lnTo>
                    <a:pt x="852805" y="1204417"/>
                  </a:lnTo>
                  <a:lnTo>
                    <a:pt x="911123" y="1217117"/>
                  </a:lnTo>
                  <a:lnTo>
                    <a:pt x="974013" y="1229817"/>
                  </a:lnTo>
                  <a:lnTo>
                    <a:pt x="1015504" y="1242517"/>
                  </a:lnTo>
                  <a:lnTo>
                    <a:pt x="1053185" y="1267917"/>
                  </a:lnTo>
                  <a:lnTo>
                    <a:pt x="1086192" y="1293317"/>
                  </a:lnTo>
                  <a:lnTo>
                    <a:pt x="1113663" y="1331417"/>
                  </a:lnTo>
                  <a:lnTo>
                    <a:pt x="1134148" y="1369517"/>
                  </a:lnTo>
                  <a:lnTo>
                    <a:pt x="1146581" y="1407617"/>
                  </a:lnTo>
                  <a:lnTo>
                    <a:pt x="1150797" y="1445717"/>
                  </a:lnTo>
                  <a:lnTo>
                    <a:pt x="1146556" y="1483817"/>
                  </a:lnTo>
                  <a:lnTo>
                    <a:pt x="1130795" y="1534617"/>
                  </a:lnTo>
                  <a:lnTo>
                    <a:pt x="1104925" y="1585417"/>
                  </a:lnTo>
                  <a:lnTo>
                    <a:pt x="1070508" y="1610817"/>
                  </a:lnTo>
                  <a:lnTo>
                    <a:pt x="1029119" y="1648917"/>
                  </a:lnTo>
                  <a:lnTo>
                    <a:pt x="982294" y="1661617"/>
                  </a:lnTo>
                  <a:lnTo>
                    <a:pt x="888771" y="1661617"/>
                  </a:lnTo>
                  <a:lnTo>
                    <a:pt x="788022" y="1636217"/>
                  </a:lnTo>
                  <a:lnTo>
                    <a:pt x="740295" y="1636217"/>
                  </a:lnTo>
                  <a:lnTo>
                    <a:pt x="694220" y="1623517"/>
                  </a:lnTo>
                  <a:lnTo>
                    <a:pt x="700163" y="1648917"/>
                  </a:lnTo>
                  <a:lnTo>
                    <a:pt x="700163" y="3795217"/>
                  </a:lnTo>
                  <a:lnTo>
                    <a:pt x="704532" y="3846017"/>
                  </a:lnTo>
                  <a:lnTo>
                    <a:pt x="717130" y="3896817"/>
                  </a:lnTo>
                  <a:lnTo>
                    <a:pt x="737184" y="3934917"/>
                  </a:lnTo>
                  <a:lnTo>
                    <a:pt x="763943" y="3973017"/>
                  </a:lnTo>
                  <a:lnTo>
                    <a:pt x="796620" y="4011117"/>
                  </a:lnTo>
                  <a:lnTo>
                    <a:pt x="834466" y="4036517"/>
                  </a:lnTo>
                  <a:lnTo>
                    <a:pt x="876706" y="4049217"/>
                  </a:lnTo>
                  <a:lnTo>
                    <a:pt x="922566" y="4061917"/>
                  </a:lnTo>
                  <a:lnTo>
                    <a:pt x="971296" y="4074617"/>
                  </a:lnTo>
                  <a:lnTo>
                    <a:pt x="1020025" y="4061917"/>
                  </a:lnTo>
                  <a:lnTo>
                    <a:pt x="1065898" y="4049217"/>
                  </a:lnTo>
                  <a:lnTo>
                    <a:pt x="1108138" y="4036517"/>
                  </a:lnTo>
                  <a:lnTo>
                    <a:pt x="1145984" y="4011117"/>
                  </a:lnTo>
                  <a:lnTo>
                    <a:pt x="1178674" y="3973017"/>
                  </a:lnTo>
                  <a:lnTo>
                    <a:pt x="1205433" y="3934917"/>
                  </a:lnTo>
                  <a:lnTo>
                    <a:pt x="1225499" y="3896817"/>
                  </a:lnTo>
                  <a:lnTo>
                    <a:pt x="1238097" y="3846017"/>
                  </a:lnTo>
                  <a:lnTo>
                    <a:pt x="1242466" y="3795217"/>
                  </a:lnTo>
                  <a:lnTo>
                    <a:pt x="1242466" y="1814017"/>
                  </a:lnTo>
                  <a:lnTo>
                    <a:pt x="1344117" y="1814017"/>
                  </a:lnTo>
                  <a:lnTo>
                    <a:pt x="1344117" y="3795217"/>
                  </a:lnTo>
                  <a:lnTo>
                    <a:pt x="1348486" y="3846017"/>
                  </a:lnTo>
                  <a:lnTo>
                    <a:pt x="1361084" y="3896817"/>
                  </a:lnTo>
                  <a:lnTo>
                    <a:pt x="1381137" y="3934917"/>
                  </a:lnTo>
                  <a:lnTo>
                    <a:pt x="1407883" y="3973017"/>
                  </a:lnTo>
                  <a:lnTo>
                    <a:pt x="1440561" y="4011117"/>
                  </a:lnTo>
                  <a:lnTo>
                    <a:pt x="1478407" y="4036517"/>
                  </a:lnTo>
                  <a:lnTo>
                    <a:pt x="1520647" y="4049217"/>
                  </a:lnTo>
                  <a:lnTo>
                    <a:pt x="1566519" y="4061917"/>
                  </a:lnTo>
                  <a:lnTo>
                    <a:pt x="1615249" y="4074617"/>
                  </a:lnTo>
                  <a:lnTo>
                    <a:pt x="1663979" y="4061917"/>
                  </a:lnTo>
                  <a:lnTo>
                    <a:pt x="1709851" y="4049217"/>
                  </a:lnTo>
                  <a:lnTo>
                    <a:pt x="1752104" y="4036517"/>
                  </a:lnTo>
                  <a:lnTo>
                    <a:pt x="1789950" y="4011117"/>
                  </a:lnTo>
                  <a:lnTo>
                    <a:pt x="1822640" y="3973017"/>
                  </a:lnTo>
                  <a:lnTo>
                    <a:pt x="1849386" y="3934917"/>
                  </a:lnTo>
                  <a:lnTo>
                    <a:pt x="1869452" y="3896817"/>
                  </a:lnTo>
                  <a:lnTo>
                    <a:pt x="1882051" y="3846017"/>
                  </a:lnTo>
                  <a:lnTo>
                    <a:pt x="1886419" y="3795217"/>
                  </a:lnTo>
                  <a:lnTo>
                    <a:pt x="1886419" y="1814017"/>
                  </a:lnTo>
                  <a:lnTo>
                    <a:pt x="1886419" y="1661617"/>
                  </a:lnTo>
                  <a:lnTo>
                    <a:pt x="1886419" y="1648917"/>
                  </a:lnTo>
                  <a:lnTo>
                    <a:pt x="2008289" y="1090117"/>
                  </a:lnTo>
                  <a:lnTo>
                    <a:pt x="2044395" y="1115517"/>
                  </a:lnTo>
                  <a:lnTo>
                    <a:pt x="2082634" y="1140917"/>
                  </a:lnTo>
                  <a:lnTo>
                    <a:pt x="2122944" y="1166317"/>
                  </a:lnTo>
                  <a:lnTo>
                    <a:pt x="2165248" y="1191717"/>
                  </a:lnTo>
                  <a:lnTo>
                    <a:pt x="2209495" y="1229817"/>
                  </a:lnTo>
                  <a:lnTo>
                    <a:pt x="2255596" y="1255217"/>
                  </a:lnTo>
                  <a:lnTo>
                    <a:pt x="2293785" y="1280617"/>
                  </a:lnTo>
                  <a:lnTo>
                    <a:pt x="2333053" y="1306017"/>
                  </a:lnTo>
                  <a:lnTo>
                    <a:pt x="2373363" y="1318717"/>
                  </a:lnTo>
                  <a:lnTo>
                    <a:pt x="2414701" y="1344117"/>
                  </a:lnTo>
                  <a:lnTo>
                    <a:pt x="2457031" y="1369517"/>
                  </a:lnTo>
                  <a:lnTo>
                    <a:pt x="2500299" y="1394917"/>
                  </a:lnTo>
                  <a:lnTo>
                    <a:pt x="2544508" y="1420317"/>
                  </a:lnTo>
                  <a:lnTo>
                    <a:pt x="2589593" y="1433017"/>
                  </a:lnTo>
                  <a:lnTo>
                    <a:pt x="2682303" y="1483817"/>
                  </a:lnTo>
                  <a:lnTo>
                    <a:pt x="2778175" y="1509217"/>
                  </a:lnTo>
                  <a:lnTo>
                    <a:pt x="2827223" y="1534617"/>
                  </a:lnTo>
                  <a:lnTo>
                    <a:pt x="3134918" y="1610817"/>
                  </a:lnTo>
                  <a:lnTo>
                    <a:pt x="3188144" y="1610817"/>
                  </a:lnTo>
                  <a:lnTo>
                    <a:pt x="3241827" y="1623517"/>
                  </a:lnTo>
                  <a:lnTo>
                    <a:pt x="3414204" y="1623517"/>
                  </a:lnTo>
                  <a:lnTo>
                    <a:pt x="3460496" y="1610817"/>
                  </a:lnTo>
                  <a:lnTo>
                    <a:pt x="3501517" y="1598117"/>
                  </a:lnTo>
                  <a:lnTo>
                    <a:pt x="3535680" y="1560017"/>
                  </a:lnTo>
                  <a:lnTo>
                    <a:pt x="3561397" y="1534617"/>
                  </a:lnTo>
                  <a:lnTo>
                    <a:pt x="3577082" y="1483817"/>
                  </a:lnTo>
                  <a:lnTo>
                    <a:pt x="3581146" y="143301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" name="object 5"/>
          <p:cNvGrpSpPr/>
          <p:nvPr/>
        </p:nvGrpSpPr>
        <p:grpSpPr>
          <a:xfrm>
            <a:off x="12909454" y="4867276"/>
            <a:ext cx="1066800" cy="1066800"/>
            <a:chOff x="12909454" y="4867276"/>
            <a:chExt cx="1066800" cy="1066800"/>
          </a:xfrm>
        </p:grpSpPr>
        <p:sp>
          <p:nvSpPr>
            <p:cNvPr id="6" name="object 6"/>
            <p:cNvSpPr/>
            <p:nvPr/>
          </p:nvSpPr>
          <p:spPr>
            <a:xfrm>
              <a:off x="13009224" y="4967045"/>
              <a:ext cx="867410" cy="867410"/>
            </a:xfrm>
            <a:custGeom>
              <a:avLst/>
              <a:gdLst/>
              <a:ahLst/>
              <a:cxnLst/>
              <a:rect l="l" t="t" r="r" b="b"/>
              <a:pathLst>
                <a:path w="867409" h="867410">
                  <a:moveTo>
                    <a:pt x="433630" y="867260"/>
                  </a:moveTo>
                  <a:lnTo>
                    <a:pt x="386418" y="864713"/>
                  </a:lnTo>
                  <a:lnTo>
                    <a:pt x="340670" y="857249"/>
                  </a:lnTo>
                  <a:lnTo>
                    <a:pt x="296651" y="845133"/>
                  </a:lnTo>
                  <a:lnTo>
                    <a:pt x="254627" y="828631"/>
                  </a:lnTo>
                  <a:lnTo>
                    <a:pt x="214863" y="808010"/>
                  </a:lnTo>
                  <a:lnTo>
                    <a:pt x="177626" y="783533"/>
                  </a:lnTo>
                  <a:lnTo>
                    <a:pt x="143180" y="755468"/>
                  </a:lnTo>
                  <a:lnTo>
                    <a:pt x="111792" y="724080"/>
                  </a:lnTo>
                  <a:lnTo>
                    <a:pt x="83726" y="689634"/>
                  </a:lnTo>
                  <a:lnTo>
                    <a:pt x="59250" y="652397"/>
                  </a:lnTo>
                  <a:lnTo>
                    <a:pt x="38628" y="612633"/>
                  </a:lnTo>
                  <a:lnTo>
                    <a:pt x="22127" y="570609"/>
                  </a:lnTo>
                  <a:lnTo>
                    <a:pt x="10011" y="526590"/>
                  </a:lnTo>
                  <a:lnTo>
                    <a:pt x="2547" y="480842"/>
                  </a:lnTo>
                  <a:lnTo>
                    <a:pt x="0" y="433630"/>
                  </a:lnTo>
                  <a:lnTo>
                    <a:pt x="2547" y="386418"/>
                  </a:lnTo>
                  <a:lnTo>
                    <a:pt x="10011" y="340670"/>
                  </a:lnTo>
                  <a:lnTo>
                    <a:pt x="22127" y="296651"/>
                  </a:lnTo>
                  <a:lnTo>
                    <a:pt x="38628" y="254627"/>
                  </a:lnTo>
                  <a:lnTo>
                    <a:pt x="59250" y="214863"/>
                  </a:lnTo>
                  <a:lnTo>
                    <a:pt x="83726" y="177626"/>
                  </a:lnTo>
                  <a:lnTo>
                    <a:pt x="111792" y="143180"/>
                  </a:lnTo>
                  <a:lnTo>
                    <a:pt x="143180" y="111792"/>
                  </a:lnTo>
                  <a:lnTo>
                    <a:pt x="177626" y="83726"/>
                  </a:lnTo>
                  <a:lnTo>
                    <a:pt x="214863" y="59250"/>
                  </a:lnTo>
                  <a:lnTo>
                    <a:pt x="254627" y="38628"/>
                  </a:lnTo>
                  <a:lnTo>
                    <a:pt x="296651" y="22127"/>
                  </a:lnTo>
                  <a:lnTo>
                    <a:pt x="340670" y="10011"/>
                  </a:lnTo>
                  <a:lnTo>
                    <a:pt x="386418" y="2547"/>
                  </a:lnTo>
                  <a:lnTo>
                    <a:pt x="433630" y="0"/>
                  </a:lnTo>
                  <a:lnTo>
                    <a:pt x="480842" y="2547"/>
                  </a:lnTo>
                  <a:lnTo>
                    <a:pt x="526590" y="10011"/>
                  </a:lnTo>
                  <a:lnTo>
                    <a:pt x="570609" y="22127"/>
                  </a:lnTo>
                  <a:lnTo>
                    <a:pt x="612633" y="38628"/>
                  </a:lnTo>
                  <a:lnTo>
                    <a:pt x="652397" y="59250"/>
                  </a:lnTo>
                  <a:lnTo>
                    <a:pt x="689634" y="83726"/>
                  </a:lnTo>
                  <a:lnTo>
                    <a:pt x="724080" y="111792"/>
                  </a:lnTo>
                  <a:lnTo>
                    <a:pt x="755468" y="143180"/>
                  </a:lnTo>
                  <a:lnTo>
                    <a:pt x="783533" y="177626"/>
                  </a:lnTo>
                  <a:lnTo>
                    <a:pt x="808010" y="214863"/>
                  </a:lnTo>
                  <a:lnTo>
                    <a:pt x="828631" y="254627"/>
                  </a:lnTo>
                  <a:lnTo>
                    <a:pt x="845133" y="296651"/>
                  </a:lnTo>
                  <a:lnTo>
                    <a:pt x="857249" y="340670"/>
                  </a:lnTo>
                  <a:lnTo>
                    <a:pt x="864713" y="386418"/>
                  </a:lnTo>
                  <a:lnTo>
                    <a:pt x="867260" y="433630"/>
                  </a:lnTo>
                  <a:lnTo>
                    <a:pt x="864713" y="480842"/>
                  </a:lnTo>
                  <a:lnTo>
                    <a:pt x="857249" y="526590"/>
                  </a:lnTo>
                  <a:lnTo>
                    <a:pt x="845133" y="570609"/>
                  </a:lnTo>
                  <a:lnTo>
                    <a:pt x="828631" y="612633"/>
                  </a:lnTo>
                  <a:lnTo>
                    <a:pt x="808010" y="652397"/>
                  </a:lnTo>
                  <a:lnTo>
                    <a:pt x="783533" y="689634"/>
                  </a:lnTo>
                  <a:lnTo>
                    <a:pt x="755468" y="724080"/>
                  </a:lnTo>
                  <a:lnTo>
                    <a:pt x="724080" y="755468"/>
                  </a:lnTo>
                  <a:lnTo>
                    <a:pt x="689634" y="783533"/>
                  </a:lnTo>
                  <a:lnTo>
                    <a:pt x="652397" y="808010"/>
                  </a:lnTo>
                  <a:lnTo>
                    <a:pt x="612633" y="828631"/>
                  </a:lnTo>
                  <a:lnTo>
                    <a:pt x="570609" y="845133"/>
                  </a:lnTo>
                  <a:lnTo>
                    <a:pt x="526590" y="857249"/>
                  </a:lnTo>
                  <a:lnTo>
                    <a:pt x="480842" y="864713"/>
                  </a:lnTo>
                  <a:lnTo>
                    <a:pt x="433630" y="867260"/>
                  </a:lnTo>
                  <a:close/>
                </a:path>
              </a:pathLst>
            </a:custGeom>
            <a:solidFill>
              <a:srgbClr val="4EB4A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2909454" y="4867276"/>
              <a:ext cx="1066800" cy="1066800"/>
            </a:xfrm>
            <a:custGeom>
              <a:avLst/>
              <a:gdLst/>
              <a:ahLst/>
              <a:cxnLst/>
              <a:rect l="l" t="t" r="r" b="b"/>
              <a:pathLst>
                <a:path w="1066800" h="1066800">
                  <a:moveTo>
                    <a:pt x="533399" y="1066799"/>
                  </a:moveTo>
                  <a:lnTo>
                    <a:pt x="484886" y="1064617"/>
                  </a:lnTo>
                  <a:lnTo>
                    <a:pt x="437585" y="1058198"/>
                  </a:lnTo>
                  <a:lnTo>
                    <a:pt x="391686" y="1047729"/>
                  </a:lnTo>
                  <a:lnTo>
                    <a:pt x="347379" y="1033400"/>
                  </a:lnTo>
                  <a:lnTo>
                    <a:pt x="304851" y="1015401"/>
                  </a:lnTo>
                  <a:lnTo>
                    <a:pt x="264292" y="993920"/>
                  </a:lnTo>
                  <a:lnTo>
                    <a:pt x="225892" y="969146"/>
                  </a:lnTo>
                  <a:lnTo>
                    <a:pt x="189838" y="941269"/>
                  </a:lnTo>
                  <a:lnTo>
                    <a:pt x="156321" y="910478"/>
                  </a:lnTo>
                  <a:lnTo>
                    <a:pt x="125530" y="876961"/>
                  </a:lnTo>
                  <a:lnTo>
                    <a:pt x="97653" y="840907"/>
                  </a:lnTo>
                  <a:lnTo>
                    <a:pt x="72879" y="802507"/>
                  </a:lnTo>
                  <a:lnTo>
                    <a:pt x="51398" y="761948"/>
                  </a:lnTo>
                  <a:lnTo>
                    <a:pt x="33399" y="719420"/>
                  </a:lnTo>
                  <a:lnTo>
                    <a:pt x="19070" y="675113"/>
                  </a:lnTo>
                  <a:lnTo>
                    <a:pt x="8601" y="629214"/>
                  </a:lnTo>
                  <a:lnTo>
                    <a:pt x="2181" y="581913"/>
                  </a:lnTo>
                  <a:lnTo>
                    <a:pt x="0" y="533399"/>
                  </a:lnTo>
                  <a:lnTo>
                    <a:pt x="2181" y="484886"/>
                  </a:lnTo>
                  <a:lnTo>
                    <a:pt x="8601" y="437585"/>
                  </a:lnTo>
                  <a:lnTo>
                    <a:pt x="19070" y="391686"/>
                  </a:lnTo>
                  <a:lnTo>
                    <a:pt x="33399" y="347379"/>
                  </a:lnTo>
                  <a:lnTo>
                    <a:pt x="51398" y="304851"/>
                  </a:lnTo>
                  <a:lnTo>
                    <a:pt x="72879" y="264292"/>
                  </a:lnTo>
                  <a:lnTo>
                    <a:pt x="97653" y="225892"/>
                  </a:lnTo>
                  <a:lnTo>
                    <a:pt x="125530" y="189838"/>
                  </a:lnTo>
                  <a:lnTo>
                    <a:pt x="156321" y="156321"/>
                  </a:lnTo>
                  <a:lnTo>
                    <a:pt x="189838" y="125530"/>
                  </a:lnTo>
                  <a:lnTo>
                    <a:pt x="225892" y="97653"/>
                  </a:lnTo>
                  <a:lnTo>
                    <a:pt x="264292" y="72879"/>
                  </a:lnTo>
                  <a:lnTo>
                    <a:pt x="304851" y="51398"/>
                  </a:lnTo>
                  <a:lnTo>
                    <a:pt x="347379" y="33399"/>
                  </a:lnTo>
                  <a:lnTo>
                    <a:pt x="391686" y="19070"/>
                  </a:lnTo>
                  <a:lnTo>
                    <a:pt x="437585" y="8601"/>
                  </a:lnTo>
                  <a:lnTo>
                    <a:pt x="484886" y="2181"/>
                  </a:lnTo>
                  <a:lnTo>
                    <a:pt x="533399" y="0"/>
                  </a:lnTo>
                  <a:lnTo>
                    <a:pt x="581913" y="2181"/>
                  </a:lnTo>
                  <a:lnTo>
                    <a:pt x="629214" y="8601"/>
                  </a:lnTo>
                  <a:lnTo>
                    <a:pt x="660617" y="15764"/>
                  </a:lnTo>
                  <a:lnTo>
                    <a:pt x="533399" y="15764"/>
                  </a:lnTo>
                  <a:lnTo>
                    <a:pt x="486311" y="17881"/>
                  </a:lnTo>
                  <a:lnTo>
                    <a:pt x="440401" y="24110"/>
                  </a:lnTo>
                  <a:lnTo>
                    <a:pt x="395853" y="34267"/>
                  </a:lnTo>
                  <a:lnTo>
                    <a:pt x="352852" y="48169"/>
                  </a:lnTo>
                  <a:lnTo>
                    <a:pt x="311579" y="65633"/>
                  </a:lnTo>
                  <a:lnTo>
                    <a:pt x="272218" y="86476"/>
                  </a:lnTo>
                  <a:lnTo>
                    <a:pt x="234953" y="110514"/>
                  </a:lnTo>
                  <a:lnTo>
                    <a:pt x="199967" y="137564"/>
                  </a:lnTo>
                  <a:lnTo>
                    <a:pt x="167443" y="167443"/>
                  </a:lnTo>
                  <a:lnTo>
                    <a:pt x="137564" y="199967"/>
                  </a:lnTo>
                  <a:lnTo>
                    <a:pt x="110514" y="234953"/>
                  </a:lnTo>
                  <a:lnTo>
                    <a:pt x="86476" y="272218"/>
                  </a:lnTo>
                  <a:lnTo>
                    <a:pt x="65633" y="311579"/>
                  </a:lnTo>
                  <a:lnTo>
                    <a:pt x="48169" y="352852"/>
                  </a:lnTo>
                  <a:lnTo>
                    <a:pt x="34267" y="395853"/>
                  </a:lnTo>
                  <a:lnTo>
                    <a:pt x="24110" y="440401"/>
                  </a:lnTo>
                  <a:lnTo>
                    <a:pt x="17881" y="486311"/>
                  </a:lnTo>
                  <a:lnTo>
                    <a:pt x="15764" y="533399"/>
                  </a:lnTo>
                  <a:lnTo>
                    <a:pt x="17881" y="580488"/>
                  </a:lnTo>
                  <a:lnTo>
                    <a:pt x="24110" y="626398"/>
                  </a:lnTo>
                  <a:lnTo>
                    <a:pt x="34267" y="670946"/>
                  </a:lnTo>
                  <a:lnTo>
                    <a:pt x="48169" y="713947"/>
                  </a:lnTo>
                  <a:lnTo>
                    <a:pt x="65633" y="755220"/>
                  </a:lnTo>
                  <a:lnTo>
                    <a:pt x="86476" y="794581"/>
                  </a:lnTo>
                  <a:lnTo>
                    <a:pt x="110514" y="831846"/>
                  </a:lnTo>
                  <a:lnTo>
                    <a:pt x="137564" y="866832"/>
                  </a:lnTo>
                  <a:lnTo>
                    <a:pt x="167443" y="899356"/>
                  </a:lnTo>
                  <a:lnTo>
                    <a:pt x="199967" y="929235"/>
                  </a:lnTo>
                  <a:lnTo>
                    <a:pt x="234953" y="956285"/>
                  </a:lnTo>
                  <a:lnTo>
                    <a:pt x="272218" y="980323"/>
                  </a:lnTo>
                  <a:lnTo>
                    <a:pt x="311579" y="1001166"/>
                  </a:lnTo>
                  <a:lnTo>
                    <a:pt x="352852" y="1018630"/>
                  </a:lnTo>
                  <a:lnTo>
                    <a:pt x="395853" y="1032532"/>
                  </a:lnTo>
                  <a:lnTo>
                    <a:pt x="440401" y="1042689"/>
                  </a:lnTo>
                  <a:lnTo>
                    <a:pt x="486311" y="1048918"/>
                  </a:lnTo>
                  <a:lnTo>
                    <a:pt x="533399" y="1051035"/>
                  </a:lnTo>
                  <a:lnTo>
                    <a:pt x="660617" y="1051035"/>
                  </a:lnTo>
                  <a:lnTo>
                    <a:pt x="629214" y="1058198"/>
                  </a:lnTo>
                  <a:lnTo>
                    <a:pt x="581913" y="1064617"/>
                  </a:lnTo>
                  <a:lnTo>
                    <a:pt x="533399" y="1066799"/>
                  </a:lnTo>
                  <a:close/>
                </a:path>
                <a:path w="1066800" h="1066800">
                  <a:moveTo>
                    <a:pt x="660617" y="1051035"/>
                  </a:moveTo>
                  <a:lnTo>
                    <a:pt x="533399" y="1051035"/>
                  </a:lnTo>
                  <a:lnTo>
                    <a:pt x="580488" y="1048918"/>
                  </a:lnTo>
                  <a:lnTo>
                    <a:pt x="626398" y="1042689"/>
                  </a:lnTo>
                  <a:lnTo>
                    <a:pt x="670946" y="1032532"/>
                  </a:lnTo>
                  <a:lnTo>
                    <a:pt x="713947" y="1018630"/>
                  </a:lnTo>
                  <a:lnTo>
                    <a:pt x="755220" y="1001166"/>
                  </a:lnTo>
                  <a:lnTo>
                    <a:pt x="794581" y="980323"/>
                  </a:lnTo>
                  <a:lnTo>
                    <a:pt x="831846" y="956285"/>
                  </a:lnTo>
                  <a:lnTo>
                    <a:pt x="866832" y="929235"/>
                  </a:lnTo>
                  <a:lnTo>
                    <a:pt x="899356" y="899356"/>
                  </a:lnTo>
                  <a:lnTo>
                    <a:pt x="929235" y="866832"/>
                  </a:lnTo>
                  <a:lnTo>
                    <a:pt x="956285" y="831846"/>
                  </a:lnTo>
                  <a:lnTo>
                    <a:pt x="980323" y="794581"/>
                  </a:lnTo>
                  <a:lnTo>
                    <a:pt x="1001166" y="755220"/>
                  </a:lnTo>
                  <a:lnTo>
                    <a:pt x="1018630" y="713947"/>
                  </a:lnTo>
                  <a:lnTo>
                    <a:pt x="1032532" y="670946"/>
                  </a:lnTo>
                  <a:lnTo>
                    <a:pt x="1042689" y="626398"/>
                  </a:lnTo>
                  <a:lnTo>
                    <a:pt x="1048918" y="580488"/>
                  </a:lnTo>
                  <a:lnTo>
                    <a:pt x="1051035" y="533399"/>
                  </a:lnTo>
                  <a:lnTo>
                    <a:pt x="1048918" y="486311"/>
                  </a:lnTo>
                  <a:lnTo>
                    <a:pt x="1042689" y="440401"/>
                  </a:lnTo>
                  <a:lnTo>
                    <a:pt x="1032532" y="395853"/>
                  </a:lnTo>
                  <a:lnTo>
                    <a:pt x="1018630" y="352852"/>
                  </a:lnTo>
                  <a:lnTo>
                    <a:pt x="1001166" y="311579"/>
                  </a:lnTo>
                  <a:lnTo>
                    <a:pt x="980323" y="272218"/>
                  </a:lnTo>
                  <a:lnTo>
                    <a:pt x="956285" y="234953"/>
                  </a:lnTo>
                  <a:lnTo>
                    <a:pt x="929235" y="199967"/>
                  </a:lnTo>
                  <a:lnTo>
                    <a:pt x="899356" y="167443"/>
                  </a:lnTo>
                  <a:lnTo>
                    <a:pt x="866832" y="137564"/>
                  </a:lnTo>
                  <a:lnTo>
                    <a:pt x="831846" y="110514"/>
                  </a:lnTo>
                  <a:lnTo>
                    <a:pt x="794581" y="86476"/>
                  </a:lnTo>
                  <a:lnTo>
                    <a:pt x="755220" y="65633"/>
                  </a:lnTo>
                  <a:lnTo>
                    <a:pt x="713947" y="48169"/>
                  </a:lnTo>
                  <a:lnTo>
                    <a:pt x="670946" y="34267"/>
                  </a:lnTo>
                  <a:lnTo>
                    <a:pt x="626398" y="24110"/>
                  </a:lnTo>
                  <a:lnTo>
                    <a:pt x="580488" y="17881"/>
                  </a:lnTo>
                  <a:lnTo>
                    <a:pt x="533399" y="15764"/>
                  </a:lnTo>
                  <a:lnTo>
                    <a:pt x="660617" y="15764"/>
                  </a:lnTo>
                  <a:lnTo>
                    <a:pt x="719420" y="33399"/>
                  </a:lnTo>
                  <a:lnTo>
                    <a:pt x="761948" y="51398"/>
                  </a:lnTo>
                  <a:lnTo>
                    <a:pt x="802507" y="72879"/>
                  </a:lnTo>
                  <a:lnTo>
                    <a:pt x="840907" y="97653"/>
                  </a:lnTo>
                  <a:lnTo>
                    <a:pt x="876961" y="125530"/>
                  </a:lnTo>
                  <a:lnTo>
                    <a:pt x="910478" y="156321"/>
                  </a:lnTo>
                  <a:lnTo>
                    <a:pt x="941269" y="189838"/>
                  </a:lnTo>
                  <a:lnTo>
                    <a:pt x="969146" y="225892"/>
                  </a:lnTo>
                  <a:lnTo>
                    <a:pt x="993920" y="264292"/>
                  </a:lnTo>
                  <a:lnTo>
                    <a:pt x="1015401" y="304851"/>
                  </a:lnTo>
                  <a:lnTo>
                    <a:pt x="1033400" y="347379"/>
                  </a:lnTo>
                  <a:lnTo>
                    <a:pt x="1047729" y="391686"/>
                  </a:lnTo>
                  <a:lnTo>
                    <a:pt x="1058198" y="437585"/>
                  </a:lnTo>
                  <a:lnTo>
                    <a:pt x="1064617" y="484886"/>
                  </a:lnTo>
                  <a:lnTo>
                    <a:pt x="1066799" y="533399"/>
                  </a:lnTo>
                  <a:lnTo>
                    <a:pt x="1064617" y="581913"/>
                  </a:lnTo>
                  <a:lnTo>
                    <a:pt x="1058198" y="629214"/>
                  </a:lnTo>
                  <a:lnTo>
                    <a:pt x="1047729" y="675113"/>
                  </a:lnTo>
                  <a:lnTo>
                    <a:pt x="1033400" y="719420"/>
                  </a:lnTo>
                  <a:lnTo>
                    <a:pt x="1015401" y="761948"/>
                  </a:lnTo>
                  <a:lnTo>
                    <a:pt x="993920" y="802507"/>
                  </a:lnTo>
                  <a:lnTo>
                    <a:pt x="969146" y="840907"/>
                  </a:lnTo>
                  <a:lnTo>
                    <a:pt x="941269" y="876961"/>
                  </a:lnTo>
                  <a:lnTo>
                    <a:pt x="910478" y="910478"/>
                  </a:lnTo>
                  <a:lnTo>
                    <a:pt x="876961" y="941269"/>
                  </a:lnTo>
                  <a:lnTo>
                    <a:pt x="840907" y="969146"/>
                  </a:lnTo>
                  <a:lnTo>
                    <a:pt x="802507" y="993920"/>
                  </a:lnTo>
                  <a:lnTo>
                    <a:pt x="761948" y="1015401"/>
                  </a:lnTo>
                  <a:lnTo>
                    <a:pt x="719420" y="1033400"/>
                  </a:lnTo>
                  <a:lnTo>
                    <a:pt x="675113" y="1047729"/>
                  </a:lnTo>
                  <a:lnTo>
                    <a:pt x="660617" y="1051035"/>
                  </a:lnTo>
                  <a:close/>
                </a:path>
                <a:path w="1066800" h="1066800">
                  <a:moveTo>
                    <a:pt x="533399" y="847825"/>
                  </a:moveTo>
                  <a:lnTo>
                    <a:pt x="486942" y="844415"/>
                  </a:lnTo>
                  <a:lnTo>
                    <a:pt x="442599" y="834510"/>
                  </a:lnTo>
                  <a:lnTo>
                    <a:pt x="400858" y="818597"/>
                  </a:lnTo>
                  <a:lnTo>
                    <a:pt x="362204" y="797162"/>
                  </a:lnTo>
                  <a:lnTo>
                    <a:pt x="327125" y="770692"/>
                  </a:lnTo>
                  <a:lnTo>
                    <a:pt x="296107" y="739674"/>
                  </a:lnTo>
                  <a:lnTo>
                    <a:pt x="269637" y="704595"/>
                  </a:lnTo>
                  <a:lnTo>
                    <a:pt x="248202" y="665941"/>
                  </a:lnTo>
                  <a:lnTo>
                    <a:pt x="232289" y="624200"/>
                  </a:lnTo>
                  <a:lnTo>
                    <a:pt x="222384" y="579857"/>
                  </a:lnTo>
                  <a:lnTo>
                    <a:pt x="218974" y="533399"/>
                  </a:lnTo>
                  <a:lnTo>
                    <a:pt x="222389" y="486942"/>
                  </a:lnTo>
                  <a:lnTo>
                    <a:pt x="232306" y="442599"/>
                  </a:lnTo>
                  <a:lnTo>
                    <a:pt x="248237" y="400858"/>
                  </a:lnTo>
                  <a:lnTo>
                    <a:pt x="269691" y="362204"/>
                  </a:lnTo>
                  <a:lnTo>
                    <a:pt x="296180" y="327125"/>
                  </a:lnTo>
                  <a:lnTo>
                    <a:pt x="327212" y="296107"/>
                  </a:lnTo>
                  <a:lnTo>
                    <a:pt x="362299" y="269637"/>
                  </a:lnTo>
                  <a:lnTo>
                    <a:pt x="400951" y="248202"/>
                  </a:lnTo>
                  <a:lnTo>
                    <a:pt x="442678" y="232289"/>
                  </a:lnTo>
                  <a:lnTo>
                    <a:pt x="486991" y="222384"/>
                  </a:lnTo>
                  <a:lnTo>
                    <a:pt x="533399" y="218974"/>
                  </a:lnTo>
                  <a:lnTo>
                    <a:pt x="579808" y="222384"/>
                  </a:lnTo>
                  <a:lnTo>
                    <a:pt x="624121" y="232289"/>
                  </a:lnTo>
                  <a:lnTo>
                    <a:pt x="630545" y="234739"/>
                  </a:lnTo>
                  <a:lnTo>
                    <a:pt x="533399" y="234739"/>
                  </a:lnTo>
                  <a:lnTo>
                    <a:pt x="484998" y="238652"/>
                  </a:lnTo>
                  <a:lnTo>
                    <a:pt x="439067" y="249981"/>
                  </a:lnTo>
                  <a:lnTo>
                    <a:pt x="396225" y="268108"/>
                  </a:lnTo>
                  <a:lnTo>
                    <a:pt x="357090" y="292413"/>
                  </a:lnTo>
                  <a:lnTo>
                    <a:pt x="322280" y="322280"/>
                  </a:lnTo>
                  <a:lnTo>
                    <a:pt x="292413" y="357090"/>
                  </a:lnTo>
                  <a:lnTo>
                    <a:pt x="268108" y="396225"/>
                  </a:lnTo>
                  <a:lnTo>
                    <a:pt x="249981" y="439067"/>
                  </a:lnTo>
                  <a:lnTo>
                    <a:pt x="238652" y="484998"/>
                  </a:lnTo>
                  <a:lnTo>
                    <a:pt x="234739" y="533399"/>
                  </a:lnTo>
                  <a:lnTo>
                    <a:pt x="238652" y="581801"/>
                  </a:lnTo>
                  <a:lnTo>
                    <a:pt x="249981" y="627732"/>
                  </a:lnTo>
                  <a:lnTo>
                    <a:pt x="268108" y="670574"/>
                  </a:lnTo>
                  <a:lnTo>
                    <a:pt x="292413" y="709709"/>
                  </a:lnTo>
                  <a:lnTo>
                    <a:pt x="322280" y="744519"/>
                  </a:lnTo>
                  <a:lnTo>
                    <a:pt x="357090" y="774386"/>
                  </a:lnTo>
                  <a:lnTo>
                    <a:pt x="396225" y="798691"/>
                  </a:lnTo>
                  <a:lnTo>
                    <a:pt x="439067" y="816818"/>
                  </a:lnTo>
                  <a:lnTo>
                    <a:pt x="484998" y="828147"/>
                  </a:lnTo>
                  <a:lnTo>
                    <a:pt x="533399" y="832060"/>
                  </a:lnTo>
                  <a:lnTo>
                    <a:pt x="630626" y="832060"/>
                  </a:lnTo>
                  <a:lnTo>
                    <a:pt x="624200" y="834510"/>
                  </a:lnTo>
                  <a:lnTo>
                    <a:pt x="579857" y="844415"/>
                  </a:lnTo>
                  <a:lnTo>
                    <a:pt x="533399" y="847825"/>
                  </a:lnTo>
                  <a:close/>
                </a:path>
                <a:path w="1066800" h="1066800">
                  <a:moveTo>
                    <a:pt x="630626" y="832060"/>
                  </a:moveTo>
                  <a:lnTo>
                    <a:pt x="533399" y="832060"/>
                  </a:lnTo>
                  <a:lnTo>
                    <a:pt x="581801" y="828147"/>
                  </a:lnTo>
                  <a:lnTo>
                    <a:pt x="627732" y="816818"/>
                  </a:lnTo>
                  <a:lnTo>
                    <a:pt x="670574" y="798691"/>
                  </a:lnTo>
                  <a:lnTo>
                    <a:pt x="709709" y="774386"/>
                  </a:lnTo>
                  <a:lnTo>
                    <a:pt x="744519" y="744519"/>
                  </a:lnTo>
                  <a:lnTo>
                    <a:pt x="774386" y="709709"/>
                  </a:lnTo>
                  <a:lnTo>
                    <a:pt x="798691" y="670574"/>
                  </a:lnTo>
                  <a:lnTo>
                    <a:pt x="816818" y="627732"/>
                  </a:lnTo>
                  <a:lnTo>
                    <a:pt x="828147" y="581801"/>
                  </a:lnTo>
                  <a:lnTo>
                    <a:pt x="832060" y="533399"/>
                  </a:lnTo>
                  <a:lnTo>
                    <a:pt x="828147" y="484998"/>
                  </a:lnTo>
                  <a:lnTo>
                    <a:pt x="816818" y="439067"/>
                  </a:lnTo>
                  <a:lnTo>
                    <a:pt x="798691" y="396225"/>
                  </a:lnTo>
                  <a:lnTo>
                    <a:pt x="774386" y="357090"/>
                  </a:lnTo>
                  <a:lnTo>
                    <a:pt x="744519" y="322280"/>
                  </a:lnTo>
                  <a:lnTo>
                    <a:pt x="709709" y="292413"/>
                  </a:lnTo>
                  <a:lnTo>
                    <a:pt x="670574" y="268108"/>
                  </a:lnTo>
                  <a:lnTo>
                    <a:pt x="627732" y="249981"/>
                  </a:lnTo>
                  <a:lnTo>
                    <a:pt x="581801" y="238652"/>
                  </a:lnTo>
                  <a:lnTo>
                    <a:pt x="533399" y="234739"/>
                  </a:lnTo>
                  <a:lnTo>
                    <a:pt x="630545" y="234739"/>
                  </a:lnTo>
                  <a:lnTo>
                    <a:pt x="704500" y="269637"/>
                  </a:lnTo>
                  <a:lnTo>
                    <a:pt x="739587" y="296107"/>
                  </a:lnTo>
                  <a:lnTo>
                    <a:pt x="770619" y="327125"/>
                  </a:lnTo>
                  <a:lnTo>
                    <a:pt x="797107" y="362204"/>
                  </a:lnTo>
                  <a:lnTo>
                    <a:pt x="818562" y="400858"/>
                  </a:lnTo>
                  <a:lnTo>
                    <a:pt x="834493" y="442599"/>
                  </a:lnTo>
                  <a:lnTo>
                    <a:pt x="844410" y="486942"/>
                  </a:lnTo>
                  <a:lnTo>
                    <a:pt x="847825" y="533399"/>
                  </a:lnTo>
                  <a:lnTo>
                    <a:pt x="844415" y="579857"/>
                  </a:lnTo>
                  <a:lnTo>
                    <a:pt x="834510" y="624200"/>
                  </a:lnTo>
                  <a:lnTo>
                    <a:pt x="818597" y="665941"/>
                  </a:lnTo>
                  <a:lnTo>
                    <a:pt x="797162" y="704595"/>
                  </a:lnTo>
                  <a:lnTo>
                    <a:pt x="770692" y="739674"/>
                  </a:lnTo>
                  <a:lnTo>
                    <a:pt x="739674" y="770692"/>
                  </a:lnTo>
                  <a:lnTo>
                    <a:pt x="704595" y="797162"/>
                  </a:lnTo>
                  <a:lnTo>
                    <a:pt x="665941" y="818597"/>
                  </a:lnTo>
                  <a:lnTo>
                    <a:pt x="630626" y="832060"/>
                  </a:lnTo>
                  <a:close/>
                </a:path>
              </a:pathLst>
            </a:custGeom>
            <a:solidFill>
              <a:srgbClr val="25786E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6026877" y="3997324"/>
            <a:ext cx="9751060" cy="2219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941945" algn="l"/>
              </a:tabLst>
            </a:pPr>
            <a:r>
              <a:rPr dirty="0" sz="14400" spc="-565" b="0">
                <a:solidFill>
                  <a:srgbClr val="00BE62"/>
                </a:solidFill>
                <a:latin typeface="Arial Black"/>
                <a:cs typeface="Arial Black"/>
              </a:rPr>
              <a:t>T</a:t>
            </a:r>
            <a:r>
              <a:rPr dirty="0" sz="14400" spc="-735" b="0">
                <a:solidFill>
                  <a:srgbClr val="00BE62"/>
                </a:solidFill>
                <a:latin typeface="Arial Black"/>
                <a:cs typeface="Arial Black"/>
              </a:rPr>
              <a:t>h</a:t>
            </a:r>
            <a:r>
              <a:rPr dirty="0" sz="14400" spc="-1700" b="0">
                <a:solidFill>
                  <a:srgbClr val="00BE62"/>
                </a:solidFill>
                <a:latin typeface="Arial Black"/>
                <a:cs typeface="Arial Black"/>
              </a:rPr>
              <a:t>a</a:t>
            </a:r>
            <a:r>
              <a:rPr dirty="0" sz="14400" spc="-735" b="0">
                <a:solidFill>
                  <a:srgbClr val="00BE62"/>
                </a:solidFill>
                <a:latin typeface="Arial Black"/>
                <a:cs typeface="Arial Black"/>
              </a:rPr>
              <a:t>n</a:t>
            </a:r>
            <a:r>
              <a:rPr dirty="0" sz="14400" spc="-680" b="0">
                <a:solidFill>
                  <a:srgbClr val="00BE62"/>
                </a:solidFill>
                <a:latin typeface="Arial Black"/>
                <a:cs typeface="Arial Black"/>
              </a:rPr>
              <a:t>k</a:t>
            </a:r>
            <a:r>
              <a:rPr dirty="0" sz="14400" spc="-2215" b="0">
                <a:solidFill>
                  <a:srgbClr val="00BE62"/>
                </a:solidFill>
                <a:latin typeface="Arial Black"/>
                <a:cs typeface="Arial Black"/>
              </a:rPr>
              <a:t> </a:t>
            </a:r>
            <a:r>
              <a:rPr dirty="0" sz="14400" spc="-1140" b="0">
                <a:solidFill>
                  <a:srgbClr val="00BE62"/>
                </a:solidFill>
                <a:latin typeface="Arial Black"/>
                <a:cs typeface="Arial Black"/>
              </a:rPr>
              <a:t>y</a:t>
            </a:r>
            <a:r>
              <a:rPr dirty="0" sz="14400" b="0">
                <a:solidFill>
                  <a:srgbClr val="00BE62"/>
                </a:solidFill>
                <a:latin typeface="Arial Black"/>
                <a:cs typeface="Arial Black"/>
              </a:rPr>
              <a:t>	</a:t>
            </a:r>
            <a:r>
              <a:rPr dirty="0" sz="14400" spc="-894" b="0">
                <a:solidFill>
                  <a:srgbClr val="00BE62"/>
                </a:solidFill>
                <a:latin typeface="Arial Black"/>
                <a:cs typeface="Arial Black"/>
              </a:rPr>
              <a:t>u</a:t>
            </a:r>
            <a:r>
              <a:rPr dirty="0" sz="14400" spc="630" b="0">
                <a:solidFill>
                  <a:srgbClr val="00BE62"/>
                </a:solidFill>
                <a:latin typeface="Arial Black"/>
                <a:cs typeface="Arial Black"/>
              </a:rPr>
              <a:t>!</a:t>
            </a:r>
            <a:endParaRPr sz="14400">
              <a:latin typeface="Arial Black"/>
              <a:cs typeface="Arial Black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5297058" y="7184440"/>
            <a:ext cx="2990850" cy="2990850"/>
            <a:chOff x="15297058" y="7184440"/>
            <a:chExt cx="2990850" cy="2990850"/>
          </a:xfrm>
        </p:grpSpPr>
        <p:sp>
          <p:nvSpPr>
            <p:cNvPr id="10" name="object 10"/>
            <p:cNvSpPr/>
            <p:nvPr/>
          </p:nvSpPr>
          <p:spPr>
            <a:xfrm>
              <a:off x="15947867" y="7184440"/>
              <a:ext cx="2340610" cy="2990850"/>
            </a:xfrm>
            <a:custGeom>
              <a:avLst/>
              <a:gdLst/>
              <a:ahLst/>
              <a:cxnLst/>
              <a:rect l="l" t="t" r="r" b="b"/>
              <a:pathLst>
                <a:path w="2340609" h="2990850">
                  <a:moveTo>
                    <a:pt x="1049788" y="1941061"/>
                  </a:moveTo>
                  <a:lnTo>
                    <a:pt x="2098978" y="2990849"/>
                  </a:lnTo>
                  <a:lnTo>
                    <a:pt x="0" y="2990849"/>
                  </a:lnTo>
                  <a:lnTo>
                    <a:pt x="1049788" y="1941061"/>
                  </a:lnTo>
                  <a:close/>
                </a:path>
                <a:path w="2340609" h="2990850">
                  <a:moveTo>
                    <a:pt x="2340040" y="0"/>
                  </a:moveTo>
                  <a:lnTo>
                    <a:pt x="2340040" y="2098978"/>
                  </a:lnTo>
                  <a:lnTo>
                    <a:pt x="1290252" y="1049788"/>
                  </a:lnTo>
                  <a:lnTo>
                    <a:pt x="2340040" y="0"/>
                  </a:lnTo>
                  <a:close/>
                </a:path>
              </a:pathLst>
            </a:custGeom>
            <a:solidFill>
              <a:srgbClr val="00BE6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5297058" y="7417726"/>
              <a:ext cx="2990850" cy="2757805"/>
            </a:xfrm>
            <a:custGeom>
              <a:avLst/>
              <a:gdLst/>
              <a:ahLst/>
              <a:cxnLst/>
              <a:rect l="l" t="t" r="r" b="b"/>
              <a:pathLst>
                <a:path w="2990850" h="2757804">
                  <a:moveTo>
                    <a:pt x="891871" y="1707775"/>
                  </a:moveTo>
                  <a:lnTo>
                    <a:pt x="1941061" y="2757563"/>
                  </a:lnTo>
                  <a:lnTo>
                    <a:pt x="0" y="2757563"/>
                  </a:lnTo>
                  <a:lnTo>
                    <a:pt x="0" y="2599646"/>
                  </a:lnTo>
                  <a:lnTo>
                    <a:pt x="891871" y="1707775"/>
                  </a:lnTo>
                  <a:close/>
                </a:path>
                <a:path w="2990850" h="2757804">
                  <a:moveTo>
                    <a:pt x="2986064" y="0"/>
                  </a:moveTo>
                  <a:lnTo>
                    <a:pt x="2990849" y="0"/>
                  </a:lnTo>
                  <a:lnTo>
                    <a:pt x="2990849" y="44264"/>
                  </a:lnTo>
                  <a:lnTo>
                    <a:pt x="2219210" y="815903"/>
                  </a:lnTo>
                  <a:lnTo>
                    <a:pt x="2990849" y="1587543"/>
                  </a:lnTo>
                  <a:lnTo>
                    <a:pt x="2990849" y="1632405"/>
                  </a:lnTo>
                  <a:lnTo>
                    <a:pt x="2986064" y="1632405"/>
                  </a:lnTo>
                  <a:lnTo>
                    <a:pt x="2981279" y="1630611"/>
                  </a:lnTo>
                  <a:lnTo>
                    <a:pt x="2180329" y="829661"/>
                  </a:lnTo>
                  <a:lnTo>
                    <a:pt x="2176291" y="823530"/>
                  </a:lnTo>
                  <a:lnTo>
                    <a:pt x="2174945" y="816501"/>
                  </a:lnTo>
                  <a:lnTo>
                    <a:pt x="2176291" y="809473"/>
                  </a:lnTo>
                  <a:lnTo>
                    <a:pt x="2180329" y="803342"/>
                  </a:lnTo>
                  <a:lnTo>
                    <a:pt x="2977690" y="5981"/>
                  </a:lnTo>
                  <a:lnTo>
                    <a:pt x="2981279" y="1794"/>
                  </a:lnTo>
                  <a:lnTo>
                    <a:pt x="2986064" y="0"/>
                  </a:lnTo>
                  <a:close/>
                </a:path>
              </a:pathLst>
            </a:custGeom>
            <a:solidFill>
              <a:srgbClr val="7DD95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5628444" y="8679865"/>
              <a:ext cx="2660015" cy="1495425"/>
            </a:xfrm>
            <a:custGeom>
              <a:avLst/>
              <a:gdLst/>
              <a:ahLst/>
              <a:cxnLst/>
              <a:rect l="l" t="t" r="r" b="b"/>
              <a:pathLst>
                <a:path w="2660015" h="1495425">
                  <a:moveTo>
                    <a:pt x="560485" y="942715"/>
                  </a:moveTo>
                  <a:lnTo>
                    <a:pt x="567513" y="944061"/>
                  </a:lnTo>
                  <a:lnTo>
                    <a:pt x="573644" y="948099"/>
                  </a:lnTo>
                  <a:lnTo>
                    <a:pt x="1120970" y="1495424"/>
                  </a:lnTo>
                  <a:lnTo>
                    <a:pt x="1068929" y="1495424"/>
                  </a:lnTo>
                  <a:lnTo>
                    <a:pt x="560485" y="986980"/>
                  </a:lnTo>
                  <a:lnTo>
                    <a:pt x="508444" y="986980"/>
                  </a:lnTo>
                  <a:lnTo>
                    <a:pt x="547325" y="948099"/>
                  </a:lnTo>
                  <a:lnTo>
                    <a:pt x="553456" y="944061"/>
                  </a:lnTo>
                  <a:lnTo>
                    <a:pt x="560485" y="942715"/>
                  </a:lnTo>
                  <a:close/>
                </a:path>
                <a:path w="2660015" h="1495425">
                  <a:moveTo>
                    <a:pt x="508444" y="986980"/>
                  </a:moveTo>
                  <a:lnTo>
                    <a:pt x="560485" y="986980"/>
                  </a:lnTo>
                  <a:lnTo>
                    <a:pt x="52040" y="1495424"/>
                  </a:lnTo>
                  <a:lnTo>
                    <a:pt x="0" y="1495424"/>
                  </a:lnTo>
                  <a:lnTo>
                    <a:pt x="508444" y="986980"/>
                  </a:lnTo>
                  <a:close/>
                </a:path>
                <a:path w="2660015" h="1495425">
                  <a:moveTo>
                    <a:pt x="2659463" y="0"/>
                  </a:moveTo>
                  <a:lnTo>
                    <a:pt x="2659463" y="1495424"/>
                  </a:lnTo>
                  <a:lnTo>
                    <a:pt x="2055910" y="1495424"/>
                  </a:lnTo>
                  <a:lnTo>
                    <a:pt x="1609675" y="1049788"/>
                  </a:lnTo>
                  <a:lnTo>
                    <a:pt x="2659463" y="0"/>
                  </a:lnTo>
                  <a:close/>
                </a:path>
              </a:pathLst>
            </a:custGeom>
            <a:solidFill>
              <a:srgbClr val="C1FF72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"/>
            <a:ext cx="18284825" cy="10287000"/>
            <a:chOff x="0" y="1"/>
            <a:chExt cx="18284825" cy="10287000"/>
          </a:xfrm>
        </p:grpSpPr>
        <p:sp>
          <p:nvSpPr>
            <p:cNvPr id="3" name="object 3"/>
            <p:cNvSpPr/>
            <p:nvPr/>
          </p:nvSpPr>
          <p:spPr>
            <a:xfrm>
              <a:off x="7844972" y="1028699"/>
              <a:ext cx="10439399" cy="897254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1"/>
              <a:ext cx="9443581" cy="1028699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0017076" y="1164436"/>
              <a:ext cx="1210310" cy="563880"/>
            </a:xfrm>
            <a:custGeom>
              <a:avLst/>
              <a:gdLst/>
              <a:ahLst/>
              <a:cxnLst/>
              <a:rect l="l" t="t" r="r" b="b"/>
              <a:pathLst>
                <a:path w="1210309" h="563880">
                  <a:moveTo>
                    <a:pt x="604990" y="563471"/>
                  </a:moveTo>
                  <a:lnTo>
                    <a:pt x="552204" y="562592"/>
                  </a:lnTo>
                  <a:lnTo>
                    <a:pt x="498867" y="559895"/>
                  </a:lnTo>
                  <a:lnTo>
                    <a:pt x="445524" y="555291"/>
                  </a:lnTo>
                  <a:lnTo>
                    <a:pt x="392722" y="548693"/>
                  </a:lnTo>
                  <a:lnTo>
                    <a:pt x="341006" y="540012"/>
                  </a:lnTo>
                  <a:lnTo>
                    <a:pt x="290923" y="529159"/>
                  </a:lnTo>
                  <a:lnTo>
                    <a:pt x="243018" y="516046"/>
                  </a:lnTo>
                  <a:lnTo>
                    <a:pt x="197838" y="500584"/>
                  </a:lnTo>
                  <a:lnTo>
                    <a:pt x="155929" y="482686"/>
                  </a:lnTo>
                  <a:lnTo>
                    <a:pt x="117836" y="462262"/>
                  </a:lnTo>
                  <a:lnTo>
                    <a:pt x="84105" y="439225"/>
                  </a:lnTo>
                  <a:lnTo>
                    <a:pt x="55283" y="413485"/>
                  </a:lnTo>
                  <a:lnTo>
                    <a:pt x="14548" y="353545"/>
                  </a:lnTo>
                  <a:lnTo>
                    <a:pt x="0" y="281735"/>
                  </a:lnTo>
                  <a:lnTo>
                    <a:pt x="3728" y="244303"/>
                  </a:lnTo>
                  <a:lnTo>
                    <a:pt x="31916" y="178516"/>
                  </a:lnTo>
                  <a:lnTo>
                    <a:pt x="84105" y="124246"/>
                  </a:lnTo>
                  <a:lnTo>
                    <a:pt x="117836" y="101209"/>
                  </a:lnTo>
                  <a:lnTo>
                    <a:pt x="155929" y="80785"/>
                  </a:lnTo>
                  <a:lnTo>
                    <a:pt x="197838" y="62887"/>
                  </a:lnTo>
                  <a:lnTo>
                    <a:pt x="243018" y="47425"/>
                  </a:lnTo>
                  <a:lnTo>
                    <a:pt x="290923" y="34312"/>
                  </a:lnTo>
                  <a:lnTo>
                    <a:pt x="341006" y="23459"/>
                  </a:lnTo>
                  <a:lnTo>
                    <a:pt x="392722" y="14778"/>
                  </a:lnTo>
                  <a:lnTo>
                    <a:pt x="445524" y="8180"/>
                  </a:lnTo>
                  <a:lnTo>
                    <a:pt x="498867" y="3576"/>
                  </a:lnTo>
                  <a:lnTo>
                    <a:pt x="552204" y="879"/>
                  </a:lnTo>
                  <a:lnTo>
                    <a:pt x="604990" y="0"/>
                  </a:lnTo>
                  <a:lnTo>
                    <a:pt x="657776" y="879"/>
                  </a:lnTo>
                  <a:lnTo>
                    <a:pt x="711113" y="3576"/>
                  </a:lnTo>
                  <a:lnTo>
                    <a:pt x="764456" y="8180"/>
                  </a:lnTo>
                  <a:lnTo>
                    <a:pt x="817258" y="14778"/>
                  </a:lnTo>
                  <a:lnTo>
                    <a:pt x="868973" y="23459"/>
                  </a:lnTo>
                  <a:lnTo>
                    <a:pt x="919057" y="34312"/>
                  </a:lnTo>
                  <a:lnTo>
                    <a:pt x="966961" y="47425"/>
                  </a:lnTo>
                  <a:lnTo>
                    <a:pt x="1012141" y="62887"/>
                  </a:lnTo>
                  <a:lnTo>
                    <a:pt x="1054051" y="80785"/>
                  </a:lnTo>
                  <a:lnTo>
                    <a:pt x="1092144" y="101209"/>
                  </a:lnTo>
                  <a:lnTo>
                    <a:pt x="1125874" y="124246"/>
                  </a:lnTo>
                  <a:lnTo>
                    <a:pt x="1154696" y="149986"/>
                  </a:lnTo>
                  <a:lnTo>
                    <a:pt x="1195431" y="209926"/>
                  </a:lnTo>
                  <a:lnTo>
                    <a:pt x="1209980" y="281735"/>
                  </a:lnTo>
                  <a:lnTo>
                    <a:pt x="1206252" y="319168"/>
                  </a:lnTo>
                  <a:lnTo>
                    <a:pt x="1178064" y="384955"/>
                  </a:lnTo>
                  <a:lnTo>
                    <a:pt x="1125874" y="439225"/>
                  </a:lnTo>
                  <a:lnTo>
                    <a:pt x="1092144" y="462262"/>
                  </a:lnTo>
                  <a:lnTo>
                    <a:pt x="1054051" y="482686"/>
                  </a:lnTo>
                  <a:lnTo>
                    <a:pt x="1012141" y="500584"/>
                  </a:lnTo>
                  <a:lnTo>
                    <a:pt x="966961" y="516046"/>
                  </a:lnTo>
                  <a:lnTo>
                    <a:pt x="919057" y="529159"/>
                  </a:lnTo>
                  <a:lnTo>
                    <a:pt x="868973" y="540012"/>
                  </a:lnTo>
                  <a:lnTo>
                    <a:pt x="817258" y="548693"/>
                  </a:lnTo>
                  <a:lnTo>
                    <a:pt x="764456" y="555291"/>
                  </a:lnTo>
                  <a:lnTo>
                    <a:pt x="711113" y="559895"/>
                  </a:lnTo>
                  <a:lnTo>
                    <a:pt x="657776" y="562592"/>
                  </a:lnTo>
                  <a:lnTo>
                    <a:pt x="604990" y="563471"/>
                  </a:lnTo>
                  <a:close/>
                </a:path>
              </a:pathLst>
            </a:custGeom>
            <a:solidFill>
              <a:srgbClr val="FEDE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996461" y="1143821"/>
              <a:ext cx="1251585" cy="605155"/>
            </a:xfrm>
            <a:custGeom>
              <a:avLst/>
              <a:gdLst/>
              <a:ahLst/>
              <a:cxnLst/>
              <a:rect l="l" t="t" r="r" b="b"/>
              <a:pathLst>
                <a:path w="1251584" h="605155">
                  <a:moveTo>
                    <a:pt x="625605" y="604701"/>
                  </a:moveTo>
                  <a:lnTo>
                    <a:pt x="572089" y="603864"/>
                  </a:lnTo>
                  <a:lnTo>
                    <a:pt x="518562" y="601299"/>
                  </a:lnTo>
                  <a:lnTo>
                    <a:pt x="465445" y="596929"/>
                  </a:lnTo>
                  <a:lnTo>
                    <a:pt x="413158" y="590675"/>
                  </a:lnTo>
                  <a:lnTo>
                    <a:pt x="362120" y="582459"/>
                  </a:lnTo>
                  <a:lnTo>
                    <a:pt x="312751" y="572203"/>
                  </a:lnTo>
                  <a:lnTo>
                    <a:pt x="265472" y="559829"/>
                  </a:lnTo>
                  <a:lnTo>
                    <a:pt x="220702" y="545258"/>
                  </a:lnTo>
                  <a:lnTo>
                    <a:pt x="178862" y="528412"/>
                  </a:lnTo>
                  <a:lnTo>
                    <a:pt x="140371" y="509212"/>
                  </a:lnTo>
                  <a:lnTo>
                    <a:pt x="105650" y="487581"/>
                  </a:lnTo>
                  <a:lnTo>
                    <a:pt x="75118" y="463440"/>
                  </a:lnTo>
                  <a:lnTo>
                    <a:pt x="28302" y="407316"/>
                  </a:lnTo>
                  <a:lnTo>
                    <a:pt x="3284" y="340214"/>
                  </a:lnTo>
                  <a:lnTo>
                    <a:pt x="0" y="302350"/>
                  </a:lnTo>
                  <a:lnTo>
                    <a:pt x="3284" y="264487"/>
                  </a:lnTo>
                  <a:lnTo>
                    <a:pt x="28302" y="197384"/>
                  </a:lnTo>
                  <a:lnTo>
                    <a:pt x="75118" y="141260"/>
                  </a:lnTo>
                  <a:lnTo>
                    <a:pt x="105650" y="117119"/>
                  </a:lnTo>
                  <a:lnTo>
                    <a:pt x="140371" y="95488"/>
                  </a:lnTo>
                  <a:lnTo>
                    <a:pt x="178862" y="76289"/>
                  </a:lnTo>
                  <a:lnTo>
                    <a:pt x="220702" y="59443"/>
                  </a:lnTo>
                  <a:lnTo>
                    <a:pt x="265472" y="44872"/>
                  </a:lnTo>
                  <a:lnTo>
                    <a:pt x="312751" y="32497"/>
                  </a:lnTo>
                  <a:lnTo>
                    <a:pt x="362120" y="22241"/>
                  </a:lnTo>
                  <a:lnTo>
                    <a:pt x="413158" y="14026"/>
                  </a:lnTo>
                  <a:lnTo>
                    <a:pt x="465445" y="7772"/>
                  </a:lnTo>
                  <a:lnTo>
                    <a:pt x="518562" y="3402"/>
                  </a:lnTo>
                  <a:lnTo>
                    <a:pt x="572089" y="837"/>
                  </a:lnTo>
                  <a:lnTo>
                    <a:pt x="625605" y="0"/>
                  </a:lnTo>
                  <a:lnTo>
                    <a:pt x="679120" y="837"/>
                  </a:lnTo>
                  <a:lnTo>
                    <a:pt x="732647" y="3402"/>
                  </a:lnTo>
                  <a:lnTo>
                    <a:pt x="785764" y="7772"/>
                  </a:lnTo>
                  <a:lnTo>
                    <a:pt x="838051" y="14026"/>
                  </a:lnTo>
                  <a:lnTo>
                    <a:pt x="889089" y="22241"/>
                  </a:lnTo>
                  <a:lnTo>
                    <a:pt x="938458" y="32497"/>
                  </a:lnTo>
                  <a:lnTo>
                    <a:pt x="971820" y="41229"/>
                  </a:lnTo>
                  <a:lnTo>
                    <a:pt x="625605" y="41229"/>
                  </a:lnTo>
                  <a:lnTo>
                    <a:pt x="571194" y="42158"/>
                  </a:lnTo>
                  <a:lnTo>
                    <a:pt x="516216" y="45009"/>
                  </a:lnTo>
                  <a:lnTo>
                    <a:pt x="461313" y="49883"/>
                  </a:lnTo>
                  <a:lnTo>
                    <a:pt x="407124" y="56879"/>
                  </a:lnTo>
                  <a:lnTo>
                    <a:pt x="354289" y="66097"/>
                  </a:lnTo>
                  <a:lnTo>
                    <a:pt x="303449" y="77636"/>
                  </a:lnTo>
                  <a:lnTo>
                    <a:pt x="255242" y="91596"/>
                  </a:lnTo>
                  <a:lnTo>
                    <a:pt x="210310" y="108075"/>
                  </a:lnTo>
                  <a:lnTo>
                    <a:pt x="169292" y="127174"/>
                  </a:lnTo>
                  <a:lnTo>
                    <a:pt x="132829" y="148992"/>
                  </a:lnTo>
                  <a:lnTo>
                    <a:pt x="101560" y="173629"/>
                  </a:lnTo>
                  <a:lnTo>
                    <a:pt x="57165" y="231756"/>
                  </a:lnTo>
                  <a:lnTo>
                    <a:pt x="41229" y="302350"/>
                  </a:lnTo>
                  <a:lnTo>
                    <a:pt x="45320" y="339256"/>
                  </a:lnTo>
                  <a:lnTo>
                    <a:pt x="76125" y="403517"/>
                  </a:lnTo>
                  <a:lnTo>
                    <a:pt x="132829" y="455708"/>
                  </a:lnTo>
                  <a:lnTo>
                    <a:pt x="169292" y="477526"/>
                  </a:lnTo>
                  <a:lnTo>
                    <a:pt x="210310" y="496625"/>
                  </a:lnTo>
                  <a:lnTo>
                    <a:pt x="255242" y="513105"/>
                  </a:lnTo>
                  <a:lnTo>
                    <a:pt x="303449" y="527064"/>
                  </a:lnTo>
                  <a:lnTo>
                    <a:pt x="354289" y="538603"/>
                  </a:lnTo>
                  <a:lnTo>
                    <a:pt x="407124" y="547821"/>
                  </a:lnTo>
                  <a:lnTo>
                    <a:pt x="461313" y="554817"/>
                  </a:lnTo>
                  <a:lnTo>
                    <a:pt x="516216" y="559692"/>
                  </a:lnTo>
                  <a:lnTo>
                    <a:pt x="571194" y="562543"/>
                  </a:lnTo>
                  <a:lnTo>
                    <a:pt x="625605" y="563471"/>
                  </a:lnTo>
                  <a:lnTo>
                    <a:pt x="971820" y="563471"/>
                  </a:lnTo>
                  <a:lnTo>
                    <a:pt x="938458" y="572203"/>
                  </a:lnTo>
                  <a:lnTo>
                    <a:pt x="889089" y="582459"/>
                  </a:lnTo>
                  <a:lnTo>
                    <a:pt x="838051" y="590675"/>
                  </a:lnTo>
                  <a:lnTo>
                    <a:pt x="785764" y="596929"/>
                  </a:lnTo>
                  <a:lnTo>
                    <a:pt x="732647" y="601299"/>
                  </a:lnTo>
                  <a:lnTo>
                    <a:pt x="679120" y="603864"/>
                  </a:lnTo>
                  <a:lnTo>
                    <a:pt x="625605" y="604701"/>
                  </a:lnTo>
                  <a:close/>
                </a:path>
                <a:path w="1251584" h="605155">
                  <a:moveTo>
                    <a:pt x="971820" y="563471"/>
                  </a:moveTo>
                  <a:lnTo>
                    <a:pt x="625605" y="563471"/>
                  </a:lnTo>
                  <a:lnTo>
                    <a:pt x="680016" y="562543"/>
                  </a:lnTo>
                  <a:lnTo>
                    <a:pt x="734993" y="559692"/>
                  </a:lnTo>
                  <a:lnTo>
                    <a:pt x="789896" y="554817"/>
                  </a:lnTo>
                  <a:lnTo>
                    <a:pt x="844085" y="547821"/>
                  </a:lnTo>
                  <a:lnTo>
                    <a:pt x="896920" y="538603"/>
                  </a:lnTo>
                  <a:lnTo>
                    <a:pt x="947760" y="527064"/>
                  </a:lnTo>
                  <a:lnTo>
                    <a:pt x="995967" y="513105"/>
                  </a:lnTo>
                  <a:lnTo>
                    <a:pt x="1040899" y="496625"/>
                  </a:lnTo>
                  <a:lnTo>
                    <a:pt x="1081917" y="477526"/>
                  </a:lnTo>
                  <a:lnTo>
                    <a:pt x="1118380" y="455708"/>
                  </a:lnTo>
                  <a:lnTo>
                    <a:pt x="1149649" y="431072"/>
                  </a:lnTo>
                  <a:lnTo>
                    <a:pt x="1194044" y="372945"/>
                  </a:lnTo>
                  <a:lnTo>
                    <a:pt x="1209980" y="302350"/>
                  </a:lnTo>
                  <a:lnTo>
                    <a:pt x="1205889" y="265445"/>
                  </a:lnTo>
                  <a:lnTo>
                    <a:pt x="1175084" y="201184"/>
                  </a:lnTo>
                  <a:lnTo>
                    <a:pt x="1118380" y="148992"/>
                  </a:lnTo>
                  <a:lnTo>
                    <a:pt x="1081917" y="127174"/>
                  </a:lnTo>
                  <a:lnTo>
                    <a:pt x="1040899" y="108075"/>
                  </a:lnTo>
                  <a:lnTo>
                    <a:pt x="995967" y="91596"/>
                  </a:lnTo>
                  <a:lnTo>
                    <a:pt x="947760" y="77636"/>
                  </a:lnTo>
                  <a:lnTo>
                    <a:pt x="896920" y="66097"/>
                  </a:lnTo>
                  <a:lnTo>
                    <a:pt x="844085" y="56879"/>
                  </a:lnTo>
                  <a:lnTo>
                    <a:pt x="789896" y="49883"/>
                  </a:lnTo>
                  <a:lnTo>
                    <a:pt x="734993" y="45009"/>
                  </a:lnTo>
                  <a:lnTo>
                    <a:pt x="680016" y="42158"/>
                  </a:lnTo>
                  <a:lnTo>
                    <a:pt x="625605" y="41229"/>
                  </a:lnTo>
                  <a:lnTo>
                    <a:pt x="971820" y="41229"/>
                  </a:lnTo>
                  <a:lnTo>
                    <a:pt x="1030507" y="59443"/>
                  </a:lnTo>
                  <a:lnTo>
                    <a:pt x="1072347" y="76289"/>
                  </a:lnTo>
                  <a:lnTo>
                    <a:pt x="1110838" y="95488"/>
                  </a:lnTo>
                  <a:lnTo>
                    <a:pt x="1145560" y="117119"/>
                  </a:lnTo>
                  <a:lnTo>
                    <a:pt x="1176091" y="141260"/>
                  </a:lnTo>
                  <a:lnTo>
                    <a:pt x="1222907" y="197384"/>
                  </a:lnTo>
                  <a:lnTo>
                    <a:pt x="1247925" y="264487"/>
                  </a:lnTo>
                  <a:lnTo>
                    <a:pt x="1251210" y="302350"/>
                  </a:lnTo>
                  <a:lnTo>
                    <a:pt x="1247925" y="340214"/>
                  </a:lnTo>
                  <a:lnTo>
                    <a:pt x="1222907" y="407316"/>
                  </a:lnTo>
                  <a:lnTo>
                    <a:pt x="1176091" y="463440"/>
                  </a:lnTo>
                  <a:lnTo>
                    <a:pt x="1145560" y="487581"/>
                  </a:lnTo>
                  <a:lnTo>
                    <a:pt x="1110838" y="509212"/>
                  </a:lnTo>
                  <a:lnTo>
                    <a:pt x="1072347" y="528412"/>
                  </a:lnTo>
                  <a:lnTo>
                    <a:pt x="1030507" y="545258"/>
                  </a:lnTo>
                  <a:lnTo>
                    <a:pt x="985737" y="559829"/>
                  </a:lnTo>
                  <a:lnTo>
                    <a:pt x="971820" y="56347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0127021" y="1274381"/>
              <a:ext cx="990600" cy="344170"/>
            </a:xfrm>
            <a:custGeom>
              <a:avLst/>
              <a:gdLst/>
              <a:ahLst/>
              <a:cxnLst/>
              <a:rect l="l" t="t" r="r" b="b"/>
              <a:pathLst>
                <a:path w="990600" h="344169">
                  <a:moveTo>
                    <a:pt x="495044" y="343580"/>
                  </a:moveTo>
                  <a:lnTo>
                    <a:pt x="434890" y="342331"/>
                  </a:lnTo>
                  <a:lnTo>
                    <a:pt x="375046" y="338603"/>
                  </a:lnTo>
                  <a:lnTo>
                    <a:pt x="316450" y="332429"/>
                  </a:lnTo>
                  <a:lnTo>
                    <a:pt x="260040" y="323838"/>
                  </a:lnTo>
                  <a:lnTo>
                    <a:pt x="206753" y="312860"/>
                  </a:lnTo>
                  <a:lnTo>
                    <a:pt x="157528" y="299528"/>
                  </a:lnTo>
                  <a:lnTo>
                    <a:pt x="113302" y="283871"/>
                  </a:lnTo>
                  <a:lnTo>
                    <a:pt x="75015" y="265920"/>
                  </a:lnTo>
                  <a:lnTo>
                    <a:pt x="20004" y="223258"/>
                  </a:lnTo>
                  <a:lnTo>
                    <a:pt x="0" y="171790"/>
                  </a:lnTo>
                  <a:lnTo>
                    <a:pt x="5157" y="144970"/>
                  </a:lnTo>
                  <a:lnTo>
                    <a:pt x="43602" y="97874"/>
                  </a:lnTo>
                  <a:lnTo>
                    <a:pt x="113302" y="59709"/>
                  </a:lnTo>
                  <a:lnTo>
                    <a:pt x="157528" y="44052"/>
                  </a:lnTo>
                  <a:lnTo>
                    <a:pt x="206753" y="30719"/>
                  </a:lnTo>
                  <a:lnTo>
                    <a:pt x="260040" y="19742"/>
                  </a:lnTo>
                  <a:lnTo>
                    <a:pt x="316450" y="11151"/>
                  </a:lnTo>
                  <a:lnTo>
                    <a:pt x="375046" y="4976"/>
                  </a:lnTo>
                  <a:lnTo>
                    <a:pt x="434890" y="1249"/>
                  </a:lnTo>
                  <a:lnTo>
                    <a:pt x="495044" y="0"/>
                  </a:lnTo>
                  <a:lnTo>
                    <a:pt x="555198" y="1249"/>
                  </a:lnTo>
                  <a:lnTo>
                    <a:pt x="615042" y="4976"/>
                  </a:lnTo>
                  <a:lnTo>
                    <a:pt x="673638" y="11151"/>
                  </a:lnTo>
                  <a:lnTo>
                    <a:pt x="730048" y="19742"/>
                  </a:lnTo>
                  <a:lnTo>
                    <a:pt x="783335" y="30719"/>
                  </a:lnTo>
                  <a:lnTo>
                    <a:pt x="832560" y="44052"/>
                  </a:lnTo>
                  <a:lnTo>
                    <a:pt x="876786" y="59709"/>
                  </a:lnTo>
                  <a:lnTo>
                    <a:pt x="915073" y="77660"/>
                  </a:lnTo>
                  <a:lnTo>
                    <a:pt x="970084" y="120321"/>
                  </a:lnTo>
                  <a:lnTo>
                    <a:pt x="990088" y="171790"/>
                  </a:lnTo>
                  <a:lnTo>
                    <a:pt x="984931" y="198610"/>
                  </a:lnTo>
                  <a:lnTo>
                    <a:pt x="946486" y="245705"/>
                  </a:lnTo>
                  <a:lnTo>
                    <a:pt x="876786" y="283871"/>
                  </a:lnTo>
                  <a:lnTo>
                    <a:pt x="832560" y="299528"/>
                  </a:lnTo>
                  <a:lnTo>
                    <a:pt x="783335" y="312860"/>
                  </a:lnTo>
                  <a:lnTo>
                    <a:pt x="730048" y="323838"/>
                  </a:lnTo>
                  <a:lnTo>
                    <a:pt x="673638" y="332429"/>
                  </a:lnTo>
                  <a:lnTo>
                    <a:pt x="615042" y="338603"/>
                  </a:lnTo>
                  <a:lnTo>
                    <a:pt x="555198" y="342331"/>
                  </a:lnTo>
                  <a:lnTo>
                    <a:pt x="495044" y="343580"/>
                  </a:lnTo>
                  <a:close/>
                </a:path>
              </a:pathLst>
            </a:custGeom>
            <a:solidFill>
              <a:srgbClr val="0EA57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0106407" y="1253767"/>
              <a:ext cx="1031875" cy="384810"/>
            </a:xfrm>
            <a:custGeom>
              <a:avLst/>
              <a:gdLst/>
              <a:ahLst/>
              <a:cxnLst/>
              <a:rect l="l" t="t" r="r" b="b"/>
              <a:pathLst>
                <a:path w="1031875" h="384810">
                  <a:moveTo>
                    <a:pt x="515659" y="384810"/>
                  </a:moveTo>
                  <a:lnTo>
                    <a:pt x="458140" y="383735"/>
                  </a:lnTo>
                  <a:lnTo>
                    <a:pt x="400731" y="380492"/>
                  </a:lnTo>
                  <a:lnTo>
                    <a:pt x="344212" y="375046"/>
                  </a:lnTo>
                  <a:lnTo>
                    <a:pt x="289365" y="367366"/>
                  </a:lnTo>
                  <a:lnTo>
                    <a:pt x="236973" y="357420"/>
                  </a:lnTo>
                  <a:lnTo>
                    <a:pt x="187817" y="345175"/>
                  </a:lnTo>
                  <a:lnTo>
                    <a:pt x="142678" y="330600"/>
                  </a:lnTo>
                  <a:lnTo>
                    <a:pt x="102339" y="313662"/>
                  </a:lnTo>
                  <a:lnTo>
                    <a:pt x="67582" y="294329"/>
                  </a:lnTo>
                  <a:lnTo>
                    <a:pt x="17937" y="248349"/>
                  </a:lnTo>
                  <a:lnTo>
                    <a:pt x="0" y="192405"/>
                  </a:lnTo>
                  <a:lnTo>
                    <a:pt x="4614" y="163170"/>
                  </a:lnTo>
                  <a:lnTo>
                    <a:pt x="39187" y="112240"/>
                  </a:lnTo>
                  <a:lnTo>
                    <a:pt x="102339" y="71147"/>
                  </a:lnTo>
                  <a:lnTo>
                    <a:pt x="142678" y="54209"/>
                  </a:lnTo>
                  <a:lnTo>
                    <a:pt x="187817" y="39634"/>
                  </a:lnTo>
                  <a:lnTo>
                    <a:pt x="236973" y="27390"/>
                  </a:lnTo>
                  <a:lnTo>
                    <a:pt x="289365" y="17443"/>
                  </a:lnTo>
                  <a:lnTo>
                    <a:pt x="344212" y="9763"/>
                  </a:lnTo>
                  <a:lnTo>
                    <a:pt x="400731" y="4318"/>
                  </a:lnTo>
                  <a:lnTo>
                    <a:pt x="458140" y="1074"/>
                  </a:lnTo>
                  <a:lnTo>
                    <a:pt x="515659" y="0"/>
                  </a:lnTo>
                  <a:lnTo>
                    <a:pt x="573177" y="1074"/>
                  </a:lnTo>
                  <a:lnTo>
                    <a:pt x="630587" y="4318"/>
                  </a:lnTo>
                  <a:lnTo>
                    <a:pt x="687106" y="9763"/>
                  </a:lnTo>
                  <a:lnTo>
                    <a:pt x="741952" y="17443"/>
                  </a:lnTo>
                  <a:lnTo>
                    <a:pt x="794345" y="27390"/>
                  </a:lnTo>
                  <a:lnTo>
                    <a:pt x="843501" y="39634"/>
                  </a:lnTo>
                  <a:lnTo>
                    <a:pt x="848440" y="41229"/>
                  </a:lnTo>
                  <a:lnTo>
                    <a:pt x="515659" y="41229"/>
                  </a:lnTo>
                  <a:lnTo>
                    <a:pt x="445552" y="42868"/>
                  </a:lnTo>
                  <a:lnTo>
                    <a:pt x="378639" y="47630"/>
                  </a:lnTo>
                  <a:lnTo>
                    <a:pt x="315654" y="55280"/>
                  </a:lnTo>
                  <a:lnTo>
                    <a:pt x="257329" y="65585"/>
                  </a:lnTo>
                  <a:lnTo>
                    <a:pt x="204400" y="78311"/>
                  </a:lnTo>
                  <a:lnTo>
                    <a:pt x="157601" y="93223"/>
                  </a:lnTo>
                  <a:lnTo>
                    <a:pt x="117664" y="110089"/>
                  </a:lnTo>
                  <a:lnTo>
                    <a:pt x="61317" y="148744"/>
                  </a:lnTo>
                  <a:lnTo>
                    <a:pt x="41229" y="192405"/>
                  </a:lnTo>
                  <a:lnTo>
                    <a:pt x="46373" y="214744"/>
                  </a:lnTo>
                  <a:lnTo>
                    <a:pt x="85325" y="256136"/>
                  </a:lnTo>
                  <a:lnTo>
                    <a:pt x="157601" y="291586"/>
                  </a:lnTo>
                  <a:lnTo>
                    <a:pt x="204400" y="306499"/>
                  </a:lnTo>
                  <a:lnTo>
                    <a:pt x="257329" y="319224"/>
                  </a:lnTo>
                  <a:lnTo>
                    <a:pt x="315654" y="329529"/>
                  </a:lnTo>
                  <a:lnTo>
                    <a:pt x="378639" y="337179"/>
                  </a:lnTo>
                  <a:lnTo>
                    <a:pt x="445552" y="341941"/>
                  </a:lnTo>
                  <a:lnTo>
                    <a:pt x="515659" y="343580"/>
                  </a:lnTo>
                  <a:lnTo>
                    <a:pt x="848440" y="343580"/>
                  </a:lnTo>
                  <a:lnTo>
                    <a:pt x="843501" y="345175"/>
                  </a:lnTo>
                  <a:lnTo>
                    <a:pt x="794345" y="357420"/>
                  </a:lnTo>
                  <a:lnTo>
                    <a:pt x="741952" y="367366"/>
                  </a:lnTo>
                  <a:lnTo>
                    <a:pt x="687106" y="375046"/>
                  </a:lnTo>
                  <a:lnTo>
                    <a:pt x="630587" y="380492"/>
                  </a:lnTo>
                  <a:lnTo>
                    <a:pt x="573177" y="383735"/>
                  </a:lnTo>
                  <a:lnTo>
                    <a:pt x="515659" y="384810"/>
                  </a:lnTo>
                  <a:close/>
                </a:path>
                <a:path w="1031875" h="384810">
                  <a:moveTo>
                    <a:pt x="848440" y="343580"/>
                  </a:moveTo>
                  <a:lnTo>
                    <a:pt x="515659" y="343580"/>
                  </a:lnTo>
                  <a:lnTo>
                    <a:pt x="585765" y="341941"/>
                  </a:lnTo>
                  <a:lnTo>
                    <a:pt x="652678" y="337179"/>
                  </a:lnTo>
                  <a:lnTo>
                    <a:pt x="715664" y="329529"/>
                  </a:lnTo>
                  <a:lnTo>
                    <a:pt x="773988" y="319224"/>
                  </a:lnTo>
                  <a:lnTo>
                    <a:pt x="826917" y="306499"/>
                  </a:lnTo>
                  <a:lnTo>
                    <a:pt x="873717" y="291586"/>
                  </a:lnTo>
                  <a:lnTo>
                    <a:pt x="913653" y="274720"/>
                  </a:lnTo>
                  <a:lnTo>
                    <a:pt x="970001" y="236065"/>
                  </a:lnTo>
                  <a:lnTo>
                    <a:pt x="990088" y="192405"/>
                  </a:lnTo>
                  <a:lnTo>
                    <a:pt x="984944" y="170065"/>
                  </a:lnTo>
                  <a:lnTo>
                    <a:pt x="945993" y="128674"/>
                  </a:lnTo>
                  <a:lnTo>
                    <a:pt x="873717" y="93223"/>
                  </a:lnTo>
                  <a:lnTo>
                    <a:pt x="826917" y="78311"/>
                  </a:lnTo>
                  <a:lnTo>
                    <a:pt x="773988" y="65585"/>
                  </a:lnTo>
                  <a:lnTo>
                    <a:pt x="715664" y="55280"/>
                  </a:lnTo>
                  <a:lnTo>
                    <a:pt x="652678" y="47630"/>
                  </a:lnTo>
                  <a:lnTo>
                    <a:pt x="585765" y="42868"/>
                  </a:lnTo>
                  <a:lnTo>
                    <a:pt x="515659" y="41229"/>
                  </a:lnTo>
                  <a:lnTo>
                    <a:pt x="848440" y="41229"/>
                  </a:lnTo>
                  <a:lnTo>
                    <a:pt x="888639" y="54209"/>
                  </a:lnTo>
                  <a:lnTo>
                    <a:pt x="928978" y="71147"/>
                  </a:lnTo>
                  <a:lnTo>
                    <a:pt x="963736" y="90480"/>
                  </a:lnTo>
                  <a:lnTo>
                    <a:pt x="1013380" y="136460"/>
                  </a:lnTo>
                  <a:lnTo>
                    <a:pt x="1031318" y="192405"/>
                  </a:lnTo>
                  <a:lnTo>
                    <a:pt x="1026703" y="221639"/>
                  </a:lnTo>
                  <a:lnTo>
                    <a:pt x="992130" y="272569"/>
                  </a:lnTo>
                  <a:lnTo>
                    <a:pt x="928978" y="313662"/>
                  </a:lnTo>
                  <a:lnTo>
                    <a:pt x="888639" y="330600"/>
                  </a:lnTo>
                  <a:lnTo>
                    <a:pt x="848440" y="34358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0229395" y="338077"/>
              <a:ext cx="785495" cy="1099820"/>
            </a:xfrm>
            <a:custGeom>
              <a:avLst/>
              <a:gdLst/>
              <a:ahLst/>
              <a:cxnLst/>
              <a:rect l="l" t="t" r="r" b="b"/>
              <a:pathLst>
                <a:path w="785495" h="1099820">
                  <a:moveTo>
                    <a:pt x="392684" y="1099457"/>
                  </a:moveTo>
                  <a:lnTo>
                    <a:pt x="122100" y="694207"/>
                  </a:lnTo>
                  <a:lnTo>
                    <a:pt x="96077" y="654667"/>
                  </a:lnTo>
                  <a:lnTo>
                    <a:pt x="71144" y="614231"/>
                  </a:lnTo>
                  <a:lnTo>
                    <a:pt x="48364" y="572729"/>
                  </a:lnTo>
                  <a:lnTo>
                    <a:pt x="28797" y="529991"/>
                  </a:lnTo>
                  <a:lnTo>
                    <a:pt x="13506" y="485847"/>
                  </a:lnTo>
                  <a:lnTo>
                    <a:pt x="3553" y="440125"/>
                  </a:lnTo>
                  <a:lnTo>
                    <a:pt x="0" y="392657"/>
                  </a:lnTo>
                  <a:lnTo>
                    <a:pt x="3058" y="343388"/>
                  </a:lnTo>
                  <a:lnTo>
                    <a:pt x="11988" y="295949"/>
                  </a:lnTo>
                  <a:lnTo>
                    <a:pt x="26422" y="250708"/>
                  </a:lnTo>
                  <a:lnTo>
                    <a:pt x="45994" y="208032"/>
                  </a:lnTo>
                  <a:lnTo>
                    <a:pt x="70335" y="168289"/>
                  </a:lnTo>
                  <a:lnTo>
                    <a:pt x="99078" y="131846"/>
                  </a:lnTo>
                  <a:lnTo>
                    <a:pt x="131856" y="99070"/>
                  </a:lnTo>
                  <a:lnTo>
                    <a:pt x="168302" y="70329"/>
                  </a:lnTo>
                  <a:lnTo>
                    <a:pt x="208047" y="45990"/>
                  </a:lnTo>
                  <a:lnTo>
                    <a:pt x="250726" y="26420"/>
                  </a:lnTo>
                  <a:lnTo>
                    <a:pt x="295970" y="11987"/>
                  </a:lnTo>
                  <a:lnTo>
                    <a:pt x="343412" y="3058"/>
                  </a:lnTo>
                  <a:lnTo>
                    <a:pt x="392684" y="0"/>
                  </a:lnTo>
                  <a:lnTo>
                    <a:pt x="441957" y="3058"/>
                  </a:lnTo>
                  <a:lnTo>
                    <a:pt x="489397" y="11987"/>
                  </a:lnTo>
                  <a:lnTo>
                    <a:pt x="534639" y="26420"/>
                  </a:lnTo>
                  <a:lnTo>
                    <a:pt x="577315" y="45990"/>
                  </a:lnTo>
                  <a:lnTo>
                    <a:pt x="617058" y="70329"/>
                  </a:lnTo>
                  <a:lnTo>
                    <a:pt x="653501" y="99070"/>
                  </a:lnTo>
                  <a:lnTo>
                    <a:pt x="686276" y="131846"/>
                  </a:lnTo>
                  <a:lnTo>
                    <a:pt x="715016" y="168289"/>
                  </a:lnTo>
                  <a:lnTo>
                    <a:pt x="739354" y="208032"/>
                  </a:lnTo>
                  <a:lnTo>
                    <a:pt x="758923" y="250708"/>
                  </a:lnTo>
                  <a:lnTo>
                    <a:pt x="773355" y="295949"/>
                  </a:lnTo>
                  <a:lnTo>
                    <a:pt x="782284" y="343388"/>
                  </a:lnTo>
                  <a:lnTo>
                    <a:pt x="785342" y="392657"/>
                  </a:lnTo>
                  <a:lnTo>
                    <a:pt x="781788" y="440125"/>
                  </a:lnTo>
                  <a:lnTo>
                    <a:pt x="771835" y="485847"/>
                  </a:lnTo>
                  <a:lnTo>
                    <a:pt x="756545" y="529991"/>
                  </a:lnTo>
                  <a:lnTo>
                    <a:pt x="736980" y="572729"/>
                  </a:lnTo>
                  <a:lnTo>
                    <a:pt x="714201" y="614231"/>
                  </a:lnTo>
                  <a:lnTo>
                    <a:pt x="689270" y="654667"/>
                  </a:lnTo>
                  <a:lnTo>
                    <a:pt x="663251" y="694207"/>
                  </a:lnTo>
                  <a:lnTo>
                    <a:pt x="392684" y="1099457"/>
                  </a:lnTo>
                  <a:close/>
                </a:path>
              </a:pathLst>
            </a:custGeom>
            <a:solidFill>
              <a:srgbClr val="FF1C2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229395" y="338077"/>
              <a:ext cx="785495" cy="1099820"/>
            </a:xfrm>
            <a:custGeom>
              <a:avLst/>
              <a:gdLst/>
              <a:ahLst/>
              <a:cxnLst/>
              <a:rect l="l" t="t" r="r" b="b"/>
              <a:pathLst>
                <a:path w="785495" h="1099820">
                  <a:moveTo>
                    <a:pt x="392684" y="1099457"/>
                  </a:moveTo>
                  <a:lnTo>
                    <a:pt x="419835" y="1058733"/>
                  </a:lnTo>
                  <a:lnTo>
                    <a:pt x="446993" y="1018011"/>
                  </a:lnTo>
                  <a:lnTo>
                    <a:pt x="474155" y="977292"/>
                  </a:lnTo>
                  <a:lnTo>
                    <a:pt x="501323" y="936576"/>
                  </a:lnTo>
                  <a:lnTo>
                    <a:pt x="528494" y="895862"/>
                  </a:lnTo>
                  <a:lnTo>
                    <a:pt x="555669" y="855149"/>
                  </a:lnTo>
                  <a:lnTo>
                    <a:pt x="582846" y="814439"/>
                  </a:lnTo>
                  <a:lnTo>
                    <a:pt x="610024" y="773730"/>
                  </a:lnTo>
                  <a:lnTo>
                    <a:pt x="637204" y="733022"/>
                  </a:lnTo>
                  <a:lnTo>
                    <a:pt x="663251" y="694207"/>
                  </a:lnTo>
                  <a:lnTo>
                    <a:pt x="689270" y="654667"/>
                  </a:lnTo>
                  <a:lnTo>
                    <a:pt x="714201" y="614231"/>
                  </a:lnTo>
                  <a:lnTo>
                    <a:pt x="736980" y="572729"/>
                  </a:lnTo>
                  <a:lnTo>
                    <a:pt x="756545" y="529991"/>
                  </a:lnTo>
                  <a:lnTo>
                    <a:pt x="771835" y="485847"/>
                  </a:lnTo>
                  <a:lnTo>
                    <a:pt x="781788" y="440125"/>
                  </a:lnTo>
                  <a:lnTo>
                    <a:pt x="785342" y="392657"/>
                  </a:lnTo>
                  <a:lnTo>
                    <a:pt x="782284" y="343388"/>
                  </a:lnTo>
                  <a:lnTo>
                    <a:pt x="773355" y="295949"/>
                  </a:lnTo>
                  <a:lnTo>
                    <a:pt x="758923" y="250708"/>
                  </a:lnTo>
                  <a:lnTo>
                    <a:pt x="739354" y="208032"/>
                  </a:lnTo>
                  <a:lnTo>
                    <a:pt x="715016" y="168289"/>
                  </a:lnTo>
                  <a:lnTo>
                    <a:pt x="686276" y="131846"/>
                  </a:lnTo>
                  <a:lnTo>
                    <a:pt x="653501" y="99070"/>
                  </a:lnTo>
                  <a:lnTo>
                    <a:pt x="617058" y="70329"/>
                  </a:lnTo>
                  <a:lnTo>
                    <a:pt x="577315" y="45990"/>
                  </a:lnTo>
                  <a:lnTo>
                    <a:pt x="534639" y="26420"/>
                  </a:lnTo>
                  <a:lnTo>
                    <a:pt x="489397" y="11987"/>
                  </a:lnTo>
                  <a:lnTo>
                    <a:pt x="441957" y="3058"/>
                  </a:lnTo>
                  <a:lnTo>
                    <a:pt x="392684" y="0"/>
                  </a:lnTo>
                  <a:lnTo>
                    <a:pt x="343412" y="3058"/>
                  </a:lnTo>
                  <a:lnTo>
                    <a:pt x="295970" y="11987"/>
                  </a:lnTo>
                  <a:lnTo>
                    <a:pt x="250726" y="26420"/>
                  </a:lnTo>
                  <a:lnTo>
                    <a:pt x="208047" y="45990"/>
                  </a:lnTo>
                  <a:lnTo>
                    <a:pt x="168302" y="70329"/>
                  </a:lnTo>
                  <a:lnTo>
                    <a:pt x="131856" y="99070"/>
                  </a:lnTo>
                  <a:lnTo>
                    <a:pt x="99078" y="131846"/>
                  </a:lnTo>
                  <a:lnTo>
                    <a:pt x="70335" y="168289"/>
                  </a:lnTo>
                  <a:lnTo>
                    <a:pt x="45994" y="208032"/>
                  </a:lnTo>
                  <a:lnTo>
                    <a:pt x="26422" y="250708"/>
                  </a:lnTo>
                  <a:lnTo>
                    <a:pt x="11988" y="295949"/>
                  </a:lnTo>
                  <a:lnTo>
                    <a:pt x="3058" y="343388"/>
                  </a:lnTo>
                  <a:lnTo>
                    <a:pt x="0" y="392657"/>
                  </a:lnTo>
                  <a:lnTo>
                    <a:pt x="3553" y="440125"/>
                  </a:lnTo>
                  <a:lnTo>
                    <a:pt x="13506" y="485847"/>
                  </a:lnTo>
                  <a:lnTo>
                    <a:pt x="28797" y="529991"/>
                  </a:lnTo>
                  <a:lnTo>
                    <a:pt x="48364" y="572729"/>
                  </a:lnTo>
                  <a:lnTo>
                    <a:pt x="71144" y="614231"/>
                  </a:lnTo>
                  <a:lnTo>
                    <a:pt x="96077" y="654667"/>
                  </a:lnTo>
                  <a:lnTo>
                    <a:pt x="122100" y="694207"/>
                  </a:lnTo>
                  <a:lnTo>
                    <a:pt x="148151" y="733022"/>
                  </a:lnTo>
                  <a:lnTo>
                    <a:pt x="175331" y="773730"/>
                  </a:lnTo>
                  <a:lnTo>
                    <a:pt x="202510" y="814439"/>
                  </a:lnTo>
                  <a:lnTo>
                    <a:pt x="229687" y="855149"/>
                  </a:lnTo>
                  <a:lnTo>
                    <a:pt x="256862" y="895862"/>
                  </a:lnTo>
                  <a:lnTo>
                    <a:pt x="284035" y="936576"/>
                  </a:lnTo>
                  <a:lnTo>
                    <a:pt x="311204" y="977292"/>
                  </a:lnTo>
                  <a:lnTo>
                    <a:pt x="338369" y="1018011"/>
                  </a:lnTo>
                  <a:lnTo>
                    <a:pt x="365530" y="1058733"/>
                  </a:lnTo>
                  <a:lnTo>
                    <a:pt x="392684" y="1099457"/>
                  </a:lnTo>
                  <a:close/>
                </a:path>
              </a:pathLst>
            </a:custGeom>
            <a:ln w="412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465009" y="573691"/>
              <a:ext cx="314325" cy="314325"/>
            </a:xfrm>
            <a:custGeom>
              <a:avLst/>
              <a:gdLst/>
              <a:ahLst/>
              <a:cxnLst/>
              <a:rect l="l" t="t" r="r" b="b"/>
              <a:pathLst>
                <a:path w="314325" h="314325">
                  <a:moveTo>
                    <a:pt x="157071" y="314115"/>
                  </a:moveTo>
                  <a:lnTo>
                    <a:pt x="107424" y="306107"/>
                  </a:lnTo>
                  <a:lnTo>
                    <a:pt x="64307" y="283809"/>
                  </a:lnTo>
                  <a:lnTo>
                    <a:pt x="30305" y="249807"/>
                  </a:lnTo>
                  <a:lnTo>
                    <a:pt x="8007" y="206690"/>
                  </a:lnTo>
                  <a:lnTo>
                    <a:pt x="0" y="157043"/>
                  </a:lnTo>
                  <a:lnTo>
                    <a:pt x="8007" y="107400"/>
                  </a:lnTo>
                  <a:lnTo>
                    <a:pt x="30305" y="64289"/>
                  </a:lnTo>
                  <a:lnTo>
                    <a:pt x="64307" y="30296"/>
                  </a:lnTo>
                  <a:lnTo>
                    <a:pt x="107424" y="8004"/>
                  </a:lnTo>
                  <a:lnTo>
                    <a:pt x="157071" y="0"/>
                  </a:lnTo>
                  <a:lnTo>
                    <a:pt x="206714" y="8004"/>
                  </a:lnTo>
                  <a:lnTo>
                    <a:pt x="249825" y="30296"/>
                  </a:lnTo>
                  <a:lnTo>
                    <a:pt x="283818" y="64289"/>
                  </a:lnTo>
                  <a:lnTo>
                    <a:pt x="306110" y="107400"/>
                  </a:lnTo>
                  <a:lnTo>
                    <a:pt x="314115" y="157043"/>
                  </a:lnTo>
                  <a:lnTo>
                    <a:pt x="306110" y="206690"/>
                  </a:lnTo>
                  <a:lnTo>
                    <a:pt x="283818" y="249807"/>
                  </a:lnTo>
                  <a:lnTo>
                    <a:pt x="249825" y="283809"/>
                  </a:lnTo>
                  <a:lnTo>
                    <a:pt x="206714" y="306107"/>
                  </a:lnTo>
                  <a:lnTo>
                    <a:pt x="157071" y="314115"/>
                  </a:lnTo>
                  <a:close/>
                </a:path>
              </a:pathLst>
            </a:custGeom>
            <a:solidFill>
              <a:srgbClr val="FDF4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465009" y="573691"/>
              <a:ext cx="314325" cy="314325"/>
            </a:xfrm>
            <a:custGeom>
              <a:avLst/>
              <a:gdLst/>
              <a:ahLst/>
              <a:cxnLst/>
              <a:rect l="l" t="t" r="r" b="b"/>
              <a:pathLst>
                <a:path w="314325" h="314325">
                  <a:moveTo>
                    <a:pt x="314115" y="157043"/>
                  </a:moveTo>
                  <a:lnTo>
                    <a:pt x="306110" y="206690"/>
                  </a:lnTo>
                  <a:lnTo>
                    <a:pt x="283818" y="249807"/>
                  </a:lnTo>
                  <a:lnTo>
                    <a:pt x="249825" y="283809"/>
                  </a:lnTo>
                  <a:lnTo>
                    <a:pt x="206714" y="306107"/>
                  </a:lnTo>
                  <a:lnTo>
                    <a:pt x="157071" y="314115"/>
                  </a:lnTo>
                  <a:lnTo>
                    <a:pt x="107424" y="306107"/>
                  </a:lnTo>
                  <a:lnTo>
                    <a:pt x="64307" y="283809"/>
                  </a:lnTo>
                  <a:lnTo>
                    <a:pt x="30305" y="249807"/>
                  </a:lnTo>
                  <a:lnTo>
                    <a:pt x="8007" y="206690"/>
                  </a:lnTo>
                  <a:lnTo>
                    <a:pt x="0" y="157043"/>
                  </a:lnTo>
                  <a:lnTo>
                    <a:pt x="8007" y="107400"/>
                  </a:lnTo>
                  <a:lnTo>
                    <a:pt x="30305" y="64289"/>
                  </a:lnTo>
                  <a:lnTo>
                    <a:pt x="64307" y="30296"/>
                  </a:lnTo>
                  <a:lnTo>
                    <a:pt x="107424" y="8004"/>
                  </a:lnTo>
                  <a:lnTo>
                    <a:pt x="157071" y="0"/>
                  </a:lnTo>
                  <a:lnTo>
                    <a:pt x="206714" y="8004"/>
                  </a:lnTo>
                  <a:lnTo>
                    <a:pt x="249825" y="30296"/>
                  </a:lnTo>
                  <a:lnTo>
                    <a:pt x="283818" y="64289"/>
                  </a:lnTo>
                  <a:lnTo>
                    <a:pt x="306110" y="107400"/>
                  </a:lnTo>
                  <a:lnTo>
                    <a:pt x="314115" y="157043"/>
                  </a:lnTo>
                  <a:close/>
                </a:path>
              </a:pathLst>
            </a:custGeom>
            <a:ln w="412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593181" y="8733790"/>
            <a:ext cx="4028440" cy="5276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300">
                <a:latin typeface="Arial"/>
                <a:cs typeface="Arial"/>
              </a:rPr>
              <a:t>#Inovation@Triptrack</a:t>
            </a:r>
            <a:endParaRPr sz="33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283619" y="5517637"/>
            <a:ext cx="2423795" cy="1028700"/>
          </a:xfrm>
          <a:custGeom>
            <a:avLst/>
            <a:gdLst/>
            <a:ahLst/>
            <a:cxnLst/>
            <a:rect l="l" t="t" r="r" b="b"/>
            <a:pathLst>
              <a:path w="2423795" h="1028700">
                <a:moveTo>
                  <a:pt x="2356376" y="1028700"/>
                </a:moveTo>
                <a:lnTo>
                  <a:pt x="66853" y="1028700"/>
                </a:lnTo>
                <a:lnTo>
                  <a:pt x="40831" y="1023445"/>
                </a:lnTo>
                <a:lnTo>
                  <a:pt x="19580" y="1009115"/>
                </a:lnTo>
                <a:lnTo>
                  <a:pt x="5253" y="987861"/>
                </a:lnTo>
                <a:lnTo>
                  <a:pt x="0" y="961834"/>
                </a:lnTo>
                <a:lnTo>
                  <a:pt x="0" y="66865"/>
                </a:lnTo>
                <a:lnTo>
                  <a:pt x="5253" y="40838"/>
                </a:lnTo>
                <a:lnTo>
                  <a:pt x="19580" y="19584"/>
                </a:lnTo>
                <a:lnTo>
                  <a:pt x="40831" y="5254"/>
                </a:lnTo>
                <a:lnTo>
                  <a:pt x="66853" y="0"/>
                </a:lnTo>
                <a:lnTo>
                  <a:pt x="2356376" y="0"/>
                </a:lnTo>
                <a:lnTo>
                  <a:pt x="2393470" y="11234"/>
                </a:lnTo>
                <a:lnTo>
                  <a:pt x="2418143" y="41277"/>
                </a:lnTo>
                <a:lnTo>
                  <a:pt x="2423230" y="66865"/>
                </a:lnTo>
                <a:lnTo>
                  <a:pt x="2423230" y="961834"/>
                </a:lnTo>
                <a:lnTo>
                  <a:pt x="2412001" y="998930"/>
                </a:lnTo>
                <a:lnTo>
                  <a:pt x="2381963" y="1023609"/>
                </a:lnTo>
                <a:lnTo>
                  <a:pt x="2356376" y="1028700"/>
                </a:lnTo>
                <a:close/>
              </a:path>
            </a:pathLst>
          </a:custGeom>
          <a:solidFill>
            <a:srgbClr val="F9C22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302956" y="1792182"/>
            <a:ext cx="7179309" cy="468503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7900"/>
              </a:lnSpc>
              <a:spcBef>
                <a:spcPts val="100"/>
              </a:spcBef>
            </a:pPr>
            <a:r>
              <a:rPr dirty="0" sz="6900" spc="-30">
                <a:solidFill>
                  <a:srgbClr val="FFFFFF"/>
                </a:solidFill>
              </a:rPr>
              <a:t>Design </a:t>
            </a:r>
            <a:r>
              <a:rPr dirty="0" sz="6900" spc="300">
                <a:solidFill>
                  <a:srgbClr val="FFFFFF"/>
                </a:solidFill>
              </a:rPr>
              <a:t>And  </a:t>
            </a:r>
            <a:r>
              <a:rPr dirty="0" sz="6900" spc="80">
                <a:solidFill>
                  <a:srgbClr val="FFFFFF"/>
                </a:solidFill>
              </a:rPr>
              <a:t>I</a:t>
            </a:r>
            <a:r>
              <a:rPr dirty="0" sz="6900" spc="555">
                <a:solidFill>
                  <a:srgbClr val="FFFFFF"/>
                </a:solidFill>
              </a:rPr>
              <a:t>m</a:t>
            </a:r>
            <a:r>
              <a:rPr dirty="0" sz="6900" spc="355">
                <a:solidFill>
                  <a:srgbClr val="FFFFFF"/>
                </a:solidFill>
              </a:rPr>
              <a:t>p</a:t>
            </a:r>
            <a:r>
              <a:rPr dirty="0" sz="6900">
                <a:solidFill>
                  <a:srgbClr val="FFFFFF"/>
                </a:solidFill>
              </a:rPr>
              <a:t>l</a:t>
            </a:r>
            <a:r>
              <a:rPr dirty="0" sz="6900" spc="290">
                <a:solidFill>
                  <a:srgbClr val="FFFFFF"/>
                </a:solidFill>
              </a:rPr>
              <a:t>e</a:t>
            </a:r>
            <a:r>
              <a:rPr dirty="0" sz="6900" spc="555">
                <a:solidFill>
                  <a:srgbClr val="FFFFFF"/>
                </a:solidFill>
              </a:rPr>
              <a:t>m</a:t>
            </a:r>
            <a:r>
              <a:rPr dirty="0" sz="6900" spc="290">
                <a:solidFill>
                  <a:srgbClr val="FFFFFF"/>
                </a:solidFill>
              </a:rPr>
              <a:t>e</a:t>
            </a:r>
            <a:r>
              <a:rPr dirty="0" sz="6900" spc="250">
                <a:solidFill>
                  <a:srgbClr val="FFFFFF"/>
                </a:solidFill>
              </a:rPr>
              <a:t>n</a:t>
            </a:r>
            <a:r>
              <a:rPr dirty="0" sz="6900" spc="994">
                <a:solidFill>
                  <a:srgbClr val="FFFFFF"/>
                </a:solidFill>
              </a:rPr>
              <a:t>t</a:t>
            </a:r>
            <a:r>
              <a:rPr dirty="0" sz="6900" spc="215">
                <a:solidFill>
                  <a:srgbClr val="FFFFFF"/>
                </a:solidFill>
              </a:rPr>
              <a:t>a</a:t>
            </a:r>
            <a:r>
              <a:rPr dirty="0" sz="6900" spc="994">
                <a:solidFill>
                  <a:srgbClr val="FFFFFF"/>
                </a:solidFill>
              </a:rPr>
              <a:t>t</a:t>
            </a:r>
            <a:r>
              <a:rPr dirty="0" sz="6900">
                <a:solidFill>
                  <a:srgbClr val="FFFFFF"/>
                </a:solidFill>
              </a:rPr>
              <a:t>i</a:t>
            </a:r>
            <a:r>
              <a:rPr dirty="0" sz="6900" spc="415">
                <a:solidFill>
                  <a:srgbClr val="FFFFFF"/>
                </a:solidFill>
              </a:rPr>
              <a:t>o</a:t>
            </a:r>
            <a:r>
              <a:rPr dirty="0" sz="6900" spc="160">
                <a:solidFill>
                  <a:srgbClr val="FFFFFF"/>
                </a:solidFill>
              </a:rPr>
              <a:t>n  </a:t>
            </a:r>
            <a:r>
              <a:rPr dirty="0" sz="6900" spc="570">
                <a:solidFill>
                  <a:srgbClr val="FFFFFF"/>
                </a:solidFill>
              </a:rPr>
              <a:t>Of </a:t>
            </a:r>
            <a:r>
              <a:rPr dirty="0" sz="6900" spc="185">
                <a:solidFill>
                  <a:srgbClr val="FFFFFF"/>
                </a:solidFill>
              </a:rPr>
              <a:t>Database</a:t>
            </a:r>
            <a:r>
              <a:rPr dirty="0" sz="6900" spc="-625">
                <a:solidFill>
                  <a:srgbClr val="FFFFFF"/>
                </a:solidFill>
              </a:rPr>
              <a:t> </a:t>
            </a:r>
            <a:r>
              <a:rPr dirty="0" sz="6900" spc="60">
                <a:solidFill>
                  <a:srgbClr val="FFFFFF"/>
                </a:solidFill>
              </a:rPr>
              <a:t>For</a:t>
            </a:r>
            <a:endParaRPr sz="6900"/>
          </a:p>
          <a:p>
            <a:pPr marL="302895">
              <a:lnSpc>
                <a:spcPct val="100000"/>
              </a:lnSpc>
              <a:spcBef>
                <a:spcPts val="1605"/>
              </a:spcBef>
            </a:pPr>
            <a:r>
              <a:rPr dirty="0" sz="6900" spc="90">
                <a:solidFill>
                  <a:srgbClr val="FFFFFF"/>
                </a:solidFill>
              </a:rPr>
              <a:t>Trip</a:t>
            </a:r>
            <a:r>
              <a:rPr dirty="0" sz="6900" spc="90"/>
              <a:t>Track</a:t>
            </a:r>
            <a:endParaRPr sz="69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735340" y="3931737"/>
            <a:ext cx="14819630" cy="2463800"/>
            <a:chOff x="1735340" y="3931737"/>
            <a:chExt cx="14819630" cy="2463800"/>
          </a:xfrm>
        </p:grpSpPr>
        <p:sp>
          <p:nvSpPr>
            <p:cNvPr id="3" name="object 3"/>
            <p:cNvSpPr/>
            <p:nvPr/>
          </p:nvSpPr>
          <p:spPr>
            <a:xfrm>
              <a:off x="1735340" y="3931737"/>
              <a:ext cx="2463715" cy="246371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2084535" y="4280920"/>
              <a:ext cx="1763395" cy="1763395"/>
            </a:xfrm>
            <a:custGeom>
              <a:avLst/>
              <a:gdLst/>
              <a:ahLst/>
              <a:cxnLst/>
              <a:rect l="l" t="t" r="r" b="b"/>
              <a:pathLst>
                <a:path w="1763395" h="1763395">
                  <a:moveTo>
                    <a:pt x="904111" y="1763257"/>
                  </a:moveTo>
                  <a:lnTo>
                    <a:pt x="859128" y="1763257"/>
                  </a:lnTo>
                  <a:lnTo>
                    <a:pt x="814398" y="1757974"/>
                  </a:lnTo>
                  <a:lnTo>
                    <a:pt x="770426" y="1747409"/>
                  </a:lnTo>
                  <a:lnTo>
                    <a:pt x="727716" y="1731560"/>
                  </a:lnTo>
                  <a:lnTo>
                    <a:pt x="686773" y="1710428"/>
                  </a:lnTo>
                  <a:lnTo>
                    <a:pt x="648103" y="1684013"/>
                  </a:lnTo>
                  <a:lnTo>
                    <a:pt x="612210" y="1652315"/>
                  </a:lnTo>
                  <a:lnTo>
                    <a:pt x="110933" y="1151041"/>
                  </a:lnTo>
                  <a:lnTo>
                    <a:pt x="79237" y="1115146"/>
                  </a:lnTo>
                  <a:lnTo>
                    <a:pt x="52825" y="1076474"/>
                  </a:lnTo>
                  <a:lnTo>
                    <a:pt x="31695" y="1035530"/>
                  </a:lnTo>
                  <a:lnTo>
                    <a:pt x="15847" y="992820"/>
                  </a:lnTo>
                  <a:lnTo>
                    <a:pt x="5282" y="948848"/>
                  </a:lnTo>
                  <a:lnTo>
                    <a:pt x="0" y="904119"/>
                  </a:lnTo>
                  <a:lnTo>
                    <a:pt x="0" y="859138"/>
                  </a:lnTo>
                  <a:lnTo>
                    <a:pt x="5282" y="814409"/>
                  </a:lnTo>
                  <a:lnTo>
                    <a:pt x="15847" y="770437"/>
                  </a:lnTo>
                  <a:lnTo>
                    <a:pt x="31695" y="727727"/>
                  </a:lnTo>
                  <a:lnTo>
                    <a:pt x="52825" y="686783"/>
                  </a:lnTo>
                  <a:lnTo>
                    <a:pt x="79237" y="648111"/>
                  </a:lnTo>
                  <a:lnTo>
                    <a:pt x="110933" y="612216"/>
                  </a:lnTo>
                  <a:lnTo>
                    <a:pt x="612210" y="110942"/>
                  </a:lnTo>
                  <a:lnTo>
                    <a:pt x="648103" y="79244"/>
                  </a:lnTo>
                  <a:lnTo>
                    <a:pt x="686773" y="52829"/>
                  </a:lnTo>
                  <a:lnTo>
                    <a:pt x="727716" y="31697"/>
                  </a:lnTo>
                  <a:lnTo>
                    <a:pt x="770426" y="15848"/>
                  </a:lnTo>
                  <a:lnTo>
                    <a:pt x="814398" y="5282"/>
                  </a:lnTo>
                  <a:lnTo>
                    <a:pt x="859128" y="0"/>
                  </a:lnTo>
                  <a:lnTo>
                    <a:pt x="904111" y="0"/>
                  </a:lnTo>
                  <a:lnTo>
                    <a:pt x="948841" y="5282"/>
                  </a:lnTo>
                  <a:lnTo>
                    <a:pt x="992814" y="15848"/>
                  </a:lnTo>
                  <a:lnTo>
                    <a:pt x="1035525" y="31697"/>
                  </a:lnTo>
                  <a:lnTo>
                    <a:pt x="1076470" y="52829"/>
                  </a:lnTo>
                  <a:lnTo>
                    <a:pt x="1115142" y="79244"/>
                  </a:lnTo>
                  <a:lnTo>
                    <a:pt x="1151038" y="110942"/>
                  </a:lnTo>
                  <a:lnTo>
                    <a:pt x="1652312" y="612216"/>
                  </a:lnTo>
                  <a:lnTo>
                    <a:pt x="1684004" y="648111"/>
                  </a:lnTo>
                  <a:lnTo>
                    <a:pt x="1710413" y="686783"/>
                  </a:lnTo>
                  <a:lnTo>
                    <a:pt x="1731540" y="727727"/>
                  </a:lnTo>
                  <a:lnTo>
                    <a:pt x="1747386" y="770437"/>
                  </a:lnTo>
                  <a:lnTo>
                    <a:pt x="1757950" y="814409"/>
                  </a:lnTo>
                  <a:lnTo>
                    <a:pt x="1763232" y="859138"/>
                  </a:lnTo>
                  <a:lnTo>
                    <a:pt x="1763232" y="904119"/>
                  </a:lnTo>
                  <a:lnTo>
                    <a:pt x="1757950" y="948848"/>
                  </a:lnTo>
                  <a:lnTo>
                    <a:pt x="1747386" y="992820"/>
                  </a:lnTo>
                  <a:lnTo>
                    <a:pt x="1731540" y="1035530"/>
                  </a:lnTo>
                  <a:lnTo>
                    <a:pt x="1710413" y="1076474"/>
                  </a:lnTo>
                  <a:lnTo>
                    <a:pt x="1684004" y="1115146"/>
                  </a:lnTo>
                  <a:lnTo>
                    <a:pt x="1652312" y="1151041"/>
                  </a:lnTo>
                  <a:lnTo>
                    <a:pt x="1151038" y="1652315"/>
                  </a:lnTo>
                  <a:lnTo>
                    <a:pt x="1115142" y="1684013"/>
                  </a:lnTo>
                  <a:lnTo>
                    <a:pt x="1076470" y="1710428"/>
                  </a:lnTo>
                  <a:lnTo>
                    <a:pt x="1035525" y="1731560"/>
                  </a:lnTo>
                  <a:lnTo>
                    <a:pt x="992814" y="1747409"/>
                  </a:lnTo>
                  <a:lnTo>
                    <a:pt x="948841" y="1757974"/>
                  </a:lnTo>
                  <a:lnTo>
                    <a:pt x="904111" y="1763257"/>
                  </a:lnTo>
                  <a:close/>
                </a:path>
              </a:pathLst>
            </a:custGeom>
            <a:solidFill>
              <a:srgbClr val="00BE6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231934" y="5162549"/>
              <a:ext cx="1591310" cy="0"/>
            </a:xfrm>
            <a:custGeom>
              <a:avLst/>
              <a:gdLst/>
              <a:ahLst/>
              <a:cxnLst/>
              <a:rect l="l" t="t" r="r" b="b"/>
              <a:pathLst>
                <a:path w="1591310" h="0">
                  <a:moveTo>
                    <a:pt x="0" y="0"/>
                  </a:moveTo>
                  <a:lnTo>
                    <a:pt x="1590720" y="0"/>
                  </a:lnTo>
                </a:path>
              </a:pathLst>
            </a:custGeom>
            <a:ln w="38100">
              <a:solidFill>
                <a:srgbClr val="F4F4F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5853904" y="3931737"/>
              <a:ext cx="2463715" cy="246371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6182715" y="4260554"/>
              <a:ext cx="1804035" cy="1804035"/>
            </a:xfrm>
            <a:custGeom>
              <a:avLst/>
              <a:gdLst/>
              <a:ahLst/>
              <a:cxnLst/>
              <a:rect l="l" t="t" r="r" b="b"/>
              <a:pathLst>
                <a:path w="1804034" h="1804035">
                  <a:moveTo>
                    <a:pt x="901994" y="1803989"/>
                  </a:moveTo>
                  <a:lnTo>
                    <a:pt x="849525" y="1799837"/>
                  </a:lnTo>
                  <a:lnTo>
                    <a:pt x="798822" y="1787628"/>
                  </a:lnTo>
                  <a:lnTo>
                    <a:pt x="750780" y="1767732"/>
                  </a:lnTo>
                  <a:lnTo>
                    <a:pt x="706295" y="1740520"/>
                  </a:lnTo>
                  <a:lnTo>
                    <a:pt x="666262" y="1706361"/>
                  </a:lnTo>
                  <a:lnTo>
                    <a:pt x="97627" y="1137726"/>
                  </a:lnTo>
                  <a:lnTo>
                    <a:pt x="63468" y="1097693"/>
                  </a:lnTo>
                  <a:lnTo>
                    <a:pt x="36256" y="1053208"/>
                  </a:lnTo>
                  <a:lnTo>
                    <a:pt x="16360" y="1005166"/>
                  </a:lnTo>
                  <a:lnTo>
                    <a:pt x="4151" y="954463"/>
                  </a:lnTo>
                  <a:lnTo>
                    <a:pt x="0" y="901994"/>
                  </a:lnTo>
                  <a:lnTo>
                    <a:pt x="4151" y="849525"/>
                  </a:lnTo>
                  <a:lnTo>
                    <a:pt x="16360" y="798822"/>
                  </a:lnTo>
                  <a:lnTo>
                    <a:pt x="36256" y="750780"/>
                  </a:lnTo>
                  <a:lnTo>
                    <a:pt x="63468" y="706295"/>
                  </a:lnTo>
                  <a:lnTo>
                    <a:pt x="97627" y="666262"/>
                  </a:lnTo>
                  <a:lnTo>
                    <a:pt x="666262" y="97627"/>
                  </a:lnTo>
                  <a:lnTo>
                    <a:pt x="706295" y="63468"/>
                  </a:lnTo>
                  <a:lnTo>
                    <a:pt x="750780" y="36256"/>
                  </a:lnTo>
                  <a:lnTo>
                    <a:pt x="798822" y="16360"/>
                  </a:lnTo>
                  <a:lnTo>
                    <a:pt x="849525" y="4151"/>
                  </a:lnTo>
                  <a:lnTo>
                    <a:pt x="901994" y="0"/>
                  </a:lnTo>
                  <a:lnTo>
                    <a:pt x="954463" y="4151"/>
                  </a:lnTo>
                  <a:lnTo>
                    <a:pt x="1005166" y="16360"/>
                  </a:lnTo>
                  <a:lnTo>
                    <a:pt x="1053208" y="36256"/>
                  </a:lnTo>
                  <a:lnTo>
                    <a:pt x="1097693" y="63468"/>
                  </a:lnTo>
                  <a:lnTo>
                    <a:pt x="1137726" y="97627"/>
                  </a:lnTo>
                  <a:lnTo>
                    <a:pt x="1706361" y="666262"/>
                  </a:lnTo>
                  <a:lnTo>
                    <a:pt x="1740523" y="706295"/>
                  </a:lnTo>
                  <a:lnTo>
                    <a:pt x="1767743" y="750780"/>
                  </a:lnTo>
                  <a:lnTo>
                    <a:pt x="1787648" y="798822"/>
                  </a:lnTo>
                  <a:lnTo>
                    <a:pt x="1799864" y="849525"/>
                  </a:lnTo>
                  <a:lnTo>
                    <a:pt x="1804019" y="901994"/>
                  </a:lnTo>
                  <a:lnTo>
                    <a:pt x="1799864" y="954463"/>
                  </a:lnTo>
                  <a:lnTo>
                    <a:pt x="1787648" y="1005166"/>
                  </a:lnTo>
                  <a:lnTo>
                    <a:pt x="1767743" y="1053208"/>
                  </a:lnTo>
                  <a:lnTo>
                    <a:pt x="1740523" y="1097693"/>
                  </a:lnTo>
                  <a:lnTo>
                    <a:pt x="1706361" y="1137726"/>
                  </a:lnTo>
                  <a:lnTo>
                    <a:pt x="1137726" y="1706361"/>
                  </a:lnTo>
                  <a:lnTo>
                    <a:pt x="1097693" y="1740520"/>
                  </a:lnTo>
                  <a:lnTo>
                    <a:pt x="1053208" y="1767732"/>
                  </a:lnTo>
                  <a:lnTo>
                    <a:pt x="1005166" y="1787628"/>
                  </a:lnTo>
                  <a:lnTo>
                    <a:pt x="954463" y="1799837"/>
                  </a:lnTo>
                  <a:lnTo>
                    <a:pt x="901994" y="1803989"/>
                  </a:lnTo>
                  <a:close/>
                </a:path>
              </a:pathLst>
            </a:custGeom>
            <a:solidFill>
              <a:srgbClr val="00BE6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350513" y="5162549"/>
              <a:ext cx="1591310" cy="0"/>
            </a:xfrm>
            <a:custGeom>
              <a:avLst/>
              <a:gdLst/>
              <a:ahLst/>
              <a:cxnLst/>
              <a:rect l="l" t="t" r="r" b="b"/>
              <a:pathLst>
                <a:path w="1591309" h="0">
                  <a:moveTo>
                    <a:pt x="0" y="0"/>
                  </a:moveTo>
                  <a:lnTo>
                    <a:pt x="1590720" y="0"/>
                  </a:lnTo>
                </a:path>
              </a:pathLst>
            </a:custGeom>
            <a:ln w="38100">
              <a:solidFill>
                <a:srgbClr val="F4F4F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972469" y="3931737"/>
              <a:ext cx="2463715" cy="246371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321660" y="4280920"/>
              <a:ext cx="1763395" cy="1763395"/>
            </a:xfrm>
            <a:custGeom>
              <a:avLst/>
              <a:gdLst/>
              <a:ahLst/>
              <a:cxnLst/>
              <a:rect l="l" t="t" r="r" b="b"/>
              <a:pathLst>
                <a:path w="1763395" h="1763395">
                  <a:moveTo>
                    <a:pt x="904109" y="1763257"/>
                  </a:moveTo>
                  <a:lnTo>
                    <a:pt x="859125" y="1763257"/>
                  </a:lnTo>
                  <a:lnTo>
                    <a:pt x="814395" y="1757974"/>
                  </a:lnTo>
                  <a:lnTo>
                    <a:pt x="770423" y="1747409"/>
                  </a:lnTo>
                  <a:lnTo>
                    <a:pt x="727714" y="1731560"/>
                  </a:lnTo>
                  <a:lnTo>
                    <a:pt x="686773" y="1710428"/>
                  </a:lnTo>
                  <a:lnTo>
                    <a:pt x="648105" y="1684013"/>
                  </a:lnTo>
                  <a:lnTo>
                    <a:pt x="612216" y="1652315"/>
                  </a:lnTo>
                  <a:lnTo>
                    <a:pt x="110942" y="1151041"/>
                  </a:lnTo>
                  <a:lnTo>
                    <a:pt x="79244" y="1115146"/>
                  </a:lnTo>
                  <a:lnTo>
                    <a:pt x="52829" y="1076474"/>
                  </a:lnTo>
                  <a:lnTo>
                    <a:pt x="31697" y="1035530"/>
                  </a:lnTo>
                  <a:lnTo>
                    <a:pt x="15848" y="992820"/>
                  </a:lnTo>
                  <a:lnTo>
                    <a:pt x="5282" y="948848"/>
                  </a:lnTo>
                  <a:lnTo>
                    <a:pt x="0" y="904119"/>
                  </a:lnTo>
                  <a:lnTo>
                    <a:pt x="0" y="859138"/>
                  </a:lnTo>
                  <a:lnTo>
                    <a:pt x="5282" y="814409"/>
                  </a:lnTo>
                  <a:lnTo>
                    <a:pt x="15848" y="770437"/>
                  </a:lnTo>
                  <a:lnTo>
                    <a:pt x="31697" y="727727"/>
                  </a:lnTo>
                  <a:lnTo>
                    <a:pt x="52829" y="686783"/>
                  </a:lnTo>
                  <a:lnTo>
                    <a:pt x="79244" y="648111"/>
                  </a:lnTo>
                  <a:lnTo>
                    <a:pt x="110942" y="612216"/>
                  </a:lnTo>
                  <a:lnTo>
                    <a:pt x="612216" y="110942"/>
                  </a:lnTo>
                  <a:lnTo>
                    <a:pt x="648105" y="79244"/>
                  </a:lnTo>
                  <a:lnTo>
                    <a:pt x="686773" y="52829"/>
                  </a:lnTo>
                  <a:lnTo>
                    <a:pt x="727714" y="31697"/>
                  </a:lnTo>
                  <a:lnTo>
                    <a:pt x="770423" y="15848"/>
                  </a:lnTo>
                  <a:lnTo>
                    <a:pt x="814395" y="5282"/>
                  </a:lnTo>
                  <a:lnTo>
                    <a:pt x="859125" y="0"/>
                  </a:lnTo>
                  <a:lnTo>
                    <a:pt x="904109" y="0"/>
                  </a:lnTo>
                  <a:lnTo>
                    <a:pt x="948840" y="5282"/>
                  </a:lnTo>
                  <a:lnTo>
                    <a:pt x="992814" y="15848"/>
                  </a:lnTo>
                  <a:lnTo>
                    <a:pt x="1035527" y="31697"/>
                  </a:lnTo>
                  <a:lnTo>
                    <a:pt x="1076472" y="52829"/>
                  </a:lnTo>
                  <a:lnTo>
                    <a:pt x="1115145" y="79244"/>
                  </a:lnTo>
                  <a:lnTo>
                    <a:pt x="1151041" y="110942"/>
                  </a:lnTo>
                  <a:lnTo>
                    <a:pt x="1652315" y="612216"/>
                  </a:lnTo>
                  <a:lnTo>
                    <a:pt x="1684007" y="648111"/>
                  </a:lnTo>
                  <a:lnTo>
                    <a:pt x="1710416" y="686783"/>
                  </a:lnTo>
                  <a:lnTo>
                    <a:pt x="1731543" y="727727"/>
                  </a:lnTo>
                  <a:lnTo>
                    <a:pt x="1747389" y="770437"/>
                  </a:lnTo>
                  <a:lnTo>
                    <a:pt x="1757953" y="814409"/>
                  </a:lnTo>
                  <a:lnTo>
                    <a:pt x="1763235" y="859138"/>
                  </a:lnTo>
                  <a:lnTo>
                    <a:pt x="1763235" y="904119"/>
                  </a:lnTo>
                  <a:lnTo>
                    <a:pt x="1757953" y="948848"/>
                  </a:lnTo>
                  <a:lnTo>
                    <a:pt x="1747389" y="992820"/>
                  </a:lnTo>
                  <a:lnTo>
                    <a:pt x="1731543" y="1035530"/>
                  </a:lnTo>
                  <a:lnTo>
                    <a:pt x="1710416" y="1076474"/>
                  </a:lnTo>
                  <a:lnTo>
                    <a:pt x="1684007" y="1115146"/>
                  </a:lnTo>
                  <a:lnTo>
                    <a:pt x="1652315" y="1151041"/>
                  </a:lnTo>
                  <a:lnTo>
                    <a:pt x="1151041" y="1652315"/>
                  </a:lnTo>
                  <a:lnTo>
                    <a:pt x="1115145" y="1684013"/>
                  </a:lnTo>
                  <a:lnTo>
                    <a:pt x="1076472" y="1710428"/>
                  </a:lnTo>
                  <a:lnTo>
                    <a:pt x="1035527" y="1731560"/>
                  </a:lnTo>
                  <a:lnTo>
                    <a:pt x="992814" y="1747409"/>
                  </a:lnTo>
                  <a:lnTo>
                    <a:pt x="948840" y="1757974"/>
                  </a:lnTo>
                  <a:lnTo>
                    <a:pt x="904109" y="1763257"/>
                  </a:lnTo>
                  <a:close/>
                </a:path>
              </a:pathLst>
            </a:custGeom>
            <a:solidFill>
              <a:srgbClr val="00BE6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2469063" y="5162549"/>
              <a:ext cx="1591310" cy="0"/>
            </a:xfrm>
            <a:custGeom>
              <a:avLst/>
              <a:gdLst/>
              <a:ahLst/>
              <a:cxnLst/>
              <a:rect l="l" t="t" r="r" b="b"/>
              <a:pathLst>
                <a:path w="1591309" h="0">
                  <a:moveTo>
                    <a:pt x="0" y="0"/>
                  </a:moveTo>
                  <a:lnTo>
                    <a:pt x="1590720" y="0"/>
                  </a:lnTo>
                </a:path>
              </a:pathLst>
            </a:custGeom>
            <a:ln w="38100">
              <a:solidFill>
                <a:srgbClr val="F4F4F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4091034" y="3931737"/>
              <a:ext cx="2463715" cy="246371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4440232" y="4280920"/>
              <a:ext cx="1763395" cy="1763395"/>
            </a:xfrm>
            <a:custGeom>
              <a:avLst/>
              <a:gdLst/>
              <a:ahLst/>
              <a:cxnLst/>
              <a:rect l="l" t="t" r="r" b="b"/>
              <a:pathLst>
                <a:path w="1763394" h="1763395">
                  <a:moveTo>
                    <a:pt x="904096" y="1763257"/>
                  </a:moveTo>
                  <a:lnTo>
                    <a:pt x="859115" y="1763257"/>
                  </a:lnTo>
                  <a:lnTo>
                    <a:pt x="814386" y="1757974"/>
                  </a:lnTo>
                  <a:lnTo>
                    <a:pt x="770414" y="1747409"/>
                  </a:lnTo>
                  <a:lnTo>
                    <a:pt x="727704" y="1731560"/>
                  </a:lnTo>
                  <a:lnTo>
                    <a:pt x="686760" y="1710428"/>
                  </a:lnTo>
                  <a:lnTo>
                    <a:pt x="648089" y="1684013"/>
                  </a:lnTo>
                  <a:lnTo>
                    <a:pt x="612193" y="1652315"/>
                  </a:lnTo>
                  <a:lnTo>
                    <a:pt x="110919" y="1151041"/>
                  </a:lnTo>
                  <a:lnTo>
                    <a:pt x="79228" y="1115146"/>
                  </a:lnTo>
                  <a:lnTo>
                    <a:pt x="52818" y="1076474"/>
                  </a:lnTo>
                  <a:lnTo>
                    <a:pt x="31691" y="1035530"/>
                  </a:lnTo>
                  <a:lnTo>
                    <a:pt x="15845" y="992820"/>
                  </a:lnTo>
                  <a:lnTo>
                    <a:pt x="5281" y="948848"/>
                  </a:lnTo>
                  <a:lnTo>
                    <a:pt x="0" y="904119"/>
                  </a:lnTo>
                  <a:lnTo>
                    <a:pt x="0" y="859138"/>
                  </a:lnTo>
                  <a:lnTo>
                    <a:pt x="5281" y="814409"/>
                  </a:lnTo>
                  <a:lnTo>
                    <a:pt x="15845" y="770437"/>
                  </a:lnTo>
                  <a:lnTo>
                    <a:pt x="31691" y="727727"/>
                  </a:lnTo>
                  <a:lnTo>
                    <a:pt x="52818" y="686783"/>
                  </a:lnTo>
                  <a:lnTo>
                    <a:pt x="79228" y="648111"/>
                  </a:lnTo>
                  <a:lnTo>
                    <a:pt x="110919" y="612216"/>
                  </a:lnTo>
                  <a:lnTo>
                    <a:pt x="612193" y="110942"/>
                  </a:lnTo>
                  <a:lnTo>
                    <a:pt x="648089" y="79244"/>
                  </a:lnTo>
                  <a:lnTo>
                    <a:pt x="686760" y="52829"/>
                  </a:lnTo>
                  <a:lnTo>
                    <a:pt x="727704" y="31697"/>
                  </a:lnTo>
                  <a:lnTo>
                    <a:pt x="770414" y="15848"/>
                  </a:lnTo>
                  <a:lnTo>
                    <a:pt x="814386" y="5282"/>
                  </a:lnTo>
                  <a:lnTo>
                    <a:pt x="859115" y="0"/>
                  </a:lnTo>
                  <a:lnTo>
                    <a:pt x="904096" y="0"/>
                  </a:lnTo>
                  <a:lnTo>
                    <a:pt x="948826" y="5282"/>
                  </a:lnTo>
                  <a:lnTo>
                    <a:pt x="992798" y="15848"/>
                  </a:lnTo>
                  <a:lnTo>
                    <a:pt x="1035508" y="31697"/>
                  </a:lnTo>
                  <a:lnTo>
                    <a:pt x="1076451" y="52829"/>
                  </a:lnTo>
                  <a:lnTo>
                    <a:pt x="1115123" y="79244"/>
                  </a:lnTo>
                  <a:lnTo>
                    <a:pt x="1151018" y="110942"/>
                  </a:lnTo>
                  <a:lnTo>
                    <a:pt x="1652293" y="612216"/>
                  </a:lnTo>
                  <a:lnTo>
                    <a:pt x="1683990" y="648111"/>
                  </a:lnTo>
                  <a:lnTo>
                    <a:pt x="1710405" y="686783"/>
                  </a:lnTo>
                  <a:lnTo>
                    <a:pt x="1731537" y="727727"/>
                  </a:lnTo>
                  <a:lnTo>
                    <a:pt x="1747386" y="770437"/>
                  </a:lnTo>
                  <a:lnTo>
                    <a:pt x="1757952" y="814409"/>
                  </a:lnTo>
                  <a:lnTo>
                    <a:pt x="1763235" y="859138"/>
                  </a:lnTo>
                  <a:lnTo>
                    <a:pt x="1763235" y="904119"/>
                  </a:lnTo>
                  <a:lnTo>
                    <a:pt x="1757952" y="948848"/>
                  </a:lnTo>
                  <a:lnTo>
                    <a:pt x="1747386" y="992820"/>
                  </a:lnTo>
                  <a:lnTo>
                    <a:pt x="1731537" y="1035530"/>
                  </a:lnTo>
                  <a:lnTo>
                    <a:pt x="1710405" y="1076474"/>
                  </a:lnTo>
                  <a:lnTo>
                    <a:pt x="1683990" y="1115146"/>
                  </a:lnTo>
                  <a:lnTo>
                    <a:pt x="1652293" y="1151041"/>
                  </a:lnTo>
                  <a:lnTo>
                    <a:pt x="1151018" y="1652315"/>
                  </a:lnTo>
                  <a:lnTo>
                    <a:pt x="1115123" y="1684013"/>
                  </a:lnTo>
                  <a:lnTo>
                    <a:pt x="1076451" y="1710428"/>
                  </a:lnTo>
                  <a:lnTo>
                    <a:pt x="1035508" y="1731560"/>
                  </a:lnTo>
                  <a:lnTo>
                    <a:pt x="992798" y="1747409"/>
                  </a:lnTo>
                  <a:lnTo>
                    <a:pt x="948826" y="1757974"/>
                  </a:lnTo>
                  <a:lnTo>
                    <a:pt x="904096" y="1763257"/>
                  </a:lnTo>
                  <a:close/>
                </a:path>
              </a:pathLst>
            </a:custGeom>
            <a:solidFill>
              <a:srgbClr val="00BE6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2408377" y="4555063"/>
              <a:ext cx="1099879" cy="117729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10270849" y="4748168"/>
              <a:ext cx="1866607" cy="79054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6448013" y="4409419"/>
              <a:ext cx="1276349" cy="1504949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14444350" y="4419386"/>
              <a:ext cx="1752599" cy="1495424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14591931" y="4748156"/>
              <a:ext cx="1519300" cy="793737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3337953" y="685651"/>
            <a:ext cx="11612245" cy="1186815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pc="225">
                <a:solidFill>
                  <a:srgbClr val="292E3A"/>
                </a:solidFill>
              </a:rPr>
              <a:t>Database</a:t>
            </a:r>
            <a:r>
              <a:rPr dirty="0" spc="-40">
                <a:solidFill>
                  <a:srgbClr val="292E3A"/>
                </a:solidFill>
              </a:rPr>
              <a:t> </a:t>
            </a:r>
            <a:r>
              <a:rPr dirty="0" spc="225">
                <a:solidFill>
                  <a:srgbClr val="00BE62"/>
                </a:solidFill>
              </a:rPr>
              <a:t>Requirements</a:t>
            </a:r>
          </a:p>
        </p:txBody>
      </p:sp>
      <p:sp>
        <p:nvSpPr>
          <p:cNvPr id="20" name="object 20"/>
          <p:cNvSpPr/>
          <p:nvPr/>
        </p:nvSpPr>
        <p:spPr>
          <a:xfrm>
            <a:off x="1285291" y="7647426"/>
            <a:ext cx="3372485" cy="457200"/>
          </a:xfrm>
          <a:custGeom>
            <a:avLst/>
            <a:gdLst/>
            <a:ahLst/>
            <a:cxnLst/>
            <a:rect l="l" t="t" r="r" b="b"/>
            <a:pathLst>
              <a:path w="3372485" h="457200">
                <a:moveTo>
                  <a:pt x="3257842" y="457200"/>
                </a:moveTo>
                <a:lnTo>
                  <a:pt x="114190" y="457200"/>
                </a:lnTo>
                <a:lnTo>
                  <a:pt x="69742" y="448217"/>
                </a:lnTo>
                <a:lnTo>
                  <a:pt x="33445" y="423722"/>
                </a:lnTo>
                <a:lnTo>
                  <a:pt x="8973" y="387390"/>
                </a:lnTo>
                <a:lnTo>
                  <a:pt x="0" y="342900"/>
                </a:lnTo>
                <a:lnTo>
                  <a:pt x="0" y="114300"/>
                </a:lnTo>
                <a:lnTo>
                  <a:pt x="8973" y="69809"/>
                </a:lnTo>
                <a:lnTo>
                  <a:pt x="33445" y="33477"/>
                </a:lnTo>
                <a:lnTo>
                  <a:pt x="69742" y="8982"/>
                </a:lnTo>
                <a:lnTo>
                  <a:pt x="114190" y="0"/>
                </a:lnTo>
                <a:lnTo>
                  <a:pt x="3257842" y="0"/>
                </a:lnTo>
                <a:lnTo>
                  <a:pt x="3302288" y="8982"/>
                </a:lnTo>
                <a:lnTo>
                  <a:pt x="3338585" y="33477"/>
                </a:lnTo>
                <a:lnTo>
                  <a:pt x="3363058" y="69809"/>
                </a:lnTo>
                <a:lnTo>
                  <a:pt x="3372032" y="114300"/>
                </a:lnTo>
                <a:lnTo>
                  <a:pt x="3372032" y="342900"/>
                </a:lnTo>
                <a:lnTo>
                  <a:pt x="3363058" y="387390"/>
                </a:lnTo>
                <a:lnTo>
                  <a:pt x="3338585" y="423722"/>
                </a:lnTo>
                <a:lnTo>
                  <a:pt x="3302288" y="448217"/>
                </a:lnTo>
                <a:lnTo>
                  <a:pt x="3257842" y="457200"/>
                </a:lnTo>
                <a:close/>
              </a:path>
            </a:pathLst>
          </a:custGeom>
          <a:solidFill>
            <a:srgbClr val="7DD957">
              <a:alpha val="5685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1272829" y="7634144"/>
            <a:ext cx="3401060" cy="4724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900" spc="-254" b="1">
                <a:latin typeface="Verdana"/>
                <a:cs typeface="Verdana"/>
              </a:rPr>
              <a:t>Destination</a:t>
            </a:r>
            <a:r>
              <a:rPr dirty="0" sz="2900" spc="-215" b="1">
                <a:latin typeface="Verdana"/>
                <a:cs typeface="Verdana"/>
              </a:rPr>
              <a:t> </a:t>
            </a:r>
            <a:r>
              <a:rPr dirty="0" sz="2900" spc="-290" b="1">
                <a:latin typeface="Verdana"/>
                <a:cs typeface="Verdana"/>
              </a:rPr>
              <a:t>Marker</a:t>
            </a:r>
            <a:endParaRPr sz="2900">
              <a:latin typeface="Verdana"/>
              <a:cs typeface="Verdan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682022" y="6501458"/>
            <a:ext cx="2568575" cy="619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900" spc="-305" b="1">
                <a:solidFill>
                  <a:srgbClr val="292E3A"/>
                </a:solidFill>
                <a:latin typeface="Verdana"/>
                <a:cs typeface="Verdana"/>
              </a:rPr>
              <a:t>Passenger</a:t>
            </a:r>
            <a:endParaRPr sz="3900">
              <a:latin typeface="Verdana"/>
              <a:cs typeface="Verdan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4256934" y="6501458"/>
            <a:ext cx="2130425" cy="619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900" spc="-425" b="1">
                <a:solidFill>
                  <a:srgbClr val="292E3A"/>
                </a:solidFill>
                <a:latin typeface="Verdana"/>
                <a:cs typeface="Verdana"/>
              </a:rPr>
              <a:t>Interface</a:t>
            </a:r>
            <a:endParaRPr sz="3900">
              <a:latin typeface="Verdana"/>
              <a:cs typeface="Verdan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0550093" y="6501458"/>
            <a:ext cx="1467485" cy="619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900" spc="-395" b="1">
                <a:solidFill>
                  <a:srgbClr val="292E3A"/>
                </a:solidFill>
                <a:latin typeface="Verdana"/>
                <a:cs typeface="Verdana"/>
              </a:rPr>
              <a:t>D</a:t>
            </a:r>
            <a:r>
              <a:rPr dirty="0" sz="3900" spc="-430" b="1">
                <a:solidFill>
                  <a:srgbClr val="292E3A"/>
                </a:solidFill>
                <a:latin typeface="Verdana"/>
                <a:cs typeface="Verdana"/>
              </a:rPr>
              <a:t>r</a:t>
            </a:r>
            <a:r>
              <a:rPr dirty="0" sz="3900" spc="-325" b="1">
                <a:solidFill>
                  <a:srgbClr val="292E3A"/>
                </a:solidFill>
                <a:latin typeface="Verdana"/>
                <a:cs typeface="Verdana"/>
              </a:rPr>
              <a:t>i</a:t>
            </a:r>
            <a:r>
              <a:rPr dirty="0" sz="3900" spc="-350" b="1">
                <a:solidFill>
                  <a:srgbClr val="292E3A"/>
                </a:solidFill>
                <a:latin typeface="Verdana"/>
                <a:cs typeface="Verdana"/>
              </a:rPr>
              <a:t>v</a:t>
            </a:r>
            <a:r>
              <a:rPr dirty="0" sz="3900" spc="-335" b="1">
                <a:solidFill>
                  <a:srgbClr val="292E3A"/>
                </a:solidFill>
                <a:latin typeface="Verdana"/>
                <a:cs typeface="Verdana"/>
              </a:rPr>
              <a:t>e</a:t>
            </a:r>
            <a:r>
              <a:rPr dirty="0" sz="3900" spc="-425" b="1">
                <a:solidFill>
                  <a:srgbClr val="292E3A"/>
                </a:solidFill>
                <a:latin typeface="Verdana"/>
                <a:cs typeface="Verdana"/>
              </a:rPr>
              <a:t>r</a:t>
            </a:r>
            <a:endParaRPr sz="3900">
              <a:latin typeface="Verdana"/>
              <a:cs typeface="Verdan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019781" y="6501458"/>
            <a:ext cx="2130425" cy="619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900" spc="-425" b="1">
                <a:solidFill>
                  <a:srgbClr val="292E3A"/>
                </a:solidFill>
                <a:latin typeface="Verdana"/>
                <a:cs typeface="Verdana"/>
              </a:rPr>
              <a:t>Interface</a:t>
            </a:r>
            <a:endParaRPr sz="3900">
              <a:latin typeface="Verdana"/>
              <a:cs typeface="Verdana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0173713" y="7647426"/>
            <a:ext cx="2880360" cy="457200"/>
          </a:xfrm>
          <a:custGeom>
            <a:avLst/>
            <a:gdLst/>
            <a:ahLst/>
            <a:cxnLst/>
            <a:rect l="l" t="t" r="r" b="b"/>
            <a:pathLst>
              <a:path w="2880359" h="457200">
                <a:moveTo>
                  <a:pt x="2765738" y="457200"/>
                </a:moveTo>
                <a:lnTo>
                  <a:pt x="114462" y="457200"/>
                </a:lnTo>
                <a:lnTo>
                  <a:pt x="69908" y="448217"/>
                </a:lnTo>
                <a:lnTo>
                  <a:pt x="33525" y="423722"/>
                </a:lnTo>
                <a:lnTo>
                  <a:pt x="8995" y="387390"/>
                </a:lnTo>
                <a:lnTo>
                  <a:pt x="0" y="342900"/>
                </a:lnTo>
                <a:lnTo>
                  <a:pt x="0" y="114300"/>
                </a:lnTo>
                <a:lnTo>
                  <a:pt x="8995" y="69809"/>
                </a:lnTo>
                <a:lnTo>
                  <a:pt x="33525" y="33477"/>
                </a:lnTo>
                <a:lnTo>
                  <a:pt x="69908" y="8982"/>
                </a:lnTo>
                <a:lnTo>
                  <a:pt x="114462" y="0"/>
                </a:lnTo>
                <a:lnTo>
                  <a:pt x="2765738" y="0"/>
                </a:lnTo>
                <a:lnTo>
                  <a:pt x="2810291" y="8982"/>
                </a:lnTo>
                <a:lnTo>
                  <a:pt x="2846674" y="33477"/>
                </a:lnTo>
                <a:lnTo>
                  <a:pt x="2871206" y="69809"/>
                </a:lnTo>
                <a:lnTo>
                  <a:pt x="2880201" y="114300"/>
                </a:lnTo>
                <a:lnTo>
                  <a:pt x="2880201" y="342900"/>
                </a:lnTo>
                <a:lnTo>
                  <a:pt x="2871206" y="387390"/>
                </a:lnTo>
                <a:lnTo>
                  <a:pt x="2846674" y="423722"/>
                </a:lnTo>
                <a:lnTo>
                  <a:pt x="2810291" y="448217"/>
                </a:lnTo>
                <a:lnTo>
                  <a:pt x="2765738" y="457200"/>
                </a:lnTo>
                <a:close/>
              </a:path>
            </a:pathLst>
          </a:custGeom>
          <a:solidFill>
            <a:srgbClr val="7DD957">
              <a:alpha val="5685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10160827" y="7634144"/>
            <a:ext cx="2901950" cy="4724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900" spc="-280" b="1">
                <a:latin typeface="Verdana"/>
                <a:cs typeface="Verdana"/>
              </a:rPr>
              <a:t>Time</a:t>
            </a:r>
            <a:r>
              <a:rPr dirty="0" sz="2900" spc="-225" b="1">
                <a:latin typeface="Verdana"/>
                <a:cs typeface="Verdana"/>
              </a:rPr>
              <a:t> </a:t>
            </a:r>
            <a:r>
              <a:rPr dirty="0" sz="2900" spc="-250" b="1">
                <a:latin typeface="Verdana"/>
                <a:cs typeface="Verdana"/>
              </a:rPr>
              <a:t>Estimation</a:t>
            </a:r>
            <a:endParaRPr sz="2900">
              <a:latin typeface="Verdana"/>
              <a:cs typeface="Verdana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5389231" y="7647426"/>
            <a:ext cx="4049395" cy="457200"/>
          </a:xfrm>
          <a:custGeom>
            <a:avLst/>
            <a:gdLst/>
            <a:ahLst/>
            <a:cxnLst/>
            <a:rect l="l" t="t" r="r" b="b"/>
            <a:pathLst>
              <a:path w="4049395" h="457200">
                <a:moveTo>
                  <a:pt x="3934522" y="457200"/>
                </a:moveTo>
                <a:lnTo>
                  <a:pt x="114311" y="457200"/>
                </a:lnTo>
                <a:lnTo>
                  <a:pt x="69816" y="448217"/>
                </a:lnTo>
                <a:lnTo>
                  <a:pt x="33481" y="423722"/>
                </a:lnTo>
                <a:lnTo>
                  <a:pt x="8983" y="387390"/>
                </a:lnTo>
                <a:lnTo>
                  <a:pt x="0" y="342900"/>
                </a:lnTo>
                <a:lnTo>
                  <a:pt x="0" y="114300"/>
                </a:lnTo>
                <a:lnTo>
                  <a:pt x="8983" y="69809"/>
                </a:lnTo>
                <a:lnTo>
                  <a:pt x="33481" y="33477"/>
                </a:lnTo>
                <a:lnTo>
                  <a:pt x="69816" y="8982"/>
                </a:lnTo>
                <a:lnTo>
                  <a:pt x="114311" y="0"/>
                </a:lnTo>
                <a:lnTo>
                  <a:pt x="3934522" y="0"/>
                </a:lnTo>
                <a:lnTo>
                  <a:pt x="3979019" y="8982"/>
                </a:lnTo>
                <a:lnTo>
                  <a:pt x="4015354" y="33477"/>
                </a:lnTo>
                <a:lnTo>
                  <a:pt x="4039851" y="69809"/>
                </a:lnTo>
                <a:lnTo>
                  <a:pt x="4048833" y="114300"/>
                </a:lnTo>
                <a:lnTo>
                  <a:pt x="4048833" y="342900"/>
                </a:lnTo>
                <a:lnTo>
                  <a:pt x="4039851" y="387390"/>
                </a:lnTo>
                <a:lnTo>
                  <a:pt x="4015354" y="423722"/>
                </a:lnTo>
                <a:lnTo>
                  <a:pt x="3979019" y="448217"/>
                </a:lnTo>
                <a:lnTo>
                  <a:pt x="3934522" y="457200"/>
                </a:lnTo>
                <a:close/>
              </a:path>
            </a:pathLst>
          </a:custGeom>
          <a:solidFill>
            <a:srgbClr val="7DD957">
              <a:alpha val="5685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5376666" y="7634144"/>
            <a:ext cx="4074160" cy="4724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900" spc="-300" b="1">
                <a:latin typeface="Verdana"/>
                <a:cs typeface="Verdana"/>
              </a:rPr>
              <a:t>Home </a:t>
            </a:r>
            <a:r>
              <a:rPr dirty="0" sz="2900" spc="-204" b="1">
                <a:latin typeface="Verdana"/>
                <a:cs typeface="Verdana"/>
              </a:rPr>
              <a:t>Location</a:t>
            </a:r>
            <a:r>
              <a:rPr dirty="0" sz="2900" spc="-100" b="1">
                <a:latin typeface="Verdana"/>
                <a:cs typeface="Verdana"/>
              </a:rPr>
              <a:t> </a:t>
            </a:r>
            <a:r>
              <a:rPr dirty="0" sz="2900" spc="-290" b="1">
                <a:latin typeface="Verdana"/>
                <a:cs typeface="Verdana"/>
              </a:rPr>
              <a:t>Marker</a:t>
            </a:r>
            <a:endParaRPr sz="2900">
              <a:latin typeface="Verdana"/>
              <a:cs typeface="Verdana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14132005" y="7647426"/>
            <a:ext cx="3180715" cy="457200"/>
          </a:xfrm>
          <a:custGeom>
            <a:avLst/>
            <a:gdLst/>
            <a:ahLst/>
            <a:cxnLst/>
            <a:rect l="l" t="t" r="r" b="b"/>
            <a:pathLst>
              <a:path w="3180715" h="457200">
                <a:moveTo>
                  <a:pt x="3066039" y="457200"/>
                </a:moveTo>
                <a:lnTo>
                  <a:pt x="114190" y="457200"/>
                </a:lnTo>
                <a:lnTo>
                  <a:pt x="69741" y="448217"/>
                </a:lnTo>
                <a:lnTo>
                  <a:pt x="33445" y="423722"/>
                </a:lnTo>
                <a:lnTo>
                  <a:pt x="8973" y="387390"/>
                </a:lnTo>
                <a:lnTo>
                  <a:pt x="0" y="342900"/>
                </a:lnTo>
                <a:lnTo>
                  <a:pt x="0" y="114300"/>
                </a:lnTo>
                <a:lnTo>
                  <a:pt x="8973" y="69809"/>
                </a:lnTo>
                <a:lnTo>
                  <a:pt x="33445" y="33477"/>
                </a:lnTo>
                <a:lnTo>
                  <a:pt x="69741" y="8982"/>
                </a:lnTo>
                <a:lnTo>
                  <a:pt x="114190" y="0"/>
                </a:lnTo>
                <a:lnTo>
                  <a:pt x="3066039" y="0"/>
                </a:lnTo>
                <a:lnTo>
                  <a:pt x="3110485" y="8982"/>
                </a:lnTo>
                <a:lnTo>
                  <a:pt x="3146782" y="33477"/>
                </a:lnTo>
                <a:lnTo>
                  <a:pt x="3171255" y="69809"/>
                </a:lnTo>
                <a:lnTo>
                  <a:pt x="3180229" y="114300"/>
                </a:lnTo>
                <a:lnTo>
                  <a:pt x="3180229" y="342900"/>
                </a:lnTo>
                <a:lnTo>
                  <a:pt x="3171255" y="387390"/>
                </a:lnTo>
                <a:lnTo>
                  <a:pt x="3146782" y="423722"/>
                </a:lnTo>
                <a:lnTo>
                  <a:pt x="3110485" y="448217"/>
                </a:lnTo>
                <a:lnTo>
                  <a:pt x="3066039" y="457200"/>
                </a:lnTo>
                <a:close/>
              </a:path>
            </a:pathLst>
          </a:custGeom>
          <a:solidFill>
            <a:srgbClr val="7DD957">
              <a:alpha val="5685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14119635" y="7634144"/>
            <a:ext cx="3209290" cy="4724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900" spc="-250" b="1">
                <a:latin typeface="Verdana"/>
                <a:cs typeface="Verdana"/>
              </a:rPr>
              <a:t>Route </a:t>
            </a:r>
            <a:r>
              <a:rPr dirty="0" sz="2900" spc="-260" b="1">
                <a:latin typeface="Verdana"/>
                <a:cs typeface="Verdana"/>
              </a:rPr>
              <a:t>to</a:t>
            </a:r>
            <a:r>
              <a:rPr dirty="0" sz="2900" spc="-180" b="1">
                <a:latin typeface="Verdana"/>
                <a:cs typeface="Verdana"/>
              </a:rPr>
              <a:t> </a:t>
            </a:r>
            <a:r>
              <a:rPr dirty="0" sz="2900" spc="-204" b="1">
                <a:latin typeface="Verdana"/>
                <a:cs typeface="Verdana"/>
              </a:rPr>
              <a:t>Selected</a:t>
            </a:r>
            <a:endParaRPr sz="2900">
              <a:latin typeface="Verdana"/>
              <a:cs typeface="Verdana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15297058" y="7372045"/>
            <a:ext cx="2990850" cy="2915285"/>
            <a:chOff x="15297058" y="7372045"/>
            <a:chExt cx="2990850" cy="2915285"/>
          </a:xfrm>
        </p:grpSpPr>
        <p:sp>
          <p:nvSpPr>
            <p:cNvPr id="33" name="object 33"/>
            <p:cNvSpPr/>
            <p:nvPr/>
          </p:nvSpPr>
          <p:spPr>
            <a:xfrm>
              <a:off x="16023762" y="7372045"/>
              <a:ext cx="2264410" cy="2915285"/>
            </a:xfrm>
            <a:custGeom>
              <a:avLst/>
              <a:gdLst/>
              <a:ahLst/>
              <a:cxnLst/>
              <a:rect l="l" t="t" r="r" b="b"/>
              <a:pathLst>
                <a:path w="2264409" h="2915284">
                  <a:moveTo>
                    <a:pt x="973892" y="1941061"/>
                  </a:moveTo>
                  <a:lnTo>
                    <a:pt x="1947230" y="2914954"/>
                  </a:lnTo>
                  <a:lnTo>
                    <a:pt x="0" y="2914954"/>
                  </a:lnTo>
                  <a:lnTo>
                    <a:pt x="973892" y="1941061"/>
                  </a:lnTo>
                  <a:close/>
                </a:path>
                <a:path w="2264409" h="2915284">
                  <a:moveTo>
                    <a:pt x="2264145" y="0"/>
                  </a:moveTo>
                  <a:lnTo>
                    <a:pt x="2264145" y="2098978"/>
                  </a:lnTo>
                  <a:lnTo>
                    <a:pt x="1214357" y="1049788"/>
                  </a:lnTo>
                  <a:lnTo>
                    <a:pt x="2264145" y="0"/>
                  </a:lnTo>
                  <a:close/>
                </a:path>
              </a:pathLst>
            </a:custGeom>
            <a:solidFill>
              <a:srgbClr val="00BE6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15297058" y="7605331"/>
              <a:ext cx="2990850" cy="2682240"/>
            </a:xfrm>
            <a:custGeom>
              <a:avLst/>
              <a:gdLst/>
              <a:ahLst/>
              <a:cxnLst/>
              <a:rect l="l" t="t" r="r" b="b"/>
              <a:pathLst>
                <a:path w="2990850" h="2682240">
                  <a:moveTo>
                    <a:pt x="891871" y="1707775"/>
                  </a:moveTo>
                  <a:lnTo>
                    <a:pt x="1865209" y="2681668"/>
                  </a:lnTo>
                  <a:lnTo>
                    <a:pt x="0" y="2681668"/>
                  </a:lnTo>
                  <a:lnTo>
                    <a:pt x="0" y="2599646"/>
                  </a:lnTo>
                  <a:lnTo>
                    <a:pt x="891871" y="1707775"/>
                  </a:lnTo>
                  <a:close/>
                </a:path>
                <a:path w="2990850" h="2682240">
                  <a:moveTo>
                    <a:pt x="2986064" y="0"/>
                  </a:moveTo>
                  <a:lnTo>
                    <a:pt x="2990849" y="0"/>
                  </a:lnTo>
                  <a:lnTo>
                    <a:pt x="2990849" y="44264"/>
                  </a:lnTo>
                  <a:lnTo>
                    <a:pt x="2219210" y="815903"/>
                  </a:lnTo>
                  <a:lnTo>
                    <a:pt x="2990849" y="1587542"/>
                  </a:lnTo>
                  <a:lnTo>
                    <a:pt x="2990849" y="1632405"/>
                  </a:lnTo>
                  <a:lnTo>
                    <a:pt x="2986064" y="1632405"/>
                  </a:lnTo>
                  <a:lnTo>
                    <a:pt x="2981279" y="1630611"/>
                  </a:lnTo>
                  <a:lnTo>
                    <a:pt x="2180329" y="829661"/>
                  </a:lnTo>
                  <a:lnTo>
                    <a:pt x="2176291" y="823530"/>
                  </a:lnTo>
                  <a:lnTo>
                    <a:pt x="2174945" y="816501"/>
                  </a:lnTo>
                  <a:lnTo>
                    <a:pt x="2176291" y="809473"/>
                  </a:lnTo>
                  <a:lnTo>
                    <a:pt x="2180329" y="803342"/>
                  </a:lnTo>
                  <a:lnTo>
                    <a:pt x="2977690" y="5981"/>
                  </a:lnTo>
                  <a:lnTo>
                    <a:pt x="2981279" y="1794"/>
                  </a:lnTo>
                  <a:lnTo>
                    <a:pt x="2986064" y="0"/>
                  </a:lnTo>
                  <a:close/>
                </a:path>
              </a:pathLst>
            </a:custGeom>
            <a:solidFill>
              <a:srgbClr val="7DD95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15704340" y="8867470"/>
              <a:ext cx="2583815" cy="1419860"/>
            </a:xfrm>
            <a:custGeom>
              <a:avLst/>
              <a:gdLst/>
              <a:ahLst/>
              <a:cxnLst/>
              <a:rect l="l" t="t" r="r" b="b"/>
              <a:pathLst>
                <a:path w="2583815" h="1419859">
                  <a:moveTo>
                    <a:pt x="484589" y="942715"/>
                  </a:moveTo>
                  <a:lnTo>
                    <a:pt x="491618" y="944061"/>
                  </a:lnTo>
                  <a:lnTo>
                    <a:pt x="497749" y="948099"/>
                  </a:lnTo>
                  <a:lnTo>
                    <a:pt x="969179" y="1419529"/>
                  </a:lnTo>
                  <a:lnTo>
                    <a:pt x="917139" y="1419529"/>
                  </a:lnTo>
                  <a:lnTo>
                    <a:pt x="484589" y="986980"/>
                  </a:lnTo>
                  <a:lnTo>
                    <a:pt x="432549" y="986980"/>
                  </a:lnTo>
                  <a:lnTo>
                    <a:pt x="471430" y="948099"/>
                  </a:lnTo>
                  <a:lnTo>
                    <a:pt x="477561" y="944061"/>
                  </a:lnTo>
                  <a:lnTo>
                    <a:pt x="484589" y="942715"/>
                  </a:lnTo>
                  <a:close/>
                </a:path>
                <a:path w="2583815" h="1419859">
                  <a:moveTo>
                    <a:pt x="432549" y="986980"/>
                  </a:moveTo>
                  <a:lnTo>
                    <a:pt x="484589" y="986980"/>
                  </a:lnTo>
                  <a:lnTo>
                    <a:pt x="52040" y="1419529"/>
                  </a:lnTo>
                  <a:lnTo>
                    <a:pt x="0" y="1419529"/>
                  </a:lnTo>
                  <a:lnTo>
                    <a:pt x="432549" y="986980"/>
                  </a:lnTo>
                  <a:close/>
                </a:path>
                <a:path w="2583815" h="1419859">
                  <a:moveTo>
                    <a:pt x="2583568" y="0"/>
                  </a:moveTo>
                  <a:lnTo>
                    <a:pt x="2583568" y="1419529"/>
                  </a:lnTo>
                  <a:lnTo>
                    <a:pt x="1904017" y="1419529"/>
                  </a:lnTo>
                  <a:lnTo>
                    <a:pt x="1533780" y="1049788"/>
                  </a:lnTo>
                  <a:lnTo>
                    <a:pt x="2583568" y="0"/>
                  </a:lnTo>
                  <a:close/>
                </a:path>
              </a:pathLst>
            </a:custGeom>
            <a:solidFill>
              <a:srgbClr val="C1FF72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1555" y="3094592"/>
            <a:ext cx="2463800" cy="2463800"/>
            <a:chOff x="791555" y="3094592"/>
            <a:chExt cx="2463800" cy="2463800"/>
          </a:xfrm>
        </p:grpSpPr>
        <p:sp>
          <p:nvSpPr>
            <p:cNvPr id="3" name="object 3"/>
            <p:cNvSpPr/>
            <p:nvPr/>
          </p:nvSpPr>
          <p:spPr>
            <a:xfrm>
              <a:off x="791555" y="3094592"/>
              <a:ext cx="2463715" cy="246371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042387" y="3414161"/>
              <a:ext cx="1763395" cy="1763395"/>
            </a:xfrm>
            <a:custGeom>
              <a:avLst/>
              <a:gdLst/>
              <a:ahLst/>
              <a:cxnLst/>
              <a:rect l="l" t="t" r="r" b="b"/>
              <a:pathLst>
                <a:path w="1763395" h="1763395">
                  <a:moveTo>
                    <a:pt x="904109" y="1763227"/>
                  </a:moveTo>
                  <a:lnTo>
                    <a:pt x="859127" y="1763227"/>
                  </a:lnTo>
                  <a:lnTo>
                    <a:pt x="814398" y="1757944"/>
                  </a:lnTo>
                  <a:lnTo>
                    <a:pt x="770425" y="1747378"/>
                  </a:lnTo>
                  <a:lnTo>
                    <a:pt x="727716" y="1731529"/>
                  </a:lnTo>
                  <a:lnTo>
                    <a:pt x="686773" y="1710397"/>
                  </a:lnTo>
                  <a:lnTo>
                    <a:pt x="648103" y="1683983"/>
                  </a:lnTo>
                  <a:lnTo>
                    <a:pt x="612210" y="1652285"/>
                  </a:lnTo>
                  <a:lnTo>
                    <a:pt x="110933" y="1151011"/>
                  </a:lnTo>
                  <a:lnTo>
                    <a:pt x="79237" y="1115121"/>
                  </a:lnTo>
                  <a:lnTo>
                    <a:pt x="52825" y="1076453"/>
                  </a:lnTo>
                  <a:lnTo>
                    <a:pt x="31695" y="1035513"/>
                  </a:lnTo>
                  <a:lnTo>
                    <a:pt x="15847" y="992804"/>
                  </a:lnTo>
                  <a:lnTo>
                    <a:pt x="5282" y="948833"/>
                  </a:lnTo>
                  <a:lnTo>
                    <a:pt x="0" y="904104"/>
                  </a:lnTo>
                  <a:lnTo>
                    <a:pt x="0" y="859122"/>
                  </a:lnTo>
                  <a:lnTo>
                    <a:pt x="5282" y="814394"/>
                  </a:lnTo>
                  <a:lnTo>
                    <a:pt x="15847" y="770422"/>
                  </a:lnTo>
                  <a:lnTo>
                    <a:pt x="31695" y="727714"/>
                  </a:lnTo>
                  <a:lnTo>
                    <a:pt x="52825" y="686773"/>
                  </a:lnTo>
                  <a:lnTo>
                    <a:pt x="79237" y="648105"/>
                  </a:lnTo>
                  <a:lnTo>
                    <a:pt x="110933" y="612216"/>
                  </a:lnTo>
                  <a:lnTo>
                    <a:pt x="612210" y="110942"/>
                  </a:lnTo>
                  <a:lnTo>
                    <a:pt x="648103" y="79244"/>
                  </a:lnTo>
                  <a:lnTo>
                    <a:pt x="686773" y="52829"/>
                  </a:lnTo>
                  <a:lnTo>
                    <a:pt x="727716" y="31697"/>
                  </a:lnTo>
                  <a:lnTo>
                    <a:pt x="770425" y="15848"/>
                  </a:lnTo>
                  <a:lnTo>
                    <a:pt x="814398" y="5282"/>
                  </a:lnTo>
                  <a:lnTo>
                    <a:pt x="859127" y="0"/>
                  </a:lnTo>
                  <a:lnTo>
                    <a:pt x="904109" y="0"/>
                  </a:lnTo>
                  <a:lnTo>
                    <a:pt x="948838" y="5282"/>
                  </a:lnTo>
                  <a:lnTo>
                    <a:pt x="992810" y="15848"/>
                  </a:lnTo>
                  <a:lnTo>
                    <a:pt x="1035520" y="31697"/>
                  </a:lnTo>
                  <a:lnTo>
                    <a:pt x="1076462" y="52829"/>
                  </a:lnTo>
                  <a:lnTo>
                    <a:pt x="1115133" y="79244"/>
                  </a:lnTo>
                  <a:lnTo>
                    <a:pt x="1151026" y="110942"/>
                  </a:lnTo>
                  <a:lnTo>
                    <a:pt x="1652303" y="612216"/>
                  </a:lnTo>
                  <a:lnTo>
                    <a:pt x="1683998" y="648105"/>
                  </a:lnTo>
                  <a:lnTo>
                    <a:pt x="1710411" y="686773"/>
                  </a:lnTo>
                  <a:lnTo>
                    <a:pt x="1731541" y="727714"/>
                  </a:lnTo>
                  <a:lnTo>
                    <a:pt x="1747389" y="770422"/>
                  </a:lnTo>
                  <a:lnTo>
                    <a:pt x="1757954" y="814394"/>
                  </a:lnTo>
                  <a:lnTo>
                    <a:pt x="1763236" y="859122"/>
                  </a:lnTo>
                  <a:lnTo>
                    <a:pt x="1763236" y="904104"/>
                  </a:lnTo>
                  <a:lnTo>
                    <a:pt x="1757954" y="948833"/>
                  </a:lnTo>
                  <a:lnTo>
                    <a:pt x="1747389" y="992804"/>
                  </a:lnTo>
                  <a:lnTo>
                    <a:pt x="1731541" y="1035513"/>
                  </a:lnTo>
                  <a:lnTo>
                    <a:pt x="1710411" y="1076453"/>
                  </a:lnTo>
                  <a:lnTo>
                    <a:pt x="1683998" y="1115121"/>
                  </a:lnTo>
                  <a:lnTo>
                    <a:pt x="1652303" y="1151011"/>
                  </a:lnTo>
                  <a:lnTo>
                    <a:pt x="1151026" y="1652285"/>
                  </a:lnTo>
                  <a:lnTo>
                    <a:pt x="1115133" y="1683983"/>
                  </a:lnTo>
                  <a:lnTo>
                    <a:pt x="1076462" y="1710397"/>
                  </a:lnTo>
                  <a:lnTo>
                    <a:pt x="1035520" y="1731529"/>
                  </a:lnTo>
                  <a:lnTo>
                    <a:pt x="992810" y="1747378"/>
                  </a:lnTo>
                  <a:lnTo>
                    <a:pt x="948838" y="1757944"/>
                  </a:lnTo>
                  <a:lnTo>
                    <a:pt x="904109" y="1763227"/>
                  </a:lnTo>
                  <a:close/>
                </a:path>
              </a:pathLst>
            </a:custGeom>
            <a:solidFill>
              <a:srgbClr val="00BE62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" name="object 5"/>
          <p:cNvGrpSpPr/>
          <p:nvPr/>
        </p:nvGrpSpPr>
        <p:grpSpPr>
          <a:xfrm>
            <a:off x="4644595" y="5963825"/>
            <a:ext cx="2463800" cy="2463800"/>
            <a:chOff x="4644595" y="5963825"/>
            <a:chExt cx="2463800" cy="2463800"/>
          </a:xfrm>
        </p:grpSpPr>
        <p:sp>
          <p:nvSpPr>
            <p:cNvPr id="6" name="object 6"/>
            <p:cNvSpPr/>
            <p:nvPr/>
          </p:nvSpPr>
          <p:spPr>
            <a:xfrm>
              <a:off x="4644595" y="5963825"/>
              <a:ext cx="2463715" cy="246371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4936235" y="6254526"/>
              <a:ext cx="1804035" cy="1804035"/>
            </a:xfrm>
            <a:custGeom>
              <a:avLst/>
              <a:gdLst/>
              <a:ahLst/>
              <a:cxnLst/>
              <a:rect l="l" t="t" r="r" b="b"/>
              <a:pathLst>
                <a:path w="1804034" h="1804034">
                  <a:moveTo>
                    <a:pt x="902025" y="1804019"/>
                  </a:moveTo>
                  <a:lnTo>
                    <a:pt x="849556" y="1799867"/>
                  </a:lnTo>
                  <a:lnTo>
                    <a:pt x="798852" y="1787659"/>
                  </a:lnTo>
                  <a:lnTo>
                    <a:pt x="750811" y="1767763"/>
                  </a:lnTo>
                  <a:lnTo>
                    <a:pt x="706325" y="1740551"/>
                  </a:lnTo>
                  <a:lnTo>
                    <a:pt x="666292" y="1706392"/>
                  </a:lnTo>
                  <a:lnTo>
                    <a:pt x="97657" y="1137757"/>
                  </a:lnTo>
                  <a:lnTo>
                    <a:pt x="63495" y="1097712"/>
                  </a:lnTo>
                  <a:lnTo>
                    <a:pt x="36276" y="1053225"/>
                  </a:lnTo>
                  <a:lnTo>
                    <a:pt x="16371" y="1005188"/>
                  </a:lnTo>
                  <a:lnTo>
                    <a:pt x="4155" y="954491"/>
                  </a:lnTo>
                  <a:lnTo>
                    <a:pt x="0" y="902025"/>
                  </a:lnTo>
                  <a:lnTo>
                    <a:pt x="4155" y="849556"/>
                  </a:lnTo>
                  <a:lnTo>
                    <a:pt x="16371" y="798852"/>
                  </a:lnTo>
                  <a:lnTo>
                    <a:pt x="36276" y="750811"/>
                  </a:lnTo>
                  <a:lnTo>
                    <a:pt x="63495" y="706325"/>
                  </a:lnTo>
                  <a:lnTo>
                    <a:pt x="97657" y="666292"/>
                  </a:lnTo>
                  <a:lnTo>
                    <a:pt x="666292" y="97657"/>
                  </a:lnTo>
                  <a:lnTo>
                    <a:pt x="706325" y="63495"/>
                  </a:lnTo>
                  <a:lnTo>
                    <a:pt x="750811" y="36276"/>
                  </a:lnTo>
                  <a:lnTo>
                    <a:pt x="798852" y="16371"/>
                  </a:lnTo>
                  <a:lnTo>
                    <a:pt x="849556" y="4155"/>
                  </a:lnTo>
                  <a:lnTo>
                    <a:pt x="902025" y="0"/>
                  </a:lnTo>
                  <a:lnTo>
                    <a:pt x="954479" y="4155"/>
                  </a:lnTo>
                  <a:lnTo>
                    <a:pt x="1005175" y="16371"/>
                  </a:lnTo>
                  <a:lnTo>
                    <a:pt x="1053217" y="36276"/>
                  </a:lnTo>
                  <a:lnTo>
                    <a:pt x="1097709" y="63495"/>
                  </a:lnTo>
                  <a:lnTo>
                    <a:pt x="1137757" y="97657"/>
                  </a:lnTo>
                  <a:lnTo>
                    <a:pt x="1706392" y="666292"/>
                  </a:lnTo>
                  <a:lnTo>
                    <a:pt x="1740551" y="706325"/>
                  </a:lnTo>
                  <a:lnTo>
                    <a:pt x="1767763" y="750811"/>
                  </a:lnTo>
                  <a:lnTo>
                    <a:pt x="1787659" y="798852"/>
                  </a:lnTo>
                  <a:lnTo>
                    <a:pt x="1799867" y="849556"/>
                  </a:lnTo>
                  <a:lnTo>
                    <a:pt x="1804019" y="902025"/>
                  </a:lnTo>
                  <a:lnTo>
                    <a:pt x="1799867" y="954491"/>
                  </a:lnTo>
                  <a:lnTo>
                    <a:pt x="1787659" y="1005188"/>
                  </a:lnTo>
                  <a:lnTo>
                    <a:pt x="1767763" y="1053225"/>
                  </a:lnTo>
                  <a:lnTo>
                    <a:pt x="1740551" y="1097712"/>
                  </a:lnTo>
                  <a:lnTo>
                    <a:pt x="1706392" y="1137757"/>
                  </a:lnTo>
                  <a:lnTo>
                    <a:pt x="1137757" y="1706392"/>
                  </a:lnTo>
                  <a:lnTo>
                    <a:pt x="1097709" y="1740551"/>
                  </a:lnTo>
                  <a:lnTo>
                    <a:pt x="1053217" y="1767763"/>
                  </a:lnTo>
                  <a:lnTo>
                    <a:pt x="1005175" y="1787659"/>
                  </a:lnTo>
                  <a:lnTo>
                    <a:pt x="954479" y="1799867"/>
                  </a:lnTo>
                  <a:lnTo>
                    <a:pt x="902025" y="1804019"/>
                  </a:lnTo>
                  <a:close/>
                </a:path>
              </a:pathLst>
            </a:custGeom>
            <a:solidFill>
              <a:srgbClr val="00BE62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8" name="object 8"/>
          <p:cNvGrpSpPr/>
          <p:nvPr/>
        </p:nvGrpSpPr>
        <p:grpSpPr>
          <a:xfrm>
            <a:off x="7934401" y="2489443"/>
            <a:ext cx="9062085" cy="3362325"/>
            <a:chOff x="7934401" y="2489443"/>
            <a:chExt cx="9062085" cy="3362325"/>
          </a:xfrm>
        </p:grpSpPr>
        <p:sp>
          <p:nvSpPr>
            <p:cNvPr id="9" name="object 9"/>
            <p:cNvSpPr/>
            <p:nvPr/>
          </p:nvSpPr>
          <p:spPr>
            <a:xfrm>
              <a:off x="9582612" y="2520093"/>
              <a:ext cx="4921250" cy="2058035"/>
            </a:xfrm>
            <a:custGeom>
              <a:avLst/>
              <a:gdLst/>
              <a:ahLst/>
              <a:cxnLst/>
              <a:rect l="l" t="t" r="r" b="b"/>
              <a:pathLst>
                <a:path w="4921250" h="2058035">
                  <a:moveTo>
                    <a:pt x="0" y="675112"/>
                  </a:moveTo>
                  <a:lnTo>
                    <a:pt x="39765" y="644156"/>
                  </a:lnTo>
                  <a:lnTo>
                    <a:pt x="79543" y="613259"/>
                  </a:lnTo>
                  <a:lnTo>
                    <a:pt x="119346" y="582477"/>
                  </a:lnTo>
                  <a:lnTo>
                    <a:pt x="159188" y="551868"/>
                  </a:lnTo>
                  <a:lnTo>
                    <a:pt x="199080" y="521491"/>
                  </a:lnTo>
                  <a:lnTo>
                    <a:pt x="239036" y="491404"/>
                  </a:lnTo>
                  <a:lnTo>
                    <a:pt x="279068" y="461663"/>
                  </a:lnTo>
                  <a:lnTo>
                    <a:pt x="319189" y="432328"/>
                  </a:lnTo>
                  <a:lnTo>
                    <a:pt x="359411" y="403456"/>
                  </a:lnTo>
                  <a:lnTo>
                    <a:pt x="399748" y="375105"/>
                  </a:lnTo>
                  <a:lnTo>
                    <a:pt x="440212" y="347333"/>
                  </a:lnTo>
                  <a:lnTo>
                    <a:pt x="480816" y="320197"/>
                  </a:lnTo>
                  <a:lnTo>
                    <a:pt x="521572" y="293757"/>
                  </a:lnTo>
                  <a:lnTo>
                    <a:pt x="562493" y="268068"/>
                  </a:lnTo>
                  <a:lnTo>
                    <a:pt x="603592" y="243191"/>
                  </a:lnTo>
                  <a:lnTo>
                    <a:pt x="644882" y="219182"/>
                  </a:lnTo>
                  <a:lnTo>
                    <a:pt x="686374" y="196099"/>
                  </a:lnTo>
                  <a:lnTo>
                    <a:pt x="728083" y="174000"/>
                  </a:lnTo>
                  <a:lnTo>
                    <a:pt x="770020" y="152943"/>
                  </a:lnTo>
                  <a:lnTo>
                    <a:pt x="812199" y="132987"/>
                  </a:lnTo>
                  <a:lnTo>
                    <a:pt x="854632" y="114188"/>
                  </a:lnTo>
                  <a:lnTo>
                    <a:pt x="897331" y="96605"/>
                  </a:lnTo>
                  <a:lnTo>
                    <a:pt x="940310" y="80296"/>
                  </a:lnTo>
                  <a:lnTo>
                    <a:pt x="983581" y="65319"/>
                  </a:lnTo>
                  <a:lnTo>
                    <a:pt x="1027157" y="51731"/>
                  </a:lnTo>
                  <a:lnTo>
                    <a:pt x="1071050" y="39590"/>
                  </a:lnTo>
                  <a:lnTo>
                    <a:pt x="1115274" y="28955"/>
                  </a:lnTo>
                  <a:lnTo>
                    <a:pt x="1159841" y="19883"/>
                  </a:lnTo>
                  <a:lnTo>
                    <a:pt x="1204763" y="12433"/>
                  </a:lnTo>
                  <a:lnTo>
                    <a:pt x="1250053" y="6661"/>
                  </a:lnTo>
                  <a:lnTo>
                    <a:pt x="1295725" y="2626"/>
                  </a:lnTo>
                  <a:lnTo>
                    <a:pt x="1341790" y="387"/>
                  </a:lnTo>
                  <a:lnTo>
                    <a:pt x="1388262" y="0"/>
                  </a:lnTo>
                  <a:lnTo>
                    <a:pt x="1435153" y="1523"/>
                  </a:lnTo>
                  <a:lnTo>
                    <a:pt x="1482476" y="5015"/>
                  </a:lnTo>
                  <a:lnTo>
                    <a:pt x="1530244" y="10534"/>
                  </a:lnTo>
                  <a:lnTo>
                    <a:pt x="1578469" y="18137"/>
                  </a:lnTo>
                  <a:lnTo>
                    <a:pt x="1627163" y="27883"/>
                  </a:lnTo>
                  <a:lnTo>
                    <a:pt x="1676341" y="39828"/>
                  </a:lnTo>
                  <a:lnTo>
                    <a:pt x="1726013" y="54032"/>
                  </a:lnTo>
                  <a:lnTo>
                    <a:pt x="1776194" y="70551"/>
                  </a:lnTo>
                  <a:lnTo>
                    <a:pt x="1816122" y="85232"/>
                  </a:lnTo>
                  <a:lnTo>
                    <a:pt x="1856356" y="101340"/>
                  </a:lnTo>
                  <a:lnTo>
                    <a:pt x="1896876" y="118827"/>
                  </a:lnTo>
                  <a:lnTo>
                    <a:pt x="1937665" y="137644"/>
                  </a:lnTo>
                  <a:lnTo>
                    <a:pt x="1978704" y="157743"/>
                  </a:lnTo>
                  <a:lnTo>
                    <a:pt x="2019974" y="179076"/>
                  </a:lnTo>
                  <a:lnTo>
                    <a:pt x="2061458" y="201595"/>
                  </a:lnTo>
                  <a:lnTo>
                    <a:pt x="2103136" y="225250"/>
                  </a:lnTo>
                  <a:lnTo>
                    <a:pt x="2144990" y="249995"/>
                  </a:lnTo>
                  <a:lnTo>
                    <a:pt x="2187002" y="275779"/>
                  </a:lnTo>
                  <a:lnTo>
                    <a:pt x="2229153" y="302555"/>
                  </a:lnTo>
                  <a:lnTo>
                    <a:pt x="2271424" y="330275"/>
                  </a:lnTo>
                  <a:lnTo>
                    <a:pt x="2313798" y="358891"/>
                  </a:lnTo>
                  <a:lnTo>
                    <a:pt x="2356256" y="388353"/>
                  </a:lnTo>
                  <a:lnTo>
                    <a:pt x="2398779" y="418613"/>
                  </a:lnTo>
                  <a:lnTo>
                    <a:pt x="2441349" y="449624"/>
                  </a:lnTo>
                  <a:lnTo>
                    <a:pt x="2483947" y="481336"/>
                  </a:lnTo>
                  <a:lnTo>
                    <a:pt x="2526555" y="513702"/>
                  </a:lnTo>
                  <a:lnTo>
                    <a:pt x="2569155" y="546672"/>
                  </a:lnTo>
                  <a:lnTo>
                    <a:pt x="2611727" y="580199"/>
                  </a:lnTo>
                  <a:lnTo>
                    <a:pt x="2654254" y="614235"/>
                  </a:lnTo>
                  <a:lnTo>
                    <a:pt x="2696717" y="648730"/>
                  </a:lnTo>
                  <a:lnTo>
                    <a:pt x="2739098" y="683637"/>
                  </a:lnTo>
                  <a:lnTo>
                    <a:pt x="2781378" y="718907"/>
                  </a:lnTo>
                  <a:lnTo>
                    <a:pt x="2823538" y="754492"/>
                  </a:lnTo>
                  <a:lnTo>
                    <a:pt x="2865561" y="790343"/>
                  </a:lnTo>
                  <a:lnTo>
                    <a:pt x="2907427" y="826413"/>
                  </a:lnTo>
                  <a:lnTo>
                    <a:pt x="2949119" y="862652"/>
                  </a:lnTo>
                  <a:lnTo>
                    <a:pt x="2990617" y="899012"/>
                  </a:lnTo>
                  <a:lnTo>
                    <a:pt x="3031904" y="935445"/>
                  </a:lnTo>
                  <a:lnTo>
                    <a:pt x="3072960" y="971903"/>
                  </a:lnTo>
                  <a:lnTo>
                    <a:pt x="3113768" y="1008337"/>
                  </a:lnTo>
                  <a:lnTo>
                    <a:pt x="3154309" y="1044699"/>
                  </a:lnTo>
                  <a:lnTo>
                    <a:pt x="3194564" y="1080940"/>
                  </a:lnTo>
                  <a:lnTo>
                    <a:pt x="3234515" y="1117013"/>
                  </a:lnTo>
                  <a:lnTo>
                    <a:pt x="3274144" y="1152868"/>
                  </a:lnTo>
                  <a:lnTo>
                    <a:pt x="3313432" y="1188458"/>
                  </a:lnTo>
                  <a:lnTo>
                    <a:pt x="3352360" y="1223733"/>
                  </a:lnTo>
                  <a:lnTo>
                    <a:pt x="3390910" y="1258647"/>
                  </a:lnTo>
                  <a:lnTo>
                    <a:pt x="3429064" y="1293149"/>
                  </a:lnTo>
                  <a:lnTo>
                    <a:pt x="3466804" y="1327193"/>
                  </a:lnTo>
                  <a:lnTo>
                    <a:pt x="3504109" y="1360729"/>
                  </a:lnTo>
                  <a:lnTo>
                    <a:pt x="3540964" y="1393709"/>
                  </a:lnTo>
                  <a:lnTo>
                    <a:pt x="3577348" y="1426085"/>
                  </a:lnTo>
                  <a:lnTo>
                    <a:pt x="3613243" y="1457808"/>
                  </a:lnTo>
                  <a:lnTo>
                    <a:pt x="3648631" y="1488831"/>
                  </a:lnTo>
                  <a:lnTo>
                    <a:pt x="3683493" y="1519104"/>
                  </a:lnTo>
                  <a:lnTo>
                    <a:pt x="3717812" y="1548580"/>
                  </a:lnTo>
                  <a:lnTo>
                    <a:pt x="3751567" y="1577209"/>
                  </a:lnTo>
                  <a:lnTo>
                    <a:pt x="3784742" y="1604945"/>
                  </a:lnTo>
                  <a:lnTo>
                    <a:pt x="3817318" y="1631737"/>
                  </a:lnTo>
                  <a:lnTo>
                    <a:pt x="3849275" y="1657538"/>
                  </a:lnTo>
                  <a:lnTo>
                    <a:pt x="3922297" y="1714449"/>
                  </a:lnTo>
                  <a:lnTo>
                    <a:pt x="3991852" y="1765824"/>
                  </a:lnTo>
                  <a:lnTo>
                    <a:pt x="4058029" y="1811935"/>
                  </a:lnTo>
                  <a:lnTo>
                    <a:pt x="4120914" y="1853055"/>
                  </a:lnTo>
                  <a:lnTo>
                    <a:pt x="4180596" y="1889457"/>
                  </a:lnTo>
                  <a:lnTo>
                    <a:pt x="4237163" y="1921414"/>
                  </a:lnTo>
                  <a:lnTo>
                    <a:pt x="4290702" y="1949197"/>
                  </a:lnTo>
                  <a:lnTo>
                    <a:pt x="4341301" y="1973079"/>
                  </a:lnTo>
                  <a:lnTo>
                    <a:pt x="4389049" y="1993333"/>
                  </a:lnTo>
                  <a:lnTo>
                    <a:pt x="4434032" y="2010232"/>
                  </a:lnTo>
                  <a:lnTo>
                    <a:pt x="4476338" y="2024047"/>
                  </a:lnTo>
                  <a:lnTo>
                    <a:pt x="4516057" y="2035052"/>
                  </a:lnTo>
                  <a:lnTo>
                    <a:pt x="4553274" y="2043519"/>
                  </a:lnTo>
                  <a:lnTo>
                    <a:pt x="4620558" y="2053929"/>
                  </a:lnTo>
                  <a:lnTo>
                    <a:pt x="4678893" y="2057458"/>
                  </a:lnTo>
                  <a:lnTo>
                    <a:pt x="4704924" y="2057323"/>
                  </a:lnTo>
                  <a:lnTo>
                    <a:pt x="4751152" y="2054618"/>
                  </a:lnTo>
                  <a:lnTo>
                    <a:pt x="4790188" y="2050483"/>
                  </a:lnTo>
                  <a:lnTo>
                    <a:pt x="4865807" y="2041741"/>
                  </a:lnTo>
                  <a:lnTo>
                    <a:pt x="4904639" y="2037251"/>
                  </a:lnTo>
                  <a:lnTo>
                    <a:pt x="4918945" y="2035597"/>
                  </a:lnTo>
                  <a:lnTo>
                    <a:pt x="4920989" y="2035361"/>
                  </a:lnTo>
                </a:path>
              </a:pathLst>
            </a:custGeom>
            <a:ln w="61300">
              <a:solidFill>
                <a:srgbClr val="332B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8241392" y="3281054"/>
              <a:ext cx="1763395" cy="1763395"/>
            </a:xfrm>
            <a:custGeom>
              <a:avLst/>
              <a:gdLst/>
              <a:ahLst/>
              <a:cxnLst/>
              <a:rect l="l" t="t" r="r" b="b"/>
              <a:pathLst>
                <a:path w="1763395" h="1763395">
                  <a:moveTo>
                    <a:pt x="904096" y="1763235"/>
                  </a:moveTo>
                  <a:lnTo>
                    <a:pt x="859115" y="1763235"/>
                  </a:lnTo>
                  <a:lnTo>
                    <a:pt x="814386" y="1757953"/>
                  </a:lnTo>
                  <a:lnTo>
                    <a:pt x="770414" y="1747389"/>
                  </a:lnTo>
                  <a:lnTo>
                    <a:pt x="727704" y="1731543"/>
                  </a:lnTo>
                  <a:lnTo>
                    <a:pt x="686760" y="1710416"/>
                  </a:lnTo>
                  <a:lnTo>
                    <a:pt x="648089" y="1684007"/>
                  </a:lnTo>
                  <a:lnTo>
                    <a:pt x="612193" y="1652315"/>
                  </a:lnTo>
                  <a:lnTo>
                    <a:pt x="110919" y="1151011"/>
                  </a:lnTo>
                  <a:lnTo>
                    <a:pt x="79228" y="1115121"/>
                  </a:lnTo>
                  <a:lnTo>
                    <a:pt x="52818" y="1076453"/>
                  </a:lnTo>
                  <a:lnTo>
                    <a:pt x="31691" y="1035513"/>
                  </a:lnTo>
                  <a:lnTo>
                    <a:pt x="15845" y="992804"/>
                  </a:lnTo>
                  <a:lnTo>
                    <a:pt x="5281" y="948833"/>
                  </a:lnTo>
                  <a:lnTo>
                    <a:pt x="0" y="904104"/>
                  </a:lnTo>
                  <a:lnTo>
                    <a:pt x="0" y="859122"/>
                  </a:lnTo>
                  <a:lnTo>
                    <a:pt x="5281" y="814394"/>
                  </a:lnTo>
                  <a:lnTo>
                    <a:pt x="15845" y="770422"/>
                  </a:lnTo>
                  <a:lnTo>
                    <a:pt x="31691" y="727714"/>
                  </a:lnTo>
                  <a:lnTo>
                    <a:pt x="52818" y="686773"/>
                  </a:lnTo>
                  <a:lnTo>
                    <a:pt x="79228" y="648105"/>
                  </a:lnTo>
                  <a:lnTo>
                    <a:pt x="110919" y="612216"/>
                  </a:lnTo>
                  <a:lnTo>
                    <a:pt x="612193" y="110942"/>
                  </a:lnTo>
                  <a:lnTo>
                    <a:pt x="648089" y="79244"/>
                  </a:lnTo>
                  <a:lnTo>
                    <a:pt x="686760" y="52829"/>
                  </a:lnTo>
                  <a:lnTo>
                    <a:pt x="727704" y="31697"/>
                  </a:lnTo>
                  <a:lnTo>
                    <a:pt x="770414" y="15848"/>
                  </a:lnTo>
                  <a:lnTo>
                    <a:pt x="814386" y="5282"/>
                  </a:lnTo>
                  <a:lnTo>
                    <a:pt x="859115" y="0"/>
                  </a:lnTo>
                  <a:lnTo>
                    <a:pt x="904096" y="0"/>
                  </a:lnTo>
                  <a:lnTo>
                    <a:pt x="948826" y="5282"/>
                  </a:lnTo>
                  <a:lnTo>
                    <a:pt x="992798" y="15848"/>
                  </a:lnTo>
                  <a:lnTo>
                    <a:pt x="1035508" y="31697"/>
                  </a:lnTo>
                  <a:lnTo>
                    <a:pt x="1076451" y="52829"/>
                  </a:lnTo>
                  <a:lnTo>
                    <a:pt x="1115123" y="79244"/>
                  </a:lnTo>
                  <a:lnTo>
                    <a:pt x="1151018" y="110942"/>
                  </a:lnTo>
                  <a:lnTo>
                    <a:pt x="1652293" y="612216"/>
                  </a:lnTo>
                  <a:lnTo>
                    <a:pt x="1683990" y="648105"/>
                  </a:lnTo>
                  <a:lnTo>
                    <a:pt x="1710405" y="686773"/>
                  </a:lnTo>
                  <a:lnTo>
                    <a:pt x="1731537" y="727714"/>
                  </a:lnTo>
                  <a:lnTo>
                    <a:pt x="1747386" y="770422"/>
                  </a:lnTo>
                  <a:lnTo>
                    <a:pt x="1757952" y="814394"/>
                  </a:lnTo>
                  <a:lnTo>
                    <a:pt x="1763235" y="859122"/>
                  </a:lnTo>
                  <a:lnTo>
                    <a:pt x="1763235" y="904104"/>
                  </a:lnTo>
                  <a:lnTo>
                    <a:pt x="1757952" y="948833"/>
                  </a:lnTo>
                  <a:lnTo>
                    <a:pt x="1747386" y="992804"/>
                  </a:lnTo>
                  <a:lnTo>
                    <a:pt x="1731537" y="1035513"/>
                  </a:lnTo>
                  <a:lnTo>
                    <a:pt x="1710405" y="1076453"/>
                  </a:lnTo>
                  <a:lnTo>
                    <a:pt x="1683990" y="1115121"/>
                  </a:lnTo>
                  <a:lnTo>
                    <a:pt x="1652293" y="1151011"/>
                  </a:lnTo>
                  <a:lnTo>
                    <a:pt x="1151018" y="1652315"/>
                  </a:lnTo>
                  <a:lnTo>
                    <a:pt x="1115123" y="1684007"/>
                  </a:lnTo>
                  <a:lnTo>
                    <a:pt x="1076451" y="1710416"/>
                  </a:lnTo>
                  <a:lnTo>
                    <a:pt x="1035508" y="1731543"/>
                  </a:lnTo>
                  <a:lnTo>
                    <a:pt x="992798" y="1747389"/>
                  </a:lnTo>
                  <a:lnTo>
                    <a:pt x="948826" y="1757953"/>
                  </a:lnTo>
                  <a:lnTo>
                    <a:pt x="904096" y="1763235"/>
                  </a:lnTo>
                  <a:close/>
                </a:path>
              </a:pathLst>
            </a:custGeom>
            <a:solidFill>
              <a:srgbClr val="00BE6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7934401" y="2974598"/>
              <a:ext cx="2463715" cy="246371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4532756" y="3387733"/>
              <a:ext cx="2463715" cy="246371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4990464" y="3530350"/>
              <a:ext cx="1763395" cy="1763395"/>
            </a:xfrm>
            <a:custGeom>
              <a:avLst/>
              <a:gdLst/>
              <a:ahLst/>
              <a:cxnLst/>
              <a:rect l="l" t="t" r="r" b="b"/>
              <a:pathLst>
                <a:path w="1763394" h="1763395">
                  <a:moveTo>
                    <a:pt x="904109" y="1763235"/>
                  </a:moveTo>
                  <a:lnTo>
                    <a:pt x="859125" y="1763235"/>
                  </a:lnTo>
                  <a:lnTo>
                    <a:pt x="814395" y="1757953"/>
                  </a:lnTo>
                  <a:lnTo>
                    <a:pt x="770423" y="1747389"/>
                  </a:lnTo>
                  <a:lnTo>
                    <a:pt x="727714" y="1731543"/>
                  </a:lnTo>
                  <a:lnTo>
                    <a:pt x="686773" y="1710416"/>
                  </a:lnTo>
                  <a:lnTo>
                    <a:pt x="648105" y="1684007"/>
                  </a:lnTo>
                  <a:lnTo>
                    <a:pt x="612216" y="1652315"/>
                  </a:lnTo>
                  <a:lnTo>
                    <a:pt x="110942" y="1151041"/>
                  </a:lnTo>
                  <a:lnTo>
                    <a:pt x="79244" y="1115146"/>
                  </a:lnTo>
                  <a:lnTo>
                    <a:pt x="52829" y="1076474"/>
                  </a:lnTo>
                  <a:lnTo>
                    <a:pt x="31697" y="1035530"/>
                  </a:lnTo>
                  <a:lnTo>
                    <a:pt x="15848" y="992820"/>
                  </a:lnTo>
                  <a:lnTo>
                    <a:pt x="5282" y="948848"/>
                  </a:lnTo>
                  <a:lnTo>
                    <a:pt x="0" y="904119"/>
                  </a:lnTo>
                  <a:lnTo>
                    <a:pt x="0" y="859138"/>
                  </a:lnTo>
                  <a:lnTo>
                    <a:pt x="5282" y="814409"/>
                  </a:lnTo>
                  <a:lnTo>
                    <a:pt x="15848" y="770437"/>
                  </a:lnTo>
                  <a:lnTo>
                    <a:pt x="31697" y="727727"/>
                  </a:lnTo>
                  <a:lnTo>
                    <a:pt x="52829" y="686783"/>
                  </a:lnTo>
                  <a:lnTo>
                    <a:pt x="79244" y="648111"/>
                  </a:lnTo>
                  <a:lnTo>
                    <a:pt x="110942" y="612216"/>
                  </a:lnTo>
                  <a:lnTo>
                    <a:pt x="612216" y="110942"/>
                  </a:lnTo>
                  <a:lnTo>
                    <a:pt x="648105" y="79244"/>
                  </a:lnTo>
                  <a:lnTo>
                    <a:pt x="686773" y="52829"/>
                  </a:lnTo>
                  <a:lnTo>
                    <a:pt x="727714" y="31697"/>
                  </a:lnTo>
                  <a:lnTo>
                    <a:pt x="770423" y="15848"/>
                  </a:lnTo>
                  <a:lnTo>
                    <a:pt x="814395" y="5282"/>
                  </a:lnTo>
                  <a:lnTo>
                    <a:pt x="859125" y="0"/>
                  </a:lnTo>
                  <a:lnTo>
                    <a:pt x="904109" y="0"/>
                  </a:lnTo>
                  <a:lnTo>
                    <a:pt x="948840" y="5282"/>
                  </a:lnTo>
                  <a:lnTo>
                    <a:pt x="992814" y="15848"/>
                  </a:lnTo>
                  <a:lnTo>
                    <a:pt x="1035527" y="31697"/>
                  </a:lnTo>
                  <a:lnTo>
                    <a:pt x="1076472" y="52829"/>
                  </a:lnTo>
                  <a:lnTo>
                    <a:pt x="1115145" y="79244"/>
                  </a:lnTo>
                  <a:lnTo>
                    <a:pt x="1151041" y="110942"/>
                  </a:lnTo>
                  <a:lnTo>
                    <a:pt x="1652315" y="612216"/>
                  </a:lnTo>
                  <a:lnTo>
                    <a:pt x="1684007" y="648111"/>
                  </a:lnTo>
                  <a:lnTo>
                    <a:pt x="1710416" y="686783"/>
                  </a:lnTo>
                  <a:lnTo>
                    <a:pt x="1731543" y="727727"/>
                  </a:lnTo>
                  <a:lnTo>
                    <a:pt x="1747389" y="770437"/>
                  </a:lnTo>
                  <a:lnTo>
                    <a:pt x="1757953" y="814409"/>
                  </a:lnTo>
                  <a:lnTo>
                    <a:pt x="1763235" y="859138"/>
                  </a:lnTo>
                  <a:lnTo>
                    <a:pt x="1763235" y="904119"/>
                  </a:lnTo>
                  <a:lnTo>
                    <a:pt x="1757953" y="948848"/>
                  </a:lnTo>
                  <a:lnTo>
                    <a:pt x="1747389" y="992820"/>
                  </a:lnTo>
                  <a:lnTo>
                    <a:pt x="1731543" y="1035530"/>
                  </a:lnTo>
                  <a:lnTo>
                    <a:pt x="1710416" y="1076474"/>
                  </a:lnTo>
                  <a:lnTo>
                    <a:pt x="1684007" y="1115146"/>
                  </a:lnTo>
                  <a:lnTo>
                    <a:pt x="1652315" y="1151041"/>
                  </a:lnTo>
                  <a:lnTo>
                    <a:pt x="1151041" y="1652315"/>
                  </a:lnTo>
                  <a:lnTo>
                    <a:pt x="1115145" y="1684007"/>
                  </a:lnTo>
                  <a:lnTo>
                    <a:pt x="1076472" y="1710416"/>
                  </a:lnTo>
                  <a:lnTo>
                    <a:pt x="1035527" y="1731543"/>
                  </a:lnTo>
                  <a:lnTo>
                    <a:pt x="992814" y="1747389"/>
                  </a:lnTo>
                  <a:lnTo>
                    <a:pt x="948840" y="1757953"/>
                  </a:lnTo>
                  <a:lnTo>
                    <a:pt x="904109" y="1763235"/>
                  </a:lnTo>
                  <a:close/>
                </a:path>
              </a:pathLst>
            </a:custGeom>
            <a:solidFill>
              <a:srgbClr val="00BE6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/>
          <p:nvPr/>
        </p:nvSpPr>
        <p:spPr>
          <a:xfrm>
            <a:off x="1510427" y="3574216"/>
            <a:ext cx="1099879" cy="117729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15" name="object 15"/>
          <p:cNvGrpSpPr/>
          <p:nvPr/>
        </p:nvGrpSpPr>
        <p:grpSpPr>
          <a:xfrm>
            <a:off x="14994605" y="3682288"/>
            <a:ext cx="1752600" cy="1495425"/>
            <a:chOff x="14994605" y="3682288"/>
            <a:chExt cx="1752600" cy="1495425"/>
          </a:xfrm>
        </p:grpSpPr>
        <p:sp>
          <p:nvSpPr>
            <p:cNvPr id="16" name="object 16"/>
            <p:cNvSpPr/>
            <p:nvPr/>
          </p:nvSpPr>
          <p:spPr>
            <a:xfrm>
              <a:off x="14994605" y="3682288"/>
              <a:ext cx="1752599" cy="149542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15136852" y="4024560"/>
              <a:ext cx="1506651" cy="79376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8" name="object 18"/>
          <p:cNvGrpSpPr/>
          <p:nvPr/>
        </p:nvGrpSpPr>
        <p:grpSpPr>
          <a:xfrm>
            <a:off x="11949957" y="6151417"/>
            <a:ext cx="2463800" cy="2463800"/>
            <a:chOff x="11949957" y="6151417"/>
            <a:chExt cx="2463800" cy="2463800"/>
          </a:xfrm>
        </p:grpSpPr>
        <p:sp>
          <p:nvSpPr>
            <p:cNvPr id="19" name="object 19"/>
            <p:cNvSpPr/>
            <p:nvPr/>
          </p:nvSpPr>
          <p:spPr>
            <a:xfrm>
              <a:off x="12323945" y="6500619"/>
              <a:ext cx="1763395" cy="1763395"/>
            </a:xfrm>
            <a:custGeom>
              <a:avLst/>
              <a:gdLst/>
              <a:ahLst/>
              <a:cxnLst/>
              <a:rect l="l" t="t" r="r" b="b"/>
              <a:pathLst>
                <a:path w="1763394" h="1763395">
                  <a:moveTo>
                    <a:pt x="904112" y="1763235"/>
                  </a:moveTo>
                  <a:lnTo>
                    <a:pt x="859130" y="1763235"/>
                  </a:lnTo>
                  <a:lnTo>
                    <a:pt x="814401" y="1757952"/>
                  </a:lnTo>
                  <a:lnTo>
                    <a:pt x="770430" y="1747386"/>
                  </a:lnTo>
                  <a:lnTo>
                    <a:pt x="727721" y="1731537"/>
                  </a:lnTo>
                  <a:lnTo>
                    <a:pt x="686781" y="1710405"/>
                  </a:lnTo>
                  <a:lnTo>
                    <a:pt x="648113" y="1683990"/>
                  </a:lnTo>
                  <a:lnTo>
                    <a:pt x="612223" y="1652293"/>
                  </a:lnTo>
                  <a:lnTo>
                    <a:pt x="110919" y="1151018"/>
                  </a:lnTo>
                  <a:lnTo>
                    <a:pt x="79228" y="1115123"/>
                  </a:lnTo>
                  <a:lnTo>
                    <a:pt x="52818" y="1076451"/>
                  </a:lnTo>
                  <a:lnTo>
                    <a:pt x="31691" y="1035508"/>
                  </a:lnTo>
                  <a:lnTo>
                    <a:pt x="15845" y="992798"/>
                  </a:lnTo>
                  <a:lnTo>
                    <a:pt x="5281" y="948826"/>
                  </a:lnTo>
                  <a:lnTo>
                    <a:pt x="0" y="904096"/>
                  </a:lnTo>
                  <a:lnTo>
                    <a:pt x="0" y="859115"/>
                  </a:lnTo>
                  <a:lnTo>
                    <a:pt x="5281" y="814386"/>
                  </a:lnTo>
                  <a:lnTo>
                    <a:pt x="15845" y="770414"/>
                  </a:lnTo>
                  <a:lnTo>
                    <a:pt x="31691" y="727704"/>
                  </a:lnTo>
                  <a:lnTo>
                    <a:pt x="52818" y="686760"/>
                  </a:lnTo>
                  <a:lnTo>
                    <a:pt x="79228" y="648089"/>
                  </a:lnTo>
                  <a:lnTo>
                    <a:pt x="110919" y="612193"/>
                  </a:lnTo>
                  <a:lnTo>
                    <a:pt x="612223" y="110919"/>
                  </a:lnTo>
                  <a:lnTo>
                    <a:pt x="648113" y="79228"/>
                  </a:lnTo>
                  <a:lnTo>
                    <a:pt x="686781" y="52818"/>
                  </a:lnTo>
                  <a:lnTo>
                    <a:pt x="727721" y="31691"/>
                  </a:lnTo>
                  <a:lnTo>
                    <a:pt x="770430" y="15845"/>
                  </a:lnTo>
                  <a:lnTo>
                    <a:pt x="814401" y="5281"/>
                  </a:lnTo>
                  <a:lnTo>
                    <a:pt x="859130" y="0"/>
                  </a:lnTo>
                  <a:lnTo>
                    <a:pt x="904112" y="0"/>
                  </a:lnTo>
                  <a:lnTo>
                    <a:pt x="948841" y="5281"/>
                  </a:lnTo>
                  <a:lnTo>
                    <a:pt x="992812" y="15845"/>
                  </a:lnTo>
                  <a:lnTo>
                    <a:pt x="1035520" y="31691"/>
                  </a:lnTo>
                  <a:lnTo>
                    <a:pt x="1076461" y="52818"/>
                  </a:lnTo>
                  <a:lnTo>
                    <a:pt x="1115129" y="79228"/>
                  </a:lnTo>
                  <a:lnTo>
                    <a:pt x="1151018" y="110919"/>
                  </a:lnTo>
                  <a:lnTo>
                    <a:pt x="1652293" y="612193"/>
                  </a:lnTo>
                  <a:lnTo>
                    <a:pt x="1683990" y="648089"/>
                  </a:lnTo>
                  <a:lnTo>
                    <a:pt x="1710405" y="686760"/>
                  </a:lnTo>
                  <a:lnTo>
                    <a:pt x="1731537" y="727704"/>
                  </a:lnTo>
                  <a:lnTo>
                    <a:pt x="1747386" y="770414"/>
                  </a:lnTo>
                  <a:lnTo>
                    <a:pt x="1757952" y="814386"/>
                  </a:lnTo>
                  <a:lnTo>
                    <a:pt x="1763235" y="859115"/>
                  </a:lnTo>
                  <a:lnTo>
                    <a:pt x="1763235" y="904096"/>
                  </a:lnTo>
                  <a:lnTo>
                    <a:pt x="1757952" y="948826"/>
                  </a:lnTo>
                  <a:lnTo>
                    <a:pt x="1747386" y="992798"/>
                  </a:lnTo>
                  <a:lnTo>
                    <a:pt x="1731537" y="1035508"/>
                  </a:lnTo>
                  <a:lnTo>
                    <a:pt x="1710405" y="1076451"/>
                  </a:lnTo>
                  <a:lnTo>
                    <a:pt x="1683990" y="1115123"/>
                  </a:lnTo>
                  <a:lnTo>
                    <a:pt x="1652293" y="1151018"/>
                  </a:lnTo>
                  <a:lnTo>
                    <a:pt x="1151018" y="1652293"/>
                  </a:lnTo>
                  <a:lnTo>
                    <a:pt x="1115129" y="1683990"/>
                  </a:lnTo>
                  <a:lnTo>
                    <a:pt x="1076461" y="1710405"/>
                  </a:lnTo>
                  <a:lnTo>
                    <a:pt x="1035520" y="1731537"/>
                  </a:lnTo>
                  <a:lnTo>
                    <a:pt x="992812" y="1747386"/>
                  </a:lnTo>
                  <a:lnTo>
                    <a:pt x="948841" y="1757952"/>
                  </a:lnTo>
                  <a:lnTo>
                    <a:pt x="904112" y="1763235"/>
                  </a:lnTo>
                  <a:close/>
                </a:path>
              </a:pathLst>
            </a:custGeom>
            <a:solidFill>
              <a:srgbClr val="00BE6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11949957" y="6151417"/>
              <a:ext cx="2463715" cy="2463715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12376072" y="6909079"/>
              <a:ext cx="1866607" cy="790546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/>
          <p:nvPr/>
        </p:nvSpPr>
        <p:spPr>
          <a:xfrm>
            <a:off x="3333872" y="3625653"/>
            <a:ext cx="4814570" cy="990600"/>
          </a:xfrm>
          <a:custGeom>
            <a:avLst/>
            <a:gdLst/>
            <a:ahLst/>
            <a:cxnLst/>
            <a:rect l="l" t="t" r="r" b="b"/>
            <a:pathLst>
              <a:path w="4814570" h="990600">
                <a:moveTo>
                  <a:pt x="384389" y="14915"/>
                </a:moveTo>
                <a:lnTo>
                  <a:pt x="3601" y="583474"/>
                </a:lnTo>
                <a:lnTo>
                  <a:pt x="0" y="595398"/>
                </a:lnTo>
                <a:lnTo>
                  <a:pt x="4821" y="605535"/>
                </a:lnTo>
                <a:lnTo>
                  <a:pt x="15996" y="613515"/>
                </a:lnTo>
                <a:lnTo>
                  <a:pt x="31456" y="618967"/>
                </a:lnTo>
                <a:lnTo>
                  <a:pt x="33166" y="623480"/>
                </a:lnTo>
                <a:lnTo>
                  <a:pt x="36475" y="627801"/>
                </a:lnTo>
                <a:lnTo>
                  <a:pt x="560555" y="978799"/>
                </a:lnTo>
                <a:lnTo>
                  <a:pt x="576416" y="986370"/>
                </a:lnTo>
                <a:lnTo>
                  <a:pt x="594758" y="990077"/>
                </a:lnTo>
                <a:lnTo>
                  <a:pt x="613360" y="989303"/>
                </a:lnTo>
                <a:lnTo>
                  <a:pt x="630005" y="983429"/>
                </a:lnTo>
                <a:lnTo>
                  <a:pt x="640339" y="974324"/>
                </a:lnTo>
                <a:lnTo>
                  <a:pt x="644701" y="963331"/>
                </a:lnTo>
                <a:lnTo>
                  <a:pt x="642402" y="951981"/>
                </a:lnTo>
                <a:lnTo>
                  <a:pt x="632752" y="941805"/>
                </a:lnTo>
                <a:lnTo>
                  <a:pt x="153822" y="621045"/>
                </a:lnTo>
                <a:lnTo>
                  <a:pt x="202703" y="610265"/>
                </a:lnTo>
                <a:lnTo>
                  <a:pt x="251639" y="599751"/>
                </a:lnTo>
                <a:lnTo>
                  <a:pt x="300631" y="589504"/>
                </a:lnTo>
                <a:lnTo>
                  <a:pt x="349676" y="579523"/>
                </a:lnTo>
                <a:lnTo>
                  <a:pt x="398773" y="569810"/>
                </a:lnTo>
                <a:lnTo>
                  <a:pt x="447922" y="560365"/>
                </a:lnTo>
                <a:lnTo>
                  <a:pt x="497120" y="551188"/>
                </a:lnTo>
                <a:lnTo>
                  <a:pt x="546368" y="542280"/>
                </a:lnTo>
                <a:lnTo>
                  <a:pt x="595663" y="533641"/>
                </a:lnTo>
                <a:lnTo>
                  <a:pt x="645004" y="525273"/>
                </a:lnTo>
                <a:lnTo>
                  <a:pt x="694391" y="517174"/>
                </a:lnTo>
                <a:lnTo>
                  <a:pt x="743822" y="509346"/>
                </a:lnTo>
                <a:lnTo>
                  <a:pt x="793297" y="501790"/>
                </a:lnTo>
                <a:lnTo>
                  <a:pt x="842812" y="494505"/>
                </a:lnTo>
                <a:lnTo>
                  <a:pt x="892369" y="487492"/>
                </a:lnTo>
                <a:lnTo>
                  <a:pt x="941964" y="480752"/>
                </a:lnTo>
                <a:lnTo>
                  <a:pt x="991598" y="474285"/>
                </a:lnTo>
                <a:lnTo>
                  <a:pt x="1041269" y="468092"/>
                </a:lnTo>
                <a:lnTo>
                  <a:pt x="1090976" y="462173"/>
                </a:lnTo>
                <a:lnTo>
                  <a:pt x="1140718" y="456528"/>
                </a:lnTo>
                <a:lnTo>
                  <a:pt x="1191180" y="451087"/>
                </a:lnTo>
                <a:lnTo>
                  <a:pt x="1241669" y="445925"/>
                </a:lnTo>
                <a:lnTo>
                  <a:pt x="1292184" y="441041"/>
                </a:lnTo>
                <a:lnTo>
                  <a:pt x="1342722" y="436435"/>
                </a:lnTo>
                <a:lnTo>
                  <a:pt x="1393283" y="432108"/>
                </a:lnTo>
                <a:lnTo>
                  <a:pt x="1443866" y="428059"/>
                </a:lnTo>
                <a:lnTo>
                  <a:pt x="1494468" y="424288"/>
                </a:lnTo>
                <a:lnTo>
                  <a:pt x="1545088" y="420795"/>
                </a:lnTo>
                <a:lnTo>
                  <a:pt x="1595726" y="417581"/>
                </a:lnTo>
                <a:lnTo>
                  <a:pt x="1646380" y="414644"/>
                </a:lnTo>
                <a:lnTo>
                  <a:pt x="1697047" y="411985"/>
                </a:lnTo>
                <a:lnTo>
                  <a:pt x="1747728" y="409604"/>
                </a:lnTo>
                <a:lnTo>
                  <a:pt x="1798420" y="407501"/>
                </a:lnTo>
                <a:lnTo>
                  <a:pt x="1849123" y="405676"/>
                </a:lnTo>
                <a:lnTo>
                  <a:pt x="1899834" y="404128"/>
                </a:lnTo>
                <a:lnTo>
                  <a:pt x="1950553" y="402858"/>
                </a:lnTo>
                <a:lnTo>
                  <a:pt x="2001278" y="401866"/>
                </a:lnTo>
                <a:lnTo>
                  <a:pt x="2052007" y="401151"/>
                </a:lnTo>
                <a:lnTo>
                  <a:pt x="2102740" y="400714"/>
                </a:lnTo>
                <a:lnTo>
                  <a:pt x="2153474" y="400554"/>
                </a:lnTo>
                <a:lnTo>
                  <a:pt x="2204210" y="400671"/>
                </a:lnTo>
                <a:lnTo>
                  <a:pt x="2254944" y="401066"/>
                </a:lnTo>
                <a:lnTo>
                  <a:pt x="2305676" y="401738"/>
                </a:lnTo>
                <a:lnTo>
                  <a:pt x="2356404" y="402687"/>
                </a:lnTo>
                <a:lnTo>
                  <a:pt x="2407128" y="403913"/>
                </a:lnTo>
                <a:lnTo>
                  <a:pt x="2457845" y="405416"/>
                </a:lnTo>
                <a:lnTo>
                  <a:pt x="2508554" y="407197"/>
                </a:lnTo>
                <a:lnTo>
                  <a:pt x="2559254" y="409254"/>
                </a:lnTo>
                <a:lnTo>
                  <a:pt x="2609944" y="411588"/>
                </a:lnTo>
                <a:lnTo>
                  <a:pt x="2660621" y="414199"/>
                </a:lnTo>
                <a:lnTo>
                  <a:pt x="2711286" y="417087"/>
                </a:lnTo>
                <a:lnTo>
                  <a:pt x="2761936" y="420251"/>
                </a:lnTo>
                <a:lnTo>
                  <a:pt x="2812569" y="423692"/>
                </a:lnTo>
                <a:lnTo>
                  <a:pt x="2863186" y="427410"/>
                </a:lnTo>
                <a:lnTo>
                  <a:pt x="2913783" y="431404"/>
                </a:lnTo>
                <a:lnTo>
                  <a:pt x="2964360" y="435675"/>
                </a:lnTo>
                <a:lnTo>
                  <a:pt x="3014903" y="440226"/>
                </a:lnTo>
                <a:lnTo>
                  <a:pt x="3065416" y="445058"/>
                </a:lnTo>
                <a:lnTo>
                  <a:pt x="3115899" y="450169"/>
                </a:lnTo>
                <a:lnTo>
                  <a:pt x="3166350" y="455560"/>
                </a:lnTo>
                <a:lnTo>
                  <a:pt x="3216768" y="461230"/>
                </a:lnTo>
                <a:lnTo>
                  <a:pt x="3267152" y="467179"/>
                </a:lnTo>
                <a:lnTo>
                  <a:pt x="3317500" y="473406"/>
                </a:lnTo>
                <a:lnTo>
                  <a:pt x="3367810" y="479912"/>
                </a:lnTo>
                <a:lnTo>
                  <a:pt x="3418082" y="486696"/>
                </a:lnTo>
                <a:lnTo>
                  <a:pt x="3468315" y="493757"/>
                </a:lnTo>
                <a:lnTo>
                  <a:pt x="3518506" y="501095"/>
                </a:lnTo>
                <a:lnTo>
                  <a:pt x="3568654" y="508711"/>
                </a:lnTo>
                <a:lnTo>
                  <a:pt x="3618759" y="516603"/>
                </a:lnTo>
                <a:lnTo>
                  <a:pt x="3668818" y="524771"/>
                </a:lnTo>
                <a:lnTo>
                  <a:pt x="3718831" y="533215"/>
                </a:lnTo>
                <a:lnTo>
                  <a:pt x="3768796" y="541935"/>
                </a:lnTo>
                <a:lnTo>
                  <a:pt x="3818711" y="550930"/>
                </a:lnTo>
                <a:lnTo>
                  <a:pt x="3868576" y="560199"/>
                </a:lnTo>
                <a:lnTo>
                  <a:pt x="3918389" y="569744"/>
                </a:lnTo>
                <a:lnTo>
                  <a:pt x="3968148" y="579562"/>
                </a:lnTo>
                <a:lnTo>
                  <a:pt x="4017853" y="589655"/>
                </a:lnTo>
                <a:lnTo>
                  <a:pt x="4067502" y="600021"/>
                </a:lnTo>
                <a:lnTo>
                  <a:pt x="4117094" y="610660"/>
                </a:lnTo>
                <a:lnTo>
                  <a:pt x="4166627" y="621572"/>
                </a:lnTo>
                <a:lnTo>
                  <a:pt x="4216100" y="632757"/>
                </a:lnTo>
                <a:lnTo>
                  <a:pt x="4265511" y="644214"/>
                </a:lnTo>
                <a:lnTo>
                  <a:pt x="4314860" y="655943"/>
                </a:lnTo>
                <a:lnTo>
                  <a:pt x="4364144" y="667944"/>
                </a:lnTo>
                <a:lnTo>
                  <a:pt x="4413363" y="680215"/>
                </a:lnTo>
                <a:lnTo>
                  <a:pt x="4462516" y="692758"/>
                </a:lnTo>
                <a:lnTo>
                  <a:pt x="4511600" y="705571"/>
                </a:lnTo>
                <a:lnTo>
                  <a:pt x="4560615" y="718655"/>
                </a:lnTo>
                <a:lnTo>
                  <a:pt x="4609559" y="732008"/>
                </a:lnTo>
                <a:lnTo>
                  <a:pt x="4658431" y="745631"/>
                </a:lnTo>
                <a:lnTo>
                  <a:pt x="4707229" y="759524"/>
                </a:lnTo>
                <a:lnTo>
                  <a:pt x="4755953" y="773685"/>
                </a:lnTo>
                <a:lnTo>
                  <a:pt x="4790066" y="773738"/>
                </a:lnTo>
                <a:lnTo>
                  <a:pt x="4812644" y="758430"/>
                </a:lnTo>
                <a:lnTo>
                  <a:pt x="4814334" y="736984"/>
                </a:lnTo>
                <a:lnTo>
                  <a:pt x="4785782" y="718628"/>
                </a:lnTo>
                <a:lnTo>
                  <a:pt x="4737916" y="704718"/>
                </a:lnTo>
                <a:lnTo>
                  <a:pt x="4689977" y="691064"/>
                </a:lnTo>
                <a:lnTo>
                  <a:pt x="4641965" y="677666"/>
                </a:lnTo>
                <a:lnTo>
                  <a:pt x="4593882" y="664525"/>
                </a:lnTo>
                <a:lnTo>
                  <a:pt x="4545730" y="651641"/>
                </a:lnTo>
                <a:lnTo>
                  <a:pt x="4497509" y="639016"/>
                </a:lnTo>
                <a:lnTo>
                  <a:pt x="4449221" y="626649"/>
                </a:lnTo>
                <a:lnTo>
                  <a:pt x="4400867" y="614541"/>
                </a:lnTo>
                <a:lnTo>
                  <a:pt x="4352449" y="602694"/>
                </a:lnTo>
                <a:lnTo>
                  <a:pt x="4303967" y="591107"/>
                </a:lnTo>
                <a:lnTo>
                  <a:pt x="4255422" y="579781"/>
                </a:lnTo>
                <a:lnTo>
                  <a:pt x="4206817" y="568718"/>
                </a:lnTo>
                <a:lnTo>
                  <a:pt x="4158153" y="557917"/>
                </a:lnTo>
                <a:lnTo>
                  <a:pt x="4109430" y="547379"/>
                </a:lnTo>
                <a:lnTo>
                  <a:pt x="4060650" y="537105"/>
                </a:lnTo>
                <a:lnTo>
                  <a:pt x="4011814" y="527096"/>
                </a:lnTo>
                <a:lnTo>
                  <a:pt x="3962924" y="517352"/>
                </a:lnTo>
                <a:lnTo>
                  <a:pt x="3913980" y="507874"/>
                </a:lnTo>
                <a:lnTo>
                  <a:pt x="3864984" y="498662"/>
                </a:lnTo>
                <a:lnTo>
                  <a:pt x="3815938" y="489717"/>
                </a:lnTo>
                <a:lnTo>
                  <a:pt x="3766843" y="481041"/>
                </a:lnTo>
                <a:lnTo>
                  <a:pt x="3717310" y="472563"/>
                </a:lnTo>
                <a:lnTo>
                  <a:pt x="3667737" y="464351"/>
                </a:lnTo>
                <a:lnTo>
                  <a:pt x="3618125" y="456405"/>
                </a:lnTo>
                <a:lnTo>
                  <a:pt x="3568474" y="448726"/>
                </a:lnTo>
                <a:lnTo>
                  <a:pt x="3518787" y="441312"/>
                </a:lnTo>
                <a:lnTo>
                  <a:pt x="3469063" y="434165"/>
                </a:lnTo>
                <a:lnTo>
                  <a:pt x="3419305" y="427283"/>
                </a:lnTo>
                <a:lnTo>
                  <a:pt x="3369513" y="420668"/>
                </a:lnTo>
                <a:lnTo>
                  <a:pt x="3319688" y="414318"/>
                </a:lnTo>
                <a:lnTo>
                  <a:pt x="3269833" y="408234"/>
                </a:lnTo>
                <a:lnTo>
                  <a:pt x="3219948" y="402416"/>
                </a:lnTo>
                <a:lnTo>
                  <a:pt x="3170034" y="396864"/>
                </a:lnTo>
                <a:lnTo>
                  <a:pt x="3120092" y="391578"/>
                </a:lnTo>
                <a:lnTo>
                  <a:pt x="3070124" y="386558"/>
                </a:lnTo>
                <a:lnTo>
                  <a:pt x="3020131" y="381803"/>
                </a:lnTo>
                <a:lnTo>
                  <a:pt x="2970114" y="377314"/>
                </a:lnTo>
                <a:lnTo>
                  <a:pt x="2920074" y="373091"/>
                </a:lnTo>
                <a:lnTo>
                  <a:pt x="2870012" y="369133"/>
                </a:lnTo>
                <a:lnTo>
                  <a:pt x="2819930" y="365441"/>
                </a:lnTo>
                <a:lnTo>
                  <a:pt x="2769829" y="362014"/>
                </a:lnTo>
                <a:lnTo>
                  <a:pt x="2719710" y="358853"/>
                </a:lnTo>
                <a:lnTo>
                  <a:pt x="2669574" y="355957"/>
                </a:lnTo>
                <a:lnTo>
                  <a:pt x="2619423" y="353327"/>
                </a:lnTo>
                <a:lnTo>
                  <a:pt x="2569257" y="350962"/>
                </a:lnTo>
                <a:lnTo>
                  <a:pt x="2519078" y="348862"/>
                </a:lnTo>
                <a:lnTo>
                  <a:pt x="2468886" y="347028"/>
                </a:lnTo>
                <a:lnTo>
                  <a:pt x="2418684" y="345459"/>
                </a:lnTo>
                <a:lnTo>
                  <a:pt x="2368473" y="344156"/>
                </a:lnTo>
                <a:lnTo>
                  <a:pt x="2318253" y="343117"/>
                </a:lnTo>
                <a:lnTo>
                  <a:pt x="2268025" y="342344"/>
                </a:lnTo>
                <a:lnTo>
                  <a:pt x="2217792" y="341836"/>
                </a:lnTo>
                <a:lnTo>
                  <a:pt x="2167554" y="341593"/>
                </a:lnTo>
                <a:lnTo>
                  <a:pt x="2117312" y="341615"/>
                </a:lnTo>
                <a:lnTo>
                  <a:pt x="2067067" y="341902"/>
                </a:lnTo>
                <a:lnTo>
                  <a:pt x="2016822" y="342455"/>
                </a:lnTo>
                <a:lnTo>
                  <a:pt x="1966576" y="343272"/>
                </a:lnTo>
                <a:lnTo>
                  <a:pt x="1916331" y="344354"/>
                </a:lnTo>
                <a:lnTo>
                  <a:pt x="1866149" y="345703"/>
                </a:lnTo>
                <a:lnTo>
                  <a:pt x="1815977" y="347327"/>
                </a:lnTo>
                <a:lnTo>
                  <a:pt x="1765817" y="349223"/>
                </a:lnTo>
                <a:lnTo>
                  <a:pt x="1715670" y="351393"/>
                </a:lnTo>
                <a:lnTo>
                  <a:pt x="1665538" y="353835"/>
                </a:lnTo>
                <a:lnTo>
                  <a:pt x="1615421" y="356550"/>
                </a:lnTo>
                <a:lnTo>
                  <a:pt x="1565321" y="359537"/>
                </a:lnTo>
                <a:lnTo>
                  <a:pt x="1515239" y="362795"/>
                </a:lnTo>
                <a:lnTo>
                  <a:pt x="1465177" y="366325"/>
                </a:lnTo>
                <a:lnTo>
                  <a:pt x="1415135" y="370125"/>
                </a:lnTo>
                <a:lnTo>
                  <a:pt x="1365116" y="374196"/>
                </a:lnTo>
                <a:lnTo>
                  <a:pt x="1315120" y="378538"/>
                </a:lnTo>
                <a:lnTo>
                  <a:pt x="1265148" y="383149"/>
                </a:lnTo>
                <a:lnTo>
                  <a:pt x="1215203" y="388030"/>
                </a:lnTo>
                <a:lnTo>
                  <a:pt x="1165285" y="393180"/>
                </a:lnTo>
                <a:lnTo>
                  <a:pt x="1115395" y="398599"/>
                </a:lnTo>
                <a:lnTo>
                  <a:pt x="1065535" y="404286"/>
                </a:lnTo>
                <a:lnTo>
                  <a:pt x="1015707" y="410241"/>
                </a:lnTo>
                <a:lnTo>
                  <a:pt x="965911" y="416464"/>
                </a:lnTo>
                <a:lnTo>
                  <a:pt x="916148" y="422955"/>
                </a:lnTo>
                <a:lnTo>
                  <a:pt x="866421" y="429713"/>
                </a:lnTo>
                <a:lnTo>
                  <a:pt x="816729" y="436737"/>
                </a:lnTo>
                <a:lnTo>
                  <a:pt x="767076" y="444027"/>
                </a:lnTo>
                <a:lnTo>
                  <a:pt x="717461" y="451584"/>
                </a:lnTo>
                <a:lnTo>
                  <a:pt x="667887" y="459406"/>
                </a:lnTo>
                <a:lnTo>
                  <a:pt x="618354" y="467494"/>
                </a:lnTo>
                <a:lnTo>
                  <a:pt x="568863" y="475846"/>
                </a:lnTo>
                <a:lnTo>
                  <a:pt x="519417" y="484463"/>
                </a:lnTo>
                <a:lnTo>
                  <a:pt x="470016" y="493345"/>
                </a:lnTo>
                <a:lnTo>
                  <a:pt x="420662" y="502490"/>
                </a:lnTo>
                <a:lnTo>
                  <a:pt x="371356" y="511898"/>
                </a:lnTo>
                <a:lnTo>
                  <a:pt x="322098" y="521570"/>
                </a:lnTo>
                <a:lnTo>
                  <a:pt x="272892" y="531505"/>
                </a:lnTo>
                <a:lnTo>
                  <a:pt x="223737" y="541702"/>
                </a:lnTo>
                <a:lnTo>
                  <a:pt x="174635" y="552161"/>
                </a:lnTo>
                <a:lnTo>
                  <a:pt x="125588" y="562882"/>
                </a:lnTo>
                <a:lnTo>
                  <a:pt x="477911" y="36824"/>
                </a:lnTo>
                <a:lnTo>
                  <a:pt x="476169" y="14183"/>
                </a:lnTo>
                <a:lnTo>
                  <a:pt x="447918" y="832"/>
                </a:lnTo>
                <a:lnTo>
                  <a:pt x="411284" y="0"/>
                </a:lnTo>
                <a:lnTo>
                  <a:pt x="384389" y="149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6404064" y="6871392"/>
            <a:ext cx="5434330" cy="1535430"/>
          </a:xfrm>
          <a:custGeom>
            <a:avLst/>
            <a:gdLst/>
            <a:ahLst/>
            <a:cxnLst/>
            <a:rect l="l" t="t" r="r" b="b"/>
            <a:pathLst>
              <a:path w="5434330" h="1535429">
                <a:moveTo>
                  <a:pt x="0" y="1168288"/>
                </a:moveTo>
                <a:lnTo>
                  <a:pt x="49254" y="1191898"/>
                </a:lnTo>
                <a:lnTo>
                  <a:pt x="98492" y="1215420"/>
                </a:lnTo>
                <a:lnTo>
                  <a:pt x="147699" y="1238769"/>
                </a:lnTo>
                <a:lnTo>
                  <a:pt x="196856" y="1261856"/>
                </a:lnTo>
                <a:lnTo>
                  <a:pt x="245950" y="1284596"/>
                </a:lnTo>
                <a:lnTo>
                  <a:pt x="294963" y="1306900"/>
                </a:lnTo>
                <a:lnTo>
                  <a:pt x="343880" y="1328683"/>
                </a:lnTo>
                <a:lnTo>
                  <a:pt x="392684" y="1349857"/>
                </a:lnTo>
                <a:lnTo>
                  <a:pt x="441359" y="1370336"/>
                </a:lnTo>
                <a:lnTo>
                  <a:pt x="489890" y="1390032"/>
                </a:lnTo>
                <a:lnTo>
                  <a:pt x="538260" y="1408859"/>
                </a:lnTo>
                <a:lnTo>
                  <a:pt x="586453" y="1426729"/>
                </a:lnTo>
                <a:lnTo>
                  <a:pt x="634454" y="1443556"/>
                </a:lnTo>
                <a:lnTo>
                  <a:pt x="682245" y="1459253"/>
                </a:lnTo>
                <a:lnTo>
                  <a:pt x="729812" y="1473733"/>
                </a:lnTo>
                <a:lnTo>
                  <a:pt x="777137" y="1486909"/>
                </a:lnTo>
                <a:lnTo>
                  <a:pt x="824205" y="1498694"/>
                </a:lnTo>
                <a:lnTo>
                  <a:pt x="871001" y="1509001"/>
                </a:lnTo>
                <a:lnTo>
                  <a:pt x="917506" y="1517743"/>
                </a:lnTo>
                <a:lnTo>
                  <a:pt x="963707" y="1524834"/>
                </a:lnTo>
                <a:lnTo>
                  <a:pt x="1009586" y="1530186"/>
                </a:lnTo>
                <a:lnTo>
                  <a:pt x="1055128" y="1533712"/>
                </a:lnTo>
                <a:lnTo>
                  <a:pt x="1100316" y="1535326"/>
                </a:lnTo>
                <a:lnTo>
                  <a:pt x="1145135" y="1534941"/>
                </a:lnTo>
                <a:lnTo>
                  <a:pt x="1189568" y="1532470"/>
                </a:lnTo>
                <a:lnTo>
                  <a:pt x="1233600" y="1527825"/>
                </a:lnTo>
                <a:lnTo>
                  <a:pt x="1277214" y="1520920"/>
                </a:lnTo>
                <a:lnTo>
                  <a:pt x="1320394" y="1511668"/>
                </a:lnTo>
                <a:lnTo>
                  <a:pt x="1363124" y="1499982"/>
                </a:lnTo>
                <a:lnTo>
                  <a:pt x="1401456" y="1487245"/>
                </a:lnTo>
                <a:lnTo>
                  <a:pt x="1439445" y="1472527"/>
                </a:lnTo>
                <a:lnTo>
                  <a:pt x="1477132" y="1455915"/>
                </a:lnTo>
                <a:lnTo>
                  <a:pt x="1514557" y="1437499"/>
                </a:lnTo>
                <a:lnTo>
                  <a:pt x="1551760" y="1417366"/>
                </a:lnTo>
                <a:lnTo>
                  <a:pt x="1588782" y="1395607"/>
                </a:lnTo>
                <a:lnTo>
                  <a:pt x="1625662" y="1372309"/>
                </a:lnTo>
                <a:lnTo>
                  <a:pt x="1662442" y="1347561"/>
                </a:lnTo>
                <a:lnTo>
                  <a:pt x="1699161" y="1321452"/>
                </a:lnTo>
                <a:lnTo>
                  <a:pt x="1735860" y="1294071"/>
                </a:lnTo>
                <a:lnTo>
                  <a:pt x="1772578" y="1265505"/>
                </a:lnTo>
                <a:lnTo>
                  <a:pt x="1809357" y="1235844"/>
                </a:lnTo>
                <a:lnTo>
                  <a:pt x="1846237" y="1205177"/>
                </a:lnTo>
                <a:lnTo>
                  <a:pt x="1883257" y="1173591"/>
                </a:lnTo>
                <a:lnTo>
                  <a:pt x="1920459" y="1141177"/>
                </a:lnTo>
                <a:lnTo>
                  <a:pt x="1957882" y="1108021"/>
                </a:lnTo>
                <a:lnTo>
                  <a:pt x="1995566" y="1074214"/>
                </a:lnTo>
                <a:lnTo>
                  <a:pt x="2033553" y="1039843"/>
                </a:lnTo>
                <a:lnTo>
                  <a:pt x="2071882" y="1004997"/>
                </a:lnTo>
                <a:lnTo>
                  <a:pt x="2110593" y="969766"/>
                </a:lnTo>
                <a:lnTo>
                  <a:pt x="2149728" y="934237"/>
                </a:lnTo>
                <a:lnTo>
                  <a:pt x="2189325" y="898499"/>
                </a:lnTo>
                <a:lnTo>
                  <a:pt x="2229426" y="862641"/>
                </a:lnTo>
                <a:lnTo>
                  <a:pt x="2270071" y="826752"/>
                </a:lnTo>
                <a:lnTo>
                  <a:pt x="2311300" y="790920"/>
                </a:lnTo>
                <a:lnTo>
                  <a:pt x="2353153" y="755234"/>
                </a:lnTo>
                <a:lnTo>
                  <a:pt x="2395671" y="719782"/>
                </a:lnTo>
                <a:lnTo>
                  <a:pt x="2438894" y="684654"/>
                </a:lnTo>
                <a:lnTo>
                  <a:pt x="2482861" y="649937"/>
                </a:lnTo>
                <a:lnTo>
                  <a:pt x="2527615" y="615721"/>
                </a:lnTo>
                <a:lnTo>
                  <a:pt x="2573194" y="582094"/>
                </a:lnTo>
                <a:lnTo>
                  <a:pt x="2619639" y="549145"/>
                </a:lnTo>
                <a:lnTo>
                  <a:pt x="2662885" y="519683"/>
                </a:lnTo>
                <a:lnTo>
                  <a:pt x="2706843" y="490875"/>
                </a:lnTo>
                <a:lnTo>
                  <a:pt x="2751471" y="462737"/>
                </a:lnTo>
                <a:lnTo>
                  <a:pt x="2796725" y="435282"/>
                </a:lnTo>
                <a:lnTo>
                  <a:pt x="2842560" y="408524"/>
                </a:lnTo>
                <a:lnTo>
                  <a:pt x="2888932" y="382479"/>
                </a:lnTo>
                <a:lnTo>
                  <a:pt x="2935797" y="357160"/>
                </a:lnTo>
                <a:lnTo>
                  <a:pt x="2983112" y="332581"/>
                </a:lnTo>
                <a:lnTo>
                  <a:pt x="3030832" y="308756"/>
                </a:lnTo>
                <a:lnTo>
                  <a:pt x="3078913" y="285701"/>
                </a:lnTo>
                <a:lnTo>
                  <a:pt x="3127311" y="263428"/>
                </a:lnTo>
                <a:lnTo>
                  <a:pt x="3175982" y="241953"/>
                </a:lnTo>
                <a:lnTo>
                  <a:pt x="3224883" y="221289"/>
                </a:lnTo>
                <a:lnTo>
                  <a:pt x="3273968" y="201451"/>
                </a:lnTo>
                <a:lnTo>
                  <a:pt x="3323195" y="182453"/>
                </a:lnTo>
                <a:lnTo>
                  <a:pt x="3372518" y="164309"/>
                </a:lnTo>
                <a:lnTo>
                  <a:pt x="3421895" y="147034"/>
                </a:lnTo>
                <a:lnTo>
                  <a:pt x="3471280" y="130641"/>
                </a:lnTo>
                <a:lnTo>
                  <a:pt x="3520630" y="115144"/>
                </a:lnTo>
                <a:lnTo>
                  <a:pt x="3569901" y="100559"/>
                </a:lnTo>
                <a:lnTo>
                  <a:pt x="3619049" y="86900"/>
                </a:lnTo>
                <a:lnTo>
                  <a:pt x="3668030" y="74180"/>
                </a:lnTo>
                <a:lnTo>
                  <a:pt x="3716799" y="62413"/>
                </a:lnTo>
                <a:lnTo>
                  <a:pt x="3765313" y="51615"/>
                </a:lnTo>
                <a:lnTo>
                  <a:pt x="3813528" y="41798"/>
                </a:lnTo>
                <a:lnTo>
                  <a:pt x="3861399" y="32979"/>
                </a:lnTo>
                <a:lnTo>
                  <a:pt x="3908883" y="25170"/>
                </a:lnTo>
                <a:lnTo>
                  <a:pt x="3955935" y="18385"/>
                </a:lnTo>
                <a:lnTo>
                  <a:pt x="4002512" y="12640"/>
                </a:lnTo>
                <a:lnTo>
                  <a:pt x="4048570" y="7948"/>
                </a:lnTo>
                <a:lnTo>
                  <a:pt x="4094063" y="4324"/>
                </a:lnTo>
                <a:lnTo>
                  <a:pt x="4138950" y="1782"/>
                </a:lnTo>
                <a:lnTo>
                  <a:pt x="4183184" y="336"/>
                </a:lnTo>
                <a:lnTo>
                  <a:pt x="4226723" y="0"/>
                </a:lnTo>
                <a:lnTo>
                  <a:pt x="4269523" y="788"/>
                </a:lnTo>
                <a:lnTo>
                  <a:pt x="4325915" y="3633"/>
                </a:lnTo>
                <a:lnTo>
                  <a:pt x="4380942" y="8461"/>
                </a:lnTo>
                <a:lnTo>
                  <a:pt x="4434658" y="15195"/>
                </a:lnTo>
                <a:lnTo>
                  <a:pt x="4487119" y="23753"/>
                </a:lnTo>
                <a:lnTo>
                  <a:pt x="4538377" y="34058"/>
                </a:lnTo>
                <a:lnTo>
                  <a:pt x="4588489" y="46029"/>
                </a:lnTo>
                <a:lnTo>
                  <a:pt x="4637509" y="59588"/>
                </a:lnTo>
                <a:lnTo>
                  <a:pt x="4685491" y="74654"/>
                </a:lnTo>
                <a:lnTo>
                  <a:pt x="4732490" y="91149"/>
                </a:lnTo>
                <a:lnTo>
                  <a:pt x="4778560" y="108992"/>
                </a:lnTo>
                <a:lnTo>
                  <a:pt x="4823757" y="128106"/>
                </a:lnTo>
                <a:lnTo>
                  <a:pt x="4868135" y="148410"/>
                </a:lnTo>
                <a:lnTo>
                  <a:pt x="4911748" y="169825"/>
                </a:lnTo>
                <a:lnTo>
                  <a:pt x="4954651" y="192272"/>
                </a:lnTo>
                <a:lnTo>
                  <a:pt x="4996898" y="215671"/>
                </a:lnTo>
                <a:lnTo>
                  <a:pt x="5038545" y="239943"/>
                </a:lnTo>
                <a:lnTo>
                  <a:pt x="5079646" y="265009"/>
                </a:lnTo>
                <a:lnTo>
                  <a:pt x="5120255" y="290788"/>
                </a:lnTo>
                <a:lnTo>
                  <a:pt x="5160428" y="317203"/>
                </a:lnTo>
                <a:lnTo>
                  <a:pt x="5200218" y="344174"/>
                </a:lnTo>
                <a:lnTo>
                  <a:pt x="5239681" y="371620"/>
                </a:lnTo>
                <a:lnTo>
                  <a:pt x="5278870" y="399463"/>
                </a:lnTo>
                <a:lnTo>
                  <a:pt x="5317841" y="427624"/>
                </a:lnTo>
                <a:lnTo>
                  <a:pt x="5356648" y="456023"/>
                </a:lnTo>
                <a:lnTo>
                  <a:pt x="5395346" y="484580"/>
                </a:lnTo>
                <a:lnTo>
                  <a:pt x="5433989" y="513217"/>
                </a:lnTo>
              </a:path>
            </a:pathLst>
          </a:custGeom>
          <a:ln w="50393">
            <a:solidFill>
              <a:srgbClr val="332B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1474186" y="5621348"/>
            <a:ext cx="1139190" cy="619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900" spc="-380" b="1">
                <a:solidFill>
                  <a:srgbClr val="292E3A"/>
                </a:solidFill>
                <a:latin typeface="Verdana"/>
                <a:cs typeface="Verdana"/>
              </a:rPr>
              <a:t>U</a:t>
            </a:r>
            <a:r>
              <a:rPr dirty="0" sz="3900" spc="-125" b="1">
                <a:solidFill>
                  <a:srgbClr val="292E3A"/>
                </a:solidFill>
                <a:latin typeface="Verdana"/>
                <a:cs typeface="Verdana"/>
              </a:rPr>
              <a:t>s</a:t>
            </a:r>
            <a:r>
              <a:rPr dirty="0" sz="3900" spc="-335" b="1">
                <a:solidFill>
                  <a:srgbClr val="292E3A"/>
                </a:solidFill>
                <a:latin typeface="Verdana"/>
                <a:cs typeface="Verdana"/>
              </a:rPr>
              <a:t>e</a:t>
            </a:r>
            <a:r>
              <a:rPr dirty="0" sz="3900" spc="-425" b="1">
                <a:solidFill>
                  <a:srgbClr val="292E3A"/>
                </a:solidFill>
                <a:latin typeface="Verdana"/>
                <a:cs typeface="Verdana"/>
              </a:rPr>
              <a:t>r</a:t>
            </a:r>
            <a:endParaRPr sz="3900">
              <a:latin typeface="Verdana"/>
              <a:cs typeface="Verdana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2544789" y="5182814"/>
            <a:ext cx="2108200" cy="1622425"/>
          </a:xfrm>
          <a:custGeom>
            <a:avLst/>
            <a:gdLst/>
            <a:ahLst/>
            <a:cxnLst/>
            <a:rect l="l" t="t" r="r" b="b"/>
            <a:pathLst>
              <a:path w="2108200" h="1622425">
                <a:moveTo>
                  <a:pt x="0" y="379053"/>
                </a:moveTo>
                <a:lnTo>
                  <a:pt x="39223" y="8789"/>
                </a:lnTo>
                <a:lnTo>
                  <a:pt x="41877" y="2552"/>
                </a:lnTo>
                <a:lnTo>
                  <a:pt x="47424" y="0"/>
                </a:lnTo>
                <a:lnTo>
                  <a:pt x="54872" y="563"/>
                </a:lnTo>
                <a:lnTo>
                  <a:pt x="63228" y="3677"/>
                </a:lnTo>
                <a:lnTo>
                  <a:pt x="65515" y="2388"/>
                </a:lnTo>
                <a:lnTo>
                  <a:pt x="409593" y="37881"/>
                </a:lnTo>
                <a:lnTo>
                  <a:pt x="441345" y="67572"/>
                </a:lnTo>
                <a:lnTo>
                  <a:pt x="439334" y="73685"/>
                </a:lnTo>
                <a:lnTo>
                  <a:pt x="434418" y="77624"/>
                </a:lnTo>
                <a:lnTo>
                  <a:pt x="426841" y="78509"/>
                </a:lnTo>
                <a:lnTo>
                  <a:pt x="115044" y="45479"/>
                </a:lnTo>
                <a:lnTo>
                  <a:pt x="145406" y="84589"/>
                </a:lnTo>
                <a:lnTo>
                  <a:pt x="176150" y="123394"/>
                </a:lnTo>
                <a:lnTo>
                  <a:pt x="207275" y="161891"/>
                </a:lnTo>
                <a:lnTo>
                  <a:pt x="238779" y="200076"/>
                </a:lnTo>
                <a:lnTo>
                  <a:pt x="270660" y="237946"/>
                </a:lnTo>
                <a:lnTo>
                  <a:pt x="302916" y="275497"/>
                </a:lnTo>
                <a:lnTo>
                  <a:pt x="335545" y="312725"/>
                </a:lnTo>
                <a:lnTo>
                  <a:pt x="368545" y="349626"/>
                </a:lnTo>
                <a:lnTo>
                  <a:pt x="401915" y="386197"/>
                </a:lnTo>
                <a:lnTo>
                  <a:pt x="435651" y="422435"/>
                </a:lnTo>
                <a:lnTo>
                  <a:pt x="469753" y="458335"/>
                </a:lnTo>
                <a:lnTo>
                  <a:pt x="504342" y="494022"/>
                </a:lnTo>
                <a:lnTo>
                  <a:pt x="539280" y="529362"/>
                </a:lnTo>
                <a:lnTo>
                  <a:pt x="574565" y="564351"/>
                </a:lnTo>
                <a:lnTo>
                  <a:pt x="610191" y="598988"/>
                </a:lnTo>
                <a:lnTo>
                  <a:pt x="646156" y="633268"/>
                </a:lnTo>
                <a:lnTo>
                  <a:pt x="682457" y="667190"/>
                </a:lnTo>
                <a:lnTo>
                  <a:pt x="719089" y="700751"/>
                </a:lnTo>
                <a:lnTo>
                  <a:pt x="756050" y="733948"/>
                </a:lnTo>
                <a:lnTo>
                  <a:pt x="793335" y="766778"/>
                </a:lnTo>
                <a:lnTo>
                  <a:pt x="830942" y="799239"/>
                </a:lnTo>
                <a:lnTo>
                  <a:pt x="868867" y="831329"/>
                </a:lnTo>
                <a:lnTo>
                  <a:pt x="907106" y="863044"/>
                </a:lnTo>
                <a:lnTo>
                  <a:pt x="945655" y="894382"/>
                </a:lnTo>
                <a:lnTo>
                  <a:pt x="984513" y="925340"/>
                </a:lnTo>
                <a:lnTo>
                  <a:pt x="1023674" y="955916"/>
                </a:lnTo>
                <a:lnTo>
                  <a:pt x="1063136" y="986107"/>
                </a:lnTo>
                <a:lnTo>
                  <a:pt x="1102894" y="1015910"/>
                </a:lnTo>
                <a:lnTo>
                  <a:pt x="1142947" y="1045322"/>
                </a:lnTo>
                <a:lnTo>
                  <a:pt x="1183289" y="1074341"/>
                </a:lnTo>
                <a:lnTo>
                  <a:pt x="1223917" y="1102965"/>
                </a:lnTo>
                <a:lnTo>
                  <a:pt x="1264821" y="1131176"/>
                </a:lnTo>
                <a:lnTo>
                  <a:pt x="1306000" y="1158974"/>
                </a:lnTo>
                <a:lnTo>
                  <a:pt x="1347450" y="1186357"/>
                </a:lnTo>
                <a:lnTo>
                  <a:pt x="1389168" y="1213323"/>
                </a:lnTo>
                <a:lnTo>
                  <a:pt x="1431150" y="1239871"/>
                </a:lnTo>
                <a:lnTo>
                  <a:pt x="1473391" y="1265998"/>
                </a:lnTo>
                <a:lnTo>
                  <a:pt x="1515888" y="1291702"/>
                </a:lnTo>
                <a:lnTo>
                  <a:pt x="1558636" y="1316982"/>
                </a:lnTo>
                <a:lnTo>
                  <a:pt x="1601632" y="1341835"/>
                </a:lnTo>
                <a:lnTo>
                  <a:pt x="1644872" y="1366260"/>
                </a:lnTo>
                <a:lnTo>
                  <a:pt x="1688352" y="1390255"/>
                </a:lnTo>
                <a:lnTo>
                  <a:pt x="1732068" y="1413817"/>
                </a:lnTo>
                <a:lnTo>
                  <a:pt x="1776015" y="1436946"/>
                </a:lnTo>
                <a:lnTo>
                  <a:pt x="1820191" y="1459638"/>
                </a:lnTo>
                <a:lnTo>
                  <a:pt x="1864590" y="1481892"/>
                </a:lnTo>
                <a:lnTo>
                  <a:pt x="1909210" y="1503707"/>
                </a:lnTo>
                <a:lnTo>
                  <a:pt x="1954046" y="1525079"/>
                </a:lnTo>
                <a:lnTo>
                  <a:pt x="1999094" y="1546008"/>
                </a:lnTo>
                <a:lnTo>
                  <a:pt x="2044350" y="1566491"/>
                </a:lnTo>
                <a:lnTo>
                  <a:pt x="2089810" y="1586526"/>
                </a:lnTo>
                <a:lnTo>
                  <a:pt x="2104073" y="1598399"/>
                </a:lnTo>
                <a:lnTo>
                  <a:pt x="2108163" y="1612667"/>
                </a:lnTo>
                <a:lnTo>
                  <a:pt x="2101392" y="1622213"/>
                </a:lnTo>
                <a:lnTo>
                  <a:pt x="2083070" y="1619924"/>
                </a:lnTo>
                <a:lnTo>
                  <a:pt x="2035709" y="1599036"/>
                </a:lnTo>
                <a:lnTo>
                  <a:pt x="1988563" y="1577666"/>
                </a:lnTo>
                <a:lnTo>
                  <a:pt x="1941637" y="1555815"/>
                </a:lnTo>
                <a:lnTo>
                  <a:pt x="1894937" y="1533484"/>
                </a:lnTo>
                <a:lnTo>
                  <a:pt x="1848468" y="1510676"/>
                </a:lnTo>
                <a:lnTo>
                  <a:pt x="1802235" y="1487390"/>
                </a:lnTo>
                <a:lnTo>
                  <a:pt x="1756243" y="1463629"/>
                </a:lnTo>
                <a:lnTo>
                  <a:pt x="1710499" y="1439393"/>
                </a:lnTo>
                <a:lnTo>
                  <a:pt x="1665006" y="1414683"/>
                </a:lnTo>
                <a:lnTo>
                  <a:pt x="1619771" y="1389501"/>
                </a:lnTo>
                <a:lnTo>
                  <a:pt x="1574798" y="1363848"/>
                </a:lnTo>
                <a:lnTo>
                  <a:pt x="1531129" y="1338347"/>
                </a:lnTo>
                <a:lnTo>
                  <a:pt x="1487721" y="1312418"/>
                </a:lnTo>
                <a:lnTo>
                  <a:pt x="1444576" y="1286064"/>
                </a:lnTo>
                <a:lnTo>
                  <a:pt x="1401699" y="1259288"/>
                </a:lnTo>
                <a:lnTo>
                  <a:pt x="1359092" y="1232092"/>
                </a:lnTo>
                <a:lnTo>
                  <a:pt x="1316758" y="1204479"/>
                </a:lnTo>
                <a:lnTo>
                  <a:pt x="1274700" y="1176451"/>
                </a:lnTo>
                <a:lnTo>
                  <a:pt x="1232922" y="1148013"/>
                </a:lnTo>
                <a:lnTo>
                  <a:pt x="1191426" y="1119166"/>
                </a:lnTo>
                <a:lnTo>
                  <a:pt x="1150216" y="1089912"/>
                </a:lnTo>
                <a:lnTo>
                  <a:pt x="1109294" y="1060256"/>
                </a:lnTo>
                <a:lnTo>
                  <a:pt x="1068664" y="1030199"/>
                </a:lnTo>
                <a:lnTo>
                  <a:pt x="1028328" y="999744"/>
                </a:lnTo>
                <a:lnTo>
                  <a:pt x="988291" y="968894"/>
                </a:lnTo>
                <a:lnTo>
                  <a:pt x="948554" y="937652"/>
                </a:lnTo>
                <a:lnTo>
                  <a:pt x="909121" y="906020"/>
                </a:lnTo>
                <a:lnTo>
                  <a:pt x="869995" y="874001"/>
                </a:lnTo>
                <a:lnTo>
                  <a:pt x="831180" y="841599"/>
                </a:lnTo>
                <a:lnTo>
                  <a:pt x="792677" y="808814"/>
                </a:lnTo>
                <a:lnTo>
                  <a:pt x="754491" y="775652"/>
                </a:lnTo>
                <a:lnTo>
                  <a:pt x="715767" y="741334"/>
                </a:lnTo>
                <a:lnTo>
                  <a:pt x="677403" y="706621"/>
                </a:lnTo>
                <a:lnTo>
                  <a:pt x="639401" y="671516"/>
                </a:lnTo>
                <a:lnTo>
                  <a:pt x="601764" y="636024"/>
                </a:lnTo>
                <a:lnTo>
                  <a:pt x="564496" y="600149"/>
                </a:lnTo>
                <a:lnTo>
                  <a:pt x="527598" y="563894"/>
                </a:lnTo>
                <a:lnTo>
                  <a:pt x="491074" y="527264"/>
                </a:lnTo>
                <a:lnTo>
                  <a:pt x="454927" y="490264"/>
                </a:lnTo>
                <a:lnTo>
                  <a:pt x="419160" y="452896"/>
                </a:lnTo>
                <a:lnTo>
                  <a:pt x="383775" y="415165"/>
                </a:lnTo>
                <a:lnTo>
                  <a:pt x="348774" y="377076"/>
                </a:lnTo>
                <a:lnTo>
                  <a:pt x="314162" y="338631"/>
                </a:lnTo>
                <a:lnTo>
                  <a:pt x="279941" y="299836"/>
                </a:lnTo>
                <a:lnTo>
                  <a:pt x="246113" y="260694"/>
                </a:lnTo>
                <a:lnTo>
                  <a:pt x="212682" y="221210"/>
                </a:lnTo>
                <a:lnTo>
                  <a:pt x="179650" y="181387"/>
                </a:lnTo>
                <a:lnTo>
                  <a:pt x="147020" y="141230"/>
                </a:lnTo>
                <a:lnTo>
                  <a:pt x="114795" y="100742"/>
                </a:lnTo>
                <a:lnTo>
                  <a:pt x="82978" y="59928"/>
                </a:lnTo>
                <a:lnTo>
                  <a:pt x="46686" y="402514"/>
                </a:lnTo>
                <a:lnTo>
                  <a:pt x="38066" y="411362"/>
                </a:lnTo>
                <a:lnTo>
                  <a:pt x="21616" y="407088"/>
                </a:lnTo>
                <a:lnTo>
                  <a:pt x="6029" y="394661"/>
                </a:lnTo>
                <a:lnTo>
                  <a:pt x="0" y="3790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8544900" y="3391108"/>
            <a:ext cx="1179139" cy="127473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5061491" y="6271753"/>
            <a:ext cx="1272862" cy="163556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>
            <a:spLocks noGrp="1"/>
          </p:cNvSpPr>
          <p:nvPr>
            <p:ph type="title"/>
          </p:nvPr>
        </p:nvSpPr>
        <p:spPr>
          <a:xfrm>
            <a:off x="4369126" y="685651"/>
            <a:ext cx="9549765" cy="1186815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pc="240">
                <a:solidFill>
                  <a:srgbClr val="292E3A"/>
                </a:solidFill>
              </a:rPr>
              <a:t>Entity-</a:t>
            </a:r>
            <a:r>
              <a:rPr dirty="0" spc="-70">
                <a:solidFill>
                  <a:srgbClr val="292E3A"/>
                </a:solidFill>
              </a:rPr>
              <a:t> </a:t>
            </a:r>
            <a:r>
              <a:rPr dirty="0" spc="155">
                <a:solidFill>
                  <a:srgbClr val="00BE62"/>
                </a:solidFill>
              </a:rPr>
              <a:t>Relationship</a:t>
            </a:r>
          </a:p>
        </p:txBody>
      </p:sp>
      <p:sp>
        <p:nvSpPr>
          <p:cNvPr id="29" name="object 29"/>
          <p:cNvSpPr txBox="1"/>
          <p:nvPr/>
        </p:nvSpPr>
        <p:spPr>
          <a:xfrm>
            <a:off x="4554131" y="8794529"/>
            <a:ext cx="2568575" cy="619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900" spc="-305" b="1">
                <a:solidFill>
                  <a:srgbClr val="292E3A"/>
                </a:solidFill>
                <a:latin typeface="Verdana"/>
                <a:cs typeface="Verdana"/>
              </a:rPr>
              <a:t>Passenger</a:t>
            </a:r>
            <a:endParaRPr sz="3900">
              <a:latin typeface="Verdana"/>
              <a:cs typeface="Verdan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4823828" y="5914718"/>
            <a:ext cx="2096770" cy="619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900" spc="-110" b="1">
                <a:solidFill>
                  <a:srgbClr val="292E3A"/>
                </a:solidFill>
                <a:latin typeface="Verdana"/>
                <a:cs typeface="Verdana"/>
              </a:rPr>
              <a:t>L</a:t>
            </a:r>
            <a:r>
              <a:rPr dirty="0" sz="3900" spc="-270" b="1">
                <a:solidFill>
                  <a:srgbClr val="292E3A"/>
                </a:solidFill>
                <a:latin typeface="Verdana"/>
                <a:cs typeface="Verdana"/>
              </a:rPr>
              <a:t>o</a:t>
            </a:r>
            <a:r>
              <a:rPr dirty="0" sz="3900" spc="-105" b="1">
                <a:solidFill>
                  <a:srgbClr val="292E3A"/>
                </a:solidFill>
                <a:latin typeface="Verdana"/>
                <a:cs typeface="Verdana"/>
              </a:rPr>
              <a:t>c</a:t>
            </a:r>
            <a:r>
              <a:rPr dirty="0" sz="3900" spc="-400" b="1">
                <a:solidFill>
                  <a:srgbClr val="292E3A"/>
                </a:solidFill>
                <a:latin typeface="Verdana"/>
                <a:cs typeface="Verdana"/>
              </a:rPr>
              <a:t>a</a:t>
            </a:r>
            <a:r>
              <a:rPr dirty="0" sz="3900" spc="-470" b="1">
                <a:solidFill>
                  <a:srgbClr val="292E3A"/>
                </a:solidFill>
                <a:latin typeface="Verdana"/>
                <a:cs typeface="Verdana"/>
              </a:rPr>
              <a:t>t</a:t>
            </a:r>
            <a:r>
              <a:rPr dirty="0" sz="3900" spc="-325" b="1">
                <a:solidFill>
                  <a:srgbClr val="292E3A"/>
                </a:solidFill>
                <a:latin typeface="Verdana"/>
                <a:cs typeface="Verdana"/>
              </a:rPr>
              <a:t>i</a:t>
            </a:r>
            <a:r>
              <a:rPr dirty="0" sz="3900" spc="-270" b="1">
                <a:solidFill>
                  <a:srgbClr val="292E3A"/>
                </a:solidFill>
                <a:latin typeface="Verdana"/>
                <a:cs typeface="Verdana"/>
              </a:rPr>
              <a:t>o</a:t>
            </a:r>
            <a:r>
              <a:rPr dirty="0" sz="3900" spc="-420" b="1">
                <a:solidFill>
                  <a:srgbClr val="292E3A"/>
                </a:solidFill>
                <a:latin typeface="Verdana"/>
                <a:cs typeface="Verdana"/>
              </a:rPr>
              <a:t>n</a:t>
            </a:r>
            <a:endParaRPr sz="3900">
              <a:latin typeface="Verdana"/>
              <a:cs typeface="Verdan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1888878" y="8220835"/>
            <a:ext cx="2732405" cy="619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900" spc="-360" b="1">
                <a:solidFill>
                  <a:srgbClr val="292E3A"/>
                </a:solidFill>
                <a:latin typeface="Verdana"/>
                <a:cs typeface="Verdana"/>
              </a:rPr>
              <a:t>Destination</a:t>
            </a:r>
            <a:endParaRPr sz="3900">
              <a:latin typeface="Verdana"/>
              <a:cs typeface="Verdan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8507650" y="5505677"/>
            <a:ext cx="1467485" cy="619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900" spc="-395" b="1">
                <a:solidFill>
                  <a:srgbClr val="292E3A"/>
                </a:solidFill>
                <a:latin typeface="Verdana"/>
                <a:cs typeface="Verdana"/>
              </a:rPr>
              <a:t>D</a:t>
            </a:r>
            <a:r>
              <a:rPr dirty="0" sz="3900" spc="-430" b="1">
                <a:solidFill>
                  <a:srgbClr val="292E3A"/>
                </a:solidFill>
                <a:latin typeface="Verdana"/>
                <a:cs typeface="Verdana"/>
              </a:rPr>
              <a:t>r</a:t>
            </a:r>
            <a:r>
              <a:rPr dirty="0" sz="3900" spc="-325" b="1">
                <a:solidFill>
                  <a:srgbClr val="292E3A"/>
                </a:solidFill>
                <a:latin typeface="Verdana"/>
                <a:cs typeface="Verdana"/>
              </a:rPr>
              <a:t>i</a:t>
            </a:r>
            <a:r>
              <a:rPr dirty="0" sz="3900" spc="-350" b="1">
                <a:solidFill>
                  <a:srgbClr val="292E3A"/>
                </a:solidFill>
                <a:latin typeface="Verdana"/>
                <a:cs typeface="Verdana"/>
              </a:rPr>
              <a:t>v</a:t>
            </a:r>
            <a:r>
              <a:rPr dirty="0" sz="3900" spc="-335" b="1">
                <a:solidFill>
                  <a:srgbClr val="292E3A"/>
                </a:solidFill>
                <a:latin typeface="Verdana"/>
                <a:cs typeface="Verdana"/>
              </a:rPr>
              <a:t>e</a:t>
            </a:r>
            <a:r>
              <a:rPr dirty="0" sz="3900" spc="-425" b="1">
                <a:solidFill>
                  <a:srgbClr val="292E3A"/>
                </a:solidFill>
                <a:latin typeface="Verdana"/>
                <a:cs typeface="Verdana"/>
              </a:rPr>
              <a:t>r</a:t>
            </a:r>
            <a:endParaRPr sz="3900">
              <a:latin typeface="Verdana"/>
              <a:cs typeface="Verdana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15297058" y="7372045"/>
            <a:ext cx="2990850" cy="2915285"/>
            <a:chOff x="15297058" y="7372045"/>
            <a:chExt cx="2990850" cy="2915285"/>
          </a:xfrm>
        </p:grpSpPr>
        <p:sp>
          <p:nvSpPr>
            <p:cNvPr id="34" name="object 34"/>
            <p:cNvSpPr/>
            <p:nvPr/>
          </p:nvSpPr>
          <p:spPr>
            <a:xfrm>
              <a:off x="16023762" y="7372045"/>
              <a:ext cx="2264410" cy="2915285"/>
            </a:xfrm>
            <a:custGeom>
              <a:avLst/>
              <a:gdLst/>
              <a:ahLst/>
              <a:cxnLst/>
              <a:rect l="l" t="t" r="r" b="b"/>
              <a:pathLst>
                <a:path w="2264409" h="2915284">
                  <a:moveTo>
                    <a:pt x="973892" y="1941061"/>
                  </a:moveTo>
                  <a:lnTo>
                    <a:pt x="1947230" y="2914954"/>
                  </a:lnTo>
                  <a:lnTo>
                    <a:pt x="0" y="2914954"/>
                  </a:lnTo>
                  <a:lnTo>
                    <a:pt x="973892" y="1941061"/>
                  </a:lnTo>
                  <a:close/>
                </a:path>
                <a:path w="2264409" h="2915284">
                  <a:moveTo>
                    <a:pt x="2264145" y="0"/>
                  </a:moveTo>
                  <a:lnTo>
                    <a:pt x="2264145" y="2098978"/>
                  </a:lnTo>
                  <a:lnTo>
                    <a:pt x="1214357" y="1049788"/>
                  </a:lnTo>
                  <a:lnTo>
                    <a:pt x="2264145" y="0"/>
                  </a:lnTo>
                  <a:close/>
                </a:path>
              </a:pathLst>
            </a:custGeom>
            <a:solidFill>
              <a:srgbClr val="00BE6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15297058" y="7605331"/>
              <a:ext cx="2990850" cy="2682240"/>
            </a:xfrm>
            <a:custGeom>
              <a:avLst/>
              <a:gdLst/>
              <a:ahLst/>
              <a:cxnLst/>
              <a:rect l="l" t="t" r="r" b="b"/>
              <a:pathLst>
                <a:path w="2990850" h="2682240">
                  <a:moveTo>
                    <a:pt x="891871" y="1707775"/>
                  </a:moveTo>
                  <a:lnTo>
                    <a:pt x="1865209" y="2681668"/>
                  </a:lnTo>
                  <a:lnTo>
                    <a:pt x="0" y="2681668"/>
                  </a:lnTo>
                  <a:lnTo>
                    <a:pt x="0" y="2599646"/>
                  </a:lnTo>
                  <a:lnTo>
                    <a:pt x="891871" y="1707775"/>
                  </a:lnTo>
                  <a:close/>
                </a:path>
                <a:path w="2990850" h="2682240">
                  <a:moveTo>
                    <a:pt x="2986064" y="0"/>
                  </a:moveTo>
                  <a:lnTo>
                    <a:pt x="2990849" y="0"/>
                  </a:lnTo>
                  <a:lnTo>
                    <a:pt x="2990849" y="44264"/>
                  </a:lnTo>
                  <a:lnTo>
                    <a:pt x="2219210" y="815903"/>
                  </a:lnTo>
                  <a:lnTo>
                    <a:pt x="2990849" y="1587542"/>
                  </a:lnTo>
                  <a:lnTo>
                    <a:pt x="2990849" y="1632405"/>
                  </a:lnTo>
                  <a:lnTo>
                    <a:pt x="2986064" y="1632405"/>
                  </a:lnTo>
                  <a:lnTo>
                    <a:pt x="2981279" y="1630611"/>
                  </a:lnTo>
                  <a:lnTo>
                    <a:pt x="2180329" y="829661"/>
                  </a:lnTo>
                  <a:lnTo>
                    <a:pt x="2176291" y="823530"/>
                  </a:lnTo>
                  <a:lnTo>
                    <a:pt x="2174945" y="816501"/>
                  </a:lnTo>
                  <a:lnTo>
                    <a:pt x="2176291" y="809473"/>
                  </a:lnTo>
                  <a:lnTo>
                    <a:pt x="2180329" y="803342"/>
                  </a:lnTo>
                  <a:lnTo>
                    <a:pt x="2977690" y="5981"/>
                  </a:lnTo>
                  <a:lnTo>
                    <a:pt x="2981279" y="1794"/>
                  </a:lnTo>
                  <a:lnTo>
                    <a:pt x="2986064" y="0"/>
                  </a:lnTo>
                  <a:close/>
                </a:path>
              </a:pathLst>
            </a:custGeom>
            <a:solidFill>
              <a:srgbClr val="7DD95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15704340" y="8867470"/>
              <a:ext cx="2583815" cy="1419860"/>
            </a:xfrm>
            <a:custGeom>
              <a:avLst/>
              <a:gdLst/>
              <a:ahLst/>
              <a:cxnLst/>
              <a:rect l="l" t="t" r="r" b="b"/>
              <a:pathLst>
                <a:path w="2583815" h="1419859">
                  <a:moveTo>
                    <a:pt x="484589" y="942715"/>
                  </a:moveTo>
                  <a:lnTo>
                    <a:pt x="491618" y="944061"/>
                  </a:lnTo>
                  <a:lnTo>
                    <a:pt x="497749" y="948099"/>
                  </a:lnTo>
                  <a:lnTo>
                    <a:pt x="969179" y="1419529"/>
                  </a:lnTo>
                  <a:lnTo>
                    <a:pt x="917138" y="1419529"/>
                  </a:lnTo>
                  <a:lnTo>
                    <a:pt x="484589" y="986980"/>
                  </a:lnTo>
                  <a:lnTo>
                    <a:pt x="432549" y="986980"/>
                  </a:lnTo>
                  <a:lnTo>
                    <a:pt x="471430" y="948099"/>
                  </a:lnTo>
                  <a:lnTo>
                    <a:pt x="477561" y="944061"/>
                  </a:lnTo>
                  <a:lnTo>
                    <a:pt x="484589" y="942715"/>
                  </a:lnTo>
                  <a:close/>
                </a:path>
                <a:path w="2583815" h="1419859">
                  <a:moveTo>
                    <a:pt x="432549" y="986980"/>
                  </a:moveTo>
                  <a:lnTo>
                    <a:pt x="484589" y="986980"/>
                  </a:lnTo>
                  <a:lnTo>
                    <a:pt x="52040" y="1419529"/>
                  </a:lnTo>
                  <a:lnTo>
                    <a:pt x="0" y="1419529"/>
                  </a:lnTo>
                  <a:lnTo>
                    <a:pt x="432549" y="986980"/>
                  </a:lnTo>
                  <a:close/>
                </a:path>
                <a:path w="2583815" h="1419859">
                  <a:moveTo>
                    <a:pt x="2583568" y="0"/>
                  </a:moveTo>
                  <a:lnTo>
                    <a:pt x="2583568" y="1419529"/>
                  </a:lnTo>
                  <a:lnTo>
                    <a:pt x="1904017" y="1419529"/>
                  </a:lnTo>
                  <a:lnTo>
                    <a:pt x="1533779" y="1049788"/>
                  </a:lnTo>
                  <a:lnTo>
                    <a:pt x="2583568" y="0"/>
                  </a:lnTo>
                  <a:close/>
                </a:path>
              </a:pathLst>
            </a:custGeom>
            <a:solidFill>
              <a:srgbClr val="C1FF72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47404" y="705185"/>
            <a:ext cx="16941165" cy="9537065"/>
            <a:chOff x="1347404" y="705185"/>
            <a:chExt cx="16941165" cy="9537065"/>
          </a:xfrm>
        </p:grpSpPr>
        <p:sp>
          <p:nvSpPr>
            <p:cNvPr id="3" name="object 3"/>
            <p:cNvSpPr/>
            <p:nvPr/>
          </p:nvSpPr>
          <p:spPr>
            <a:xfrm>
              <a:off x="1347404" y="705185"/>
              <a:ext cx="15782939" cy="898205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5971124" y="7274478"/>
              <a:ext cx="2317115" cy="2967990"/>
            </a:xfrm>
            <a:custGeom>
              <a:avLst/>
              <a:gdLst/>
              <a:ahLst/>
              <a:cxnLst/>
              <a:rect l="l" t="t" r="r" b="b"/>
              <a:pathLst>
                <a:path w="2317115" h="2967990">
                  <a:moveTo>
                    <a:pt x="1049788" y="1917896"/>
                  </a:moveTo>
                  <a:lnTo>
                    <a:pt x="2098977" y="2967684"/>
                  </a:lnTo>
                  <a:lnTo>
                    <a:pt x="0" y="2967684"/>
                  </a:lnTo>
                  <a:lnTo>
                    <a:pt x="1049788" y="1917896"/>
                  </a:lnTo>
                  <a:close/>
                </a:path>
                <a:path w="2317115" h="2967990">
                  <a:moveTo>
                    <a:pt x="2316875" y="0"/>
                  </a:moveTo>
                  <a:lnTo>
                    <a:pt x="2316875" y="2052662"/>
                  </a:lnTo>
                  <a:lnTo>
                    <a:pt x="1290252" y="1026623"/>
                  </a:lnTo>
                  <a:lnTo>
                    <a:pt x="2316875" y="0"/>
                  </a:lnTo>
                  <a:close/>
                </a:path>
              </a:pathLst>
            </a:custGeom>
            <a:solidFill>
              <a:srgbClr val="00BE6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5320314" y="7500586"/>
              <a:ext cx="2967990" cy="2741930"/>
            </a:xfrm>
            <a:custGeom>
              <a:avLst/>
              <a:gdLst/>
              <a:ahLst/>
              <a:cxnLst/>
              <a:rect l="l" t="t" r="r" b="b"/>
              <a:pathLst>
                <a:path w="2967990" h="2741929">
                  <a:moveTo>
                    <a:pt x="891871" y="1691788"/>
                  </a:moveTo>
                  <a:lnTo>
                    <a:pt x="1941061" y="2741576"/>
                  </a:lnTo>
                  <a:lnTo>
                    <a:pt x="0" y="2741576"/>
                  </a:lnTo>
                  <a:lnTo>
                    <a:pt x="0" y="2583659"/>
                  </a:lnTo>
                  <a:lnTo>
                    <a:pt x="891871" y="1691788"/>
                  </a:lnTo>
                  <a:close/>
                </a:path>
                <a:path w="2967990" h="2741929">
                  <a:moveTo>
                    <a:pt x="2967684" y="0"/>
                  </a:moveTo>
                  <a:lnTo>
                    <a:pt x="2967684" y="51442"/>
                  </a:lnTo>
                  <a:lnTo>
                    <a:pt x="2219210" y="799917"/>
                  </a:lnTo>
                  <a:lnTo>
                    <a:pt x="2967684" y="1548391"/>
                  </a:lnTo>
                  <a:lnTo>
                    <a:pt x="2967684" y="1601030"/>
                  </a:lnTo>
                  <a:lnTo>
                    <a:pt x="2180329" y="813675"/>
                  </a:lnTo>
                  <a:lnTo>
                    <a:pt x="2176291" y="807543"/>
                  </a:lnTo>
                  <a:lnTo>
                    <a:pt x="2174945" y="800515"/>
                  </a:lnTo>
                  <a:lnTo>
                    <a:pt x="2176291" y="793486"/>
                  </a:lnTo>
                  <a:lnTo>
                    <a:pt x="2180329" y="787355"/>
                  </a:lnTo>
                  <a:lnTo>
                    <a:pt x="2967684" y="0"/>
                  </a:lnTo>
                  <a:close/>
                </a:path>
              </a:pathLst>
            </a:custGeom>
            <a:solidFill>
              <a:srgbClr val="7DD95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5651700" y="8769903"/>
              <a:ext cx="2636520" cy="1472565"/>
            </a:xfrm>
            <a:custGeom>
              <a:avLst/>
              <a:gdLst/>
              <a:ahLst/>
              <a:cxnLst/>
              <a:rect l="l" t="t" r="r" b="b"/>
              <a:pathLst>
                <a:path w="2636519" h="1472565">
                  <a:moveTo>
                    <a:pt x="560485" y="919551"/>
                  </a:moveTo>
                  <a:lnTo>
                    <a:pt x="567513" y="920897"/>
                  </a:lnTo>
                  <a:lnTo>
                    <a:pt x="573644" y="924934"/>
                  </a:lnTo>
                  <a:lnTo>
                    <a:pt x="1120970" y="1472259"/>
                  </a:lnTo>
                  <a:lnTo>
                    <a:pt x="1068929" y="1472259"/>
                  </a:lnTo>
                  <a:lnTo>
                    <a:pt x="560485" y="963815"/>
                  </a:lnTo>
                  <a:lnTo>
                    <a:pt x="508444" y="963815"/>
                  </a:lnTo>
                  <a:lnTo>
                    <a:pt x="547325" y="924934"/>
                  </a:lnTo>
                  <a:lnTo>
                    <a:pt x="553456" y="920897"/>
                  </a:lnTo>
                  <a:lnTo>
                    <a:pt x="560485" y="919551"/>
                  </a:lnTo>
                  <a:close/>
                </a:path>
                <a:path w="2636519" h="1472565">
                  <a:moveTo>
                    <a:pt x="508444" y="963815"/>
                  </a:moveTo>
                  <a:lnTo>
                    <a:pt x="560485" y="963815"/>
                  </a:lnTo>
                  <a:lnTo>
                    <a:pt x="52040" y="1472259"/>
                  </a:lnTo>
                  <a:lnTo>
                    <a:pt x="0" y="1472259"/>
                  </a:lnTo>
                  <a:lnTo>
                    <a:pt x="508444" y="963815"/>
                  </a:lnTo>
                  <a:close/>
                </a:path>
                <a:path w="2636519" h="1472565">
                  <a:moveTo>
                    <a:pt x="2636298" y="0"/>
                  </a:moveTo>
                  <a:lnTo>
                    <a:pt x="2636298" y="1472259"/>
                  </a:lnTo>
                  <a:lnTo>
                    <a:pt x="2055909" y="1472259"/>
                  </a:lnTo>
                  <a:lnTo>
                    <a:pt x="1609675" y="1026623"/>
                  </a:lnTo>
                  <a:lnTo>
                    <a:pt x="2636298" y="0"/>
                  </a:lnTo>
                  <a:close/>
                </a:path>
              </a:pathLst>
            </a:custGeom>
            <a:solidFill>
              <a:srgbClr val="C1FF7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302951" y="418359"/>
            <a:ext cx="11438890" cy="1092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700009" algn="l"/>
              </a:tabLst>
            </a:pPr>
            <a:r>
              <a:rPr dirty="0" sz="7000" spc="-830">
                <a:solidFill>
                  <a:srgbClr val="292E3A"/>
                </a:solidFill>
              </a:rPr>
              <a:t>E</a:t>
            </a:r>
            <a:r>
              <a:rPr dirty="0" sz="7000" spc="260">
                <a:solidFill>
                  <a:srgbClr val="292E3A"/>
                </a:solidFill>
              </a:rPr>
              <a:t>n</a:t>
            </a:r>
            <a:r>
              <a:rPr dirty="0" sz="7000" spc="1015">
                <a:solidFill>
                  <a:srgbClr val="292E3A"/>
                </a:solidFill>
              </a:rPr>
              <a:t>t</a:t>
            </a:r>
            <a:r>
              <a:rPr dirty="0" sz="7000" spc="5">
                <a:solidFill>
                  <a:srgbClr val="292E3A"/>
                </a:solidFill>
              </a:rPr>
              <a:t>i</a:t>
            </a:r>
            <a:r>
              <a:rPr dirty="0" sz="7000" spc="1015">
                <a:solidFill>
                  <a:srgbClr val="292E3A"/>
                </a:solidFill>
              </a:rPr>
              <a:t>t</a:t>
            </a:r>
            <a:r>
              <a:rPr dirty="0" sz="7000" spc="5">
                <a:solidFill>
                  <a:srgbClr val="292E3A"/>
                </a:solidFill>
              </a:rPr>
              <a:t>y</a:t>
            </a:r>
            <a:r>
              <a:rPr dirty="0" sz="7000" spc="15">
                <a:solidFill>
                  <a:srgbClr val="00BE62"/>
                </a:solidFill>
              </a:rPr>
              <a:t>-</a:t>
            </a:r>
            <a:r>
              <a:rPr dirty="0" sz="7000" spc="-675">
                <a:solidFill>
                  <a:srgbClr val="00BE62"/>
                </a:solidFill>
              </a:rPr>
              <a:t>R</a:t>
            </a:r>
            <a:r>
              <a:rPr dirty="0" sz="7000" spc="300">
                <a:solidFill>
                  <a:srgbClr val="00BE62"/>
                </a:solidFill>
              </a:rPr>
              <a:t>e</a:t>
            </a:r>
            <a:r>
              <a:rPr dirty="0" sz="7000" spc="5">
                <a:solidFill>
                  <a:srgbClr val="00BE62"/>
                </a:solidFill>
              </a:rPr>
              <a:t>l</a:t>
            </a:r>
            <a:r>
              <a:rPr dirty="0" sz="7000" spc="220">
                <a:solidFill>
                  <a:srgbClr val="00BE62"/>
                </a:solidFill>
              </a:rPr>
              <a:t>a</a:t>
            </a:r>
            <a:r>
              <a:rPr dirty="0" sz="7000" spc="1015">
                <a:solidFill>
                  <a:srgbClr val="00BE62"/>
                </a:solidFill>
              </a:rPr>
              <a:t>t</a:t>
            </a:r>
            <a:r>
              <a:rPr dirty="0" sz="7000" spc="5">
                <a:solidFill>
                  <a:srgbClr val="00BE62"/>
                </a:solidFill>
              </a:rPr>
              <a:t>i</a:t>
            </a:r>
            <a:r>
              <a:rPr dirty="0" sz="7000" spc="425">
                <a:solidFill>
                  <a:srgbClr val="00BE62"/>
                </a:solidFill>
              </a:rPr>
              <a:t>o</a:t>
            </a:r>
            <a:r>
              <a:rPr dirty="0" sz="7000" spc="260">
                <a:solidFill>
                  <a:srgbClr val="00BE62"/>
                </a:solidFill>
              </a:rPr>
              <a:t>n</a:t>
            </a:r>
            <a:r>
              <a:rPr dirty="0" sz="7000" spc="220">
                <a:solidFill>
                  <a:srgbClr val="00BE62"/>
                </a:solidFill>
              </a:rPr>
              <a:t>a</a:t>
            </a:r>
            <a:r>
              <a:rPr dirty="0" sz="7000" spc="5">
                <a:solidFill>
                  <a:srgbClr val="00BE62"/>
                </a:solidFill>
              </a:rPr>
              <a:t>l</a:t>
            </a:r>
            <a:r>
              <a:rPr dirty="0" sz="7000">
                <a:solidFill>
                  <a:srgbClr val="00BE62"/>
                </a:solidFill>
              </a:rPr>
              <a:t>	</a:t>
            </a:r>
            <a:r>
              <a:rPr dirty="0" sz="7000" spc="-90">
                <a:solidFill>
                  <a:srgbClr val="00BE62"/>
                </a:solidFill>
              </a:rPr>
              <a:t>D</a:t>
            </a:r>
            <a:r>
              <a:rPr dirty="0" sz="7000" spc="5">
                <a:solidFill>
                  <a:srgbClr val="00BE62"/>
                </a:solidFill>
              </a:rPr>
              <a:t>i</a:t>
            </a:r>
            <a:r>
              <a:rPr dirty="0" sz="7000" spc="220">
                <a:solidFill>
                  <a:srgbClr val="00BE62"/>
                </a:solidFill>
              </a:rPr>
              <a:t>a</a:t>
            </a:r>
            <a:r>
              <a:rPr dirty="0" sz="7000" spc="-40">
                <a:solidFill>
                  <a:srgbClr val="00BE62"/>
                </a:solidFill>
              </a:rPr>
              <a:t>g</a:t>
            </a:r>
            <a:r>
              <a:rPr dirty="0" sz="7000" spc="385">
                <a:solidFill>
                  <a:srgbClr val="00BE62"/>
                </a:solidFill>
              </a:rPr>
              <a:t>r</a:t>
            </a:r>
            <a:r>
              <a:rPr dirty="0" sz="7000" spc="220">
                <a:solidFill>
                  <a:srgbClr val="00BE62"/>
                </a:solidFill>
              </a:rPr>
              <a:t>a</a:t>
            </a:r>
            <a:r>
              <a:rPr dirty="0" sz="7000" spc="580">
                <a:solidFill>
                  <a:srgbClr val="00BE62"/>
                </a:solidFill>
              </a:rPr>
              <a:t>m</a:t>
            </a:r>
            <a:endParaRPr sz="7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729197" y="0"/>
            <a:ext cx="47625" cy="10287000"/>
          </a:xfrm>
          <a:custGeom>
            <a:avLst/>
            <a:gdLst/>
            <a:ahLst/>
            <a:cxnLst/>
            <a:rect l="l" t="t" r="r" b="b"/>
            <a:pathLst>
              <a:path w="47625" h="10287000">
                <a:moveTo>
                  <a:pt x="47624" y="10286998"/>
                </a:moveTo>
                <a:lnTo>
                  <a:pt x="0" y="10286998"/>
                </a:lnTo>
                <a:lnTo>
                  <a:pt x="0" y="0"/>
                </a:lnTo>
                <a:lnTo>
                  <a:pt x="47624" y="0"/>
                </a:lnTo>
                <a:lnTo>
                  <a:pt x="47624" y="10286998"/>
                </a:lnTo>
                <a:close/>
              </a:path>
            </a:pathLst>
          </a:custGeom>
          <a:solidFill>
            <a:srgbClr val="00BE62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2919487" y="4201936"/>
            <a:ext cx="1634489" cy="1631950"/>
            <a:chOff x="2919487" y="4201936"/>
            <a:chExt cx="1634489" cy="1631950"/>
          </a:xfrm>
        </p:grpSpPr>
        <p:sp>
          <p:nvSpPr>
            <p:cNvPr id="4" name="object 4"/>
            <p:cNvSpPr/>
            <p:nvPr/>
          </p:nvSpPr>
          <p:spPr>
            <a:xfrm>
              <a:off x="3711340" y="4201936"/>
              <a:ext cx="842246" cy="16313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2919487" y="4224237"/>
              <a:ext cx="754461" cy="155956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/>
          <p:nvPr/>
        </p:nvSpPr>
        <p:spPr>
          <a:xfrm>
            <a:off x="552854" y="5495096"/>
            <a:ext cx="1513426" cy="152064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7" name="object 7"/>
          <p:cNvGrpSpPr/>
          <p:nvPr/>
        </p:nvGrpSpPr>
        <p:grpSpPr>
          <a:xfrm>
            <a:off x="5519933" y="4708530"/>
            <a:ext cx="2166620" cy="2159000"/>
            <a:chOff x="5519933" y="4708530"/>
            <a:chExt cx="2166620" cy="2159000"/>
          </a:xfrm>
        </p:grpSpPr>
        <p:sp>
          <p:nvSpPr>
            <p:cNvPr id="8" name="object 8"/>
            <p:cNvSpPr/>
            <p:nvPr/>
          </p:nvSpPr>
          <p:spPr>
            <a:xfrm>
              <a:off x="5519933" y="4708530"/>
              <a:ext cx="2166073" cy="215079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6109692" y="6729648"/>
              <a:ext cx="38946" cy="476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5849096" y="6741533"/>
              <a:ext cx="78688" cy="12345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5890168" y="6705630"/>
              <a:ext cx="47396" cy="55382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5893459" y="6193847"/>
              <a:ext cx="344170" cy="556260"/>
            </a:xfrm>
            <a:custGeom>
              <a:avLst/>
              <a:gdLst/>
              <a:ahLst/>
              <a:cxnLst/>
              <a:rect l="l" t="t" r="r" b="b"/>
              <a:pathLst>
                <a:path w="344170" h="556259">
                  <a:moveTo>
                    <a:pt x="235783" y="556198"/>
                  </a:moveTo>
                  <a:lnTo>
                    <a:pt x="225570" y="554591"/>
                  </a:lnTo>
                  <a:lnTo>
                    <a:pt x="210334" y="549343"/>
                  </a:lnTo>
                  <a:lnTo>
                    <a:pt x="215082" y="382526"/>
                  </a:lnTo>
                  <a:lnTo>
                    <a:pt x="219354" y="285765"/>
                  </a:lnTo>
                  <a:lnTo>
                    <a:pt x="225571" y="222020"/>
                  </a:lnTo>
                  <a:lnTo>
                    <a:pt x="236152" y="154250"/>
                  </a:lnTo>
                  <a:lnTo>
                    <a:pt x="151168" y="303813"/>
                  </a:lnTo>
                  <a:lnTo>
                    <a:pt x="102837" y="393506"/>
                  </a:lnTo>
                  <a:lnTo>
                    <a:pt x="73156" y="459187"/>
                  </a:lnTo>
                  <a:lnTo>
                    <a:pt x="44122" y="536709"/>
                  </a:lnTo>
                  <a:lnTo>
                    <a:pt x="29852" y="534833"/>
                  </a:lnTo>
                  <a:lnTo>
                    <a:pt x="20500" y="532537"/>
                  </a:lnTo>
                  <a:lnTo>
                    <a:pt x="11927" y="528315"/>
                  </a:lnTo>
                  <a:lnTo>
                    <a:pt x="0" y="520665"/>
                  </a:lnTo>
                  <a:lnTo>
                    <a:pt x="91378" y="254077"/>
                  </a:lnTo>
                  <a:lnTo>
                    <a:pt x="142545" y="110978"/>
                  </a:lnTo>
                  <a:lnTo>
                    <a:pt x="172138" y="42556"/>
                  </a:lnTo>
                  <a:lnTo>
                    <a:pt x="198794" y="0"/>
                  </a:lnTo>
                  <a:lnTo>
                    <a:pt x="343627" y="10787"/>
                  </a:lnTo>
                  <a:lnTo>
                    <a:pt x="294278" y="319701"/>
                  </a:lnTo>
                  <a:lnTo>
                    <a:pt x="269079" y="478630"/>
                  </a:lnTo>
                  <a:lnTo>
                    <a:pt x="260156" y="537936"/>
                  </a:lnTo>
                  <a:lnTo>
                    <a:pt x="259633" y="547982"/>
                  </a:lnTo>
                  <a:lnTo>
                    <a:pt x="245597" y="554037"/>
                  </a:lnTo>
                  <a:lnTo>
                    <a:pt x="235783" y="556198"/>
                  </a:lnTo>
                  <a:close/>
                </a:path>
              </a:pathLst>
            </a:custGeom>
            <a:solidFill>
              <a:srgbClr val="48494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6130147" y="6284299"/>
              <a:ext cx="61594" cy="61594"/>
            </a:xfrm>
            <a:custGeom>
              <a:avLst/>
              <a:gdLst/>
              <a:ahLst/>
              <a:cxnLst/>
              <a:rect l="l" t="t" r="r" b="b"/>
              <a:pathLst>
                <a:path w="61595" h="61595">
                  <a:moveTo>
                    <a:pt x="3715" y="61015"/>
                  </a:moveTo>
                  <a:lnTo>
                    <a:pt x="2417" y="61015"/>
                  </a:lnTo>
                  <a:lnTo>
                    <a:pt x="1954" y="60885"/>
                  </a:lnTo>
                  <a:lnTo>
                    <a:pt x="359" y="59890"/>
                  </a:lnTo>
                  <a:lnTo>
                    <a:pt x="0" y="58327"/>
                  </a:lnTo>
                  <a:lnTo>
                    <a:pt x="33021" y="5553"/>
                  </a:lnTo>
                  <a:lnTo>
                    <a:pt x="33612" y="5138"/>
                  </a:lnTo>
                  <a:lnTo>
                    <a:pt x="59152" y="0"/>
                  </a:lnTo>
                  <a:lnTo>
                    <a:pt x="60473" y="888"/>
                  </a:lnTo>
                  <a:lnTo>
                    <a:pt x="61023" y="3611"/>
                  </a:lnTo>
                  <a:lnTo>
                    <a:pt x="60141" y="4937"/>
                  </a:lnTo>
                  <a:lnTo>
                    <a:pt x="36353" y="9733"/>
                  </a:lnTo>
                  <a:lnTo>
                    <a:pt x="4538" y="60589"/>
                  </a:lnTo>
                  <a:close/>
                </a:path>
              </a:pathLst>
            </a:custGeom>
            <a:solidFill>
              <a:srgbClr val="73757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6417960" y="5681502"/>
              <a:ext cx="212660" cy="229331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5946405" y="5830516"/>
              <a:ext cx="501015" cy="389255"/>
            </a:xfrm>
            <a:custGeom>
              <a:avLst/>
              <a:gdLst/>
              <a:ahLst/>
              <a:cxnLst/>
              <a:rect l="l" t="t" r="r" b="b"/>
              <a:pathLst>
                <a:path w="501014" h="389254">
                  <a:moveTo>
                    <a:pt x="229972" y="388819"/>
                  </a:moveTo>
                  <a:lnTo>
                    <a:pt x="187164" y="386148"/>
                  </a:lnTo>
                  <a:lnTo>
                    <a:pt x="140806" y="378688"/>
                  </a:lnTo>
                  <a:lnTo>
                    <a:pt x="138014" y="378060"/>
                  </a:lnTo>
                  <a:lnTo>
                    <a:pt x="136489" y="375053"/>
                  </a:lnTo>
                  <a:lnTo>
                    <a:pt x="138162" y="371110"/>
                  </a:lnTo>
                  <a:lnTo>
                    <a:pt x="141511" y="361782"/>
                  </a:lnTo>
                  <a:lnTo>
                    <a:pt x="143766" y="352173"/>
                  </a:lnTo>
                  <a:lnTo>
                    <a:pt x="144910" y="342373"/>
                  </a:lnTo>
                  <a:lnTo>
                    <a:pt x="144923" y="332473"/>
                  </a:lnTo>
                  <a:lnTo>
                    <a:pt x="141572" y="294100"/>
                  </a:lnTo>
                  <a:lnTo>
                    <a:pt x="134673" y="244174"/>
                  </a:lnTo>
                  <a:lnTo>
                    <a:pt x="123881" y="190117"/>
                  </a:lnTo>
                  <a:lnTo>
                    <a:pt x="108852" y="139349"/>
                  </a:lnTo>
                  <a:lnTo>
                    <a:pt x="91704" y="177107"/>
                  </a:lnTo>
                  <a:lnTo>
                    <a:pt x="86089" y="210348"/>
                  </a:lnTo>
                  <a:lnTo>
                    <a:pt x="89729" y="239204"/>
                  </a:lnTo>
                  <a:lnTo>
                    <a:pt x="100343" y="263808"/>
                  </a:lnTo>
                  <a:lnTo>
                    <a:pt x="93836" y="273981"/>
                  </a:lnTo>
                  <a:lnTo>
                    <a:pt x="87054" y="285811"/>
                  </a:lnTo>
                  <a:lnTo>
                    <a:pt x="80252" y="299262"/>
                  </a:lnTo>
                  <a:lnTo>
                    <a:pt x="73685" y="314297"/>
                  </a:lnTo>
                  <a:lnTo>
                    <a:pt x="30210" y="277172"/>
                  </a:lnTo>
                  <a:lnTo>
                    <a:pt x="7180" y="233210"/>
                  </a:lnTo>
                  <a:lnTo>
                    <a:pt x="0" y="186182"/>
                  </a:lnTo>
                  <a:lnTo>
                    <a:pt x="4072" y="139859"/>
                  </a:lnTo>
                  <a:lnTo>
                    <a:pt x="14801" y="98011"/>
                  </a:lnTo>
                  <a:lnTo>
                    <a:pt x="34922" y="51502"/>
                  </a:lnTo>
                  <a:lnTo>
                    <a:pt x="70177" y="25606"/>
                  </a:lnTo>
                  <a:lnTo>
                    <a:pt x="126199" y="11332"/>
                  </a:lnTo>
                  <a:lnTo>
                    <a:pt x="182186" y="3434"/>
                  </a:lnTo>
                  <a:lnTo>
                    <a:pt x="233560" y="220"/>
                  </a:lnTo>
                  <a:lnTo>
                    <a:pt x="275739" y="0"/>
                  </a:lnTo>
                  <a:lnTo>
                    <a:pt x="304143" y="1083"/>
                  </a:lnTo>
                  <a:lnTo>
                    <a:pt x="310248" y="1450"/>
                  </a:lnTo>
                  <a:lnTo>
                    <a:pt x="316266" y="2623"/>
                  </a:lnTo>
                  <a:lnTo>
                    <a:pt x="322033" y="4624"/>
                  </a:lnTo>
                  <a:lnTo>
                    <a:pt x="366488" y="16050"/>
                  </a:lnTo>
                  <a:lnTo>
                    <a:pt x="406096" y="18745"/>
                  </a:lnTo>
                  <a:lnTo>
                    <a:pt x="441055" y="14170"/>
                  </a:lnTo>
                  <a:lnTo>
                    <a:pt x="471560" y="3783"/>
                  </a:lnTo>
                  <a:lnTo>
                    <a:pt x="478921" y="14923"/>
                  </a:lnTo>
                  <a:lnTo>
                    <a:pt x="487040" y="31144"/>
                  </a:lnTo>
                  <a:lnTo>
                    <a:pt x="494668" y="52814"/>
                  </a:lnTo>
                  <a:lnTo>
                    <a:pt x="500558" y="80298"/>
                  </a:lnTo>
                  <a:lnTo>
                    <a:pt x="446841" y="107704"/>
                  </a:lnTo>
                  <a:lnTo>
                    <a:pt x="393597" y="117579"/>
                  </a:lnTo>
                  <a:lnTo>
                    <a:pt x="347945" y="116665"/>
                  </a:lnTo>
                  <a:lnTo>
                    <a:pt x="317000" y="111700"/>
                  </a:lnTo>
                  <a:lnTo>
                    <a:pt x="320364" y="148596"/>
                  </a:lnTo>
                  <a:lnTo>
                    <a:pt x="320846" y="193581"/>
                  </a:lnTo>
                  <a:lnTo>
                    <a:pt x="317354" y="247067"/>
                  </a:lnTo>
                  <a:lnTo>
                    <a:pt x="308801" y="309461"/>
                  </a:lnTo>
                  <a:lnTo>
                    <a:pt x="294096" y="381174"/>
                  </a:lnTo>
                  <a:lnTo>
                    <a:pt x="264743" y="388570"/>
                  </a:lnTo>
                  <a:lnTo>
                    <a:pt x="229972" y="388819"/>
                  </a:lnTo>
                  <a:close/>
                </a:path>
              </a:pathLst>
            </a:custGeom>
            <a:solidFill>
              <a:srgbClr val="5C5D6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6238584" y="5861877"/>
              <a:ext cx="27940" cy="83820"/>
            </a:xfrm>
            <a:custGeom>
              <a:avLst/>
              <a:gdLst/>
              <a:ahLst/>
              <a:cxnLst/>
              <a:rect l="l" t="t" r="r" b="b"/>
              <a:pathLst>
                <a:path w="27939" h="83820">
                  <a:moveTo>
                    <a:pt x="25165" y="83762"/>
                  </a:moveTo>
                  <a:lnTo>
                    <a:pt x="23699" y="83762"/>
                  </a:lnTo>
                  <a:lnTo>
                    <a:pt x="22618" y="82838"/>
                  </a:lnTo>
                  <a:lnTo>
                    <a:pt x="22447" y="81571"/>
                  </a:lnTo>
                  <a:lnTo>
                    <a:pt x="16081" y="46869"/>
                  </a:lnTo>
                  <a:lnTo>
                    <a:pt x="8985" y="22851"/>
                  </a:lnTo>
                  <a:lnTo>
                    <a:pt x="3193" y="8857"/>
                  </a:lnTo>
                  <a:lnTo>
                    <a:pt x="739" y="4227"/>
                  </a:lnTo>
                  <a:lnTo>
                    <a:pt x="0" y="3043"/>
                  </a:lnTo>
                  <a:lnTo>
                    <a:pt x="346" y="1480"/>
                  </a:lnTo>
                  <a:lnTo>
                    <a:pt x="2698" y="0"/>
                  </a:lnTo>
                  <a:lnTo>
                    <a:pt x="4256" y="343"/>
                  </a:lnTo>
                  <a:lnTo>
                    <a:pt x="5001" y="1515"/>
                  </a:lnTo>
                  <a:lnTo>
                    <a:pt x="20962" y="45456"/>
                  </a:lnTo>
                  <a:lnTo>
                    <a:pt x="27632" y="82293"/>
                  </a:lnTo>
                  <a:lnTo>
                    <a:pt x="26657" y="83560"/>
                  </a:lnTo>
                  <a:close/>
                </a:path>
              </a:pathLst>
            </a:custGeom>
            <a:solidFill>
              <a:srgbClr val="878B8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6088745" y="5672175"/>
              <a:ext cx="104483" cy="186293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6054152" y="5621425"/>
              <a:ext cx="142406" cy="141561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6091309" y="5718169"/>
              <a:ext cx="25265" cy="36179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6536832" y="5709635"/>
              <a:ext cx="45872" cy="47122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6020074" y="6094323"/>
              <a:ext cx="184463" cy="83574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6115571" y="5985306"/>
              <a:ext cx="454025" cy="203200"/>
            </a:xfrm>
            <a:custGeom>
              <a:avLst/>
              <a:gdLst/>
              <a:ahLst/>
              <a:cxnLst/>
              <a:rect l="l" t="t" r="r" b="b"/>
              <a:pathLst>
                <a:path w="454025" h="203200">
                  <a:moveTo>
                    <a:pt x="453745" y="13042"/>
                  </a:moveTo>
                  <a:lnTo>
                    <a:pt x="451243" y="6515"/>
                  </a:lnTo>
                  <a:lnTo>
                    <a:pt x="446036" y="1816"/>
                  </a:lnTo>
                  <a:lnTo>
                    <a:pt x="438823" y="0"/>
                  </a:lnTo>
                  <a:lnTo>
                    <a:pt x="250812" y="0"/>
                  </a:lnTo>
                  <a:lnTo>
                    <a:pt x="218414" y="20358"/>
                  </a:lnTo>
                  <a:lnTo>
                    <a:pt x="141020" y="182841"/>
                  </a:lnTo>
                  <a:lnTo>
                    <a:pt x="4521" y="182981"/>
                  </a:lnTo>
                  <a:lnTo>
                    <a:pt x="0" y="187464"/>
                  </a:lnTo>
                  <a:lnTo>
                    <a:pt x="12" y="198348"/>
                  </a:lnTo>
                  <a:lnTo>
                    <a:pt x="4267" y="202717"/>
                  </a:lnTo>
                  <a:lnTo>
                    <a:pt x="9601" y="202984"/>
                  </a:lnTo>
                  <a:lnTo>
                    <a:pt x="10121" y="202996"/>
                  </a:lnTo>
                  <a:lnTo>
                    <a:pt x="137350" y="202857"/>
                  </a:lnTo>
                  <a:lnTo>
                    <a:pt x="374078" y="202857"/>
                  </a:lnTo>
                  <a:lnTo>
                    <a:pt x="382104" y="197446"/>
                  </a:lnTo>
                  <a:lnTo>
                    <a:pt x="452793" y="20332"/>
                  </a:lnTo>
                  <a:lnTo>
                    <a:pt x="453745" y="13042"/>
                  </a:lnTo>
                  <a:close/>
                </a:path>
              </a:pathLst>
            </a:custGeom>
            <a:solidFill>
              <a:srgbClr val="33333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6420186" y="6060685"/>
              <a:ext cx="31750" cy="45720"/>
            </a:xfrm>
            <a:custGeom>
              <a:avLst/>
              <a:gdLst/>
              <a:ahLst/>
              <a:cxnLst/>
              <a:rect l="l" t="t" r="r" b="b"/>
              <a:pathLst>
                <a:path w="31750" h="45720">
                  <a:moveTo>
                    <a:pt x="8486" y="45385"/>
                  </a:moveTo>
                  <a:lnTo>
                    <a:pt x="3578" y="41857"/>
                  </a:lnTo>
                  <a:lnTo>
                    <a:pt x="676" y="35566"/>
                  </a:lnTo>
                  <a:lnTo>
                    <a:pt x="0" y="27389"/>
                  </a:lnTo>
                  <a:lnTo>
                    <a:pt x="1766" y="18199"/>
                  </a:lnTo>
                  <a:lnTo>
                    <a:pt x="5744" y="9715"/>
                  </a:lnTo>
                  <a:lnTo>
                    <a:pt x="11110" y="3464"/>
                  </a:lnTo>
                  <a:lnTo>
                    <a:pt x="17173" y="31"/>
                  </a:lnTo>
                  <a:lnTo>
                    <a:pt x="23240" y="0"/>
                  </a:lnTo>
                  <a:lnTo>
                    <a:pt x="28149" y="3528"/>
                  </a:lnTo>
                  <a:lnTo>
                    <a:pt x="31050" y="9819"/>
                  </a:lnTo>
                  <a:lnTo>
                    <a:pt x="31727" y="17996"/>
                  </a:lnTo>
                  <a:lnTo>
                    <a:pt x="29960" y="27186"/>
                  </a:lnTo>
                  <a:lnTo>
                    <a:pt x="25983" y="35669"/>
                  </a:lnTo>
                  <a:lnTo>
                    <a:pt x="20617" y="41921"/>
                  </a:lnTo>
                  <a:lnTo>
                    <a:pt x="14554" y="45354"/>
                  </a:lnTo>
                  <a:lnTo>
                    <a:pt x="8486" y="45385"/>
                  </a:lnTo>
                  <a:close/>
                </a:path>
              </a:pathLst>
            </a:custGeom>
            <a:solidFill>
              <a:srgbClr val="5C5D6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6678592" y="6212488"/>
              <a:ext cx="745775" cy="655031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/>
          <p:cNvSpPr/>
          <p:nvPr/>
        </p:nvSpPr>
        <p:spPr>
          <a:xfrm>
            <a:off x="3330016" y="6333261"/>
            <a:ext cx="1061720" cy="2456815"/>
          </a:xfrm>
          <a:custGeom>
            <a:avLst/>
            <a:gdLst/>
            <a:ahLst/>
            <a:cxnLst/>
            <a:rect l="l" t="t" r="r" b="b"/>
            <a:pathLst>
              <a:path w="1061720" h="2456815">
                <a:moveTo>
                  <a:pt x="1061148" y="927569"/>
                </a:moveTo>
                <a:lnTo>
                  <a:pt x="1051382" y="886028"/>
                </a:lnTo>
                <a:lnTo>
                  <a:pt x="604507" y="44488"/>
                </a:lnTo>
                <a:lnTo>
                  <a:pt x="573709" y="11976"/>
                </a:lnTo>
                <a:lnTo>
                  <a:pt x="530567" y="0"/>
                </a:lnTo>
                <a:lnTo>
                  <a:pt x="508000" y="3098"/>
                </a:lnTo>
                <a:lnTo>
                  <a:pt x="469963" y="25984"/>
                </a:lnTo>
                <a:lnTo>
                  <a:pt x="9766" y="886028"/>
                </a:lnTo>
                <a:lnTo>
                  <a:pt x="0" y="927569"/>
                </a:lnTo>
                <a:lnTo>
                  <a:pt x="3263" y="948651"/>
                </a:lnTo>
                <a:lnTo>
                  <a:pt x="25400" y="985507"/>
                </a:lnTo>
                <a:lnTo>
                  <a:pt x="62217" y="1006360"/>
                </a:lnTo>
                <a:lnTo>
                  <a:pt x="83705" y="1009167"/>
                </a:lnTo>
                <a:lnTo>
                  <a:pt x="446836" y="1009167"/>
                </a:lnTo>
                <a:lnTo>
                  <a:pt x="446836" y="2372817"/>
                </a:lnTo>
                <a:lnTo>
                  <a:pt x="453415" y="2405443"/>
                </a:lnTo>
                <a:lnTo>
                  <a:pt x="471360" y="2432075"/>
                </a:lnTo>
                <a:lnTo>
                  <a:pt x="497979" y="2450046"/>
                </a:lnTo>
                <a:lnTo>
                  <a:pt x="530567" y="2456624"/>
                </a:lnTo>
                <a:lnTo>
                  <a:pt x="563168" y="2450046"/>
                </a:lnTo>
                <a:lnTo>
                  <a:pt x="589788" y="2432075"/>
                </a:lnTo>
                <a:lnTo>
                  <a:pt x="607733" y="2405443"/>
                </a:lnTo>
                <a:lnTo>
                  <a:pt x="614311" y="2372817"/>
                </a:lnTo>
                <a:lnTo>
                  <a:pt x="614311" y="925360"/>
                </a:lnTo>
                <a:lnTo>
                  <a:pt x="607733" y="892733"/>
                </a:lnTo>
                <a:lnTo>
                  <a:pt x="589788" y="866101"/>
                </a:lnTo>
                <a:lnTo>
                  <a:pt x="563168" y="848144"/>
                </a:lnTo>
                <a:lnTo>
                  <a:pt x="530567" y="841552"/>
                </a:lnTo>
                <a:lnTo>
                  <a:pt x="223024" y="841552"/>
                </a:lnTo>
                <a:lnTo>
                  <a:pt x="530567" y="262369"/>
                </a:lnTo>
                <a:lnTo>
                  <a:pt x="838136" y="841552"/>
                </a:lnTo>
                <a:lnTo>
                  <a:pt x="835812" y="841552"/>
                </a:lnTo>
                <a:lnTo>
                  <a:pt x="803211" y="848144"/>
                </a:lnTo>
                <a:lnTo>
                  <a:pt x="776605" y="866101"/>
                </a:lnTo>
                <a:lnTo>
                  <a:pt x="758659" y="892733"/>
                </a:lnTo>
                <a:lnTo>
                  <a:pt x="752081" y="925360"/>
                </a:lnTo>
                <a:lnTo>
                  <a:pt x="758659" y="957986"/>
                </a:lnTo>
                <a:lnTo>
                  <a:pt x="776605" y="984618"/>
                </a:lnTo>
                <a:lnTo>
                  <a:pt x="803211" y="1002576"/>
                </a:lnTo>
                <a:lnTo>
                  <a:pt x="835812" y="1009167"/>
                </a:lnTo>
                <a:lnTo>
                  <a:pt x="977442" y="1009167"/>
                </a:lnTo>
                <a:lnTo>
                  <a:pt x="1018679" y="998296"/>
                </a:lnTo>
                <a:lnTo>
                  <a:pt x="1049223" y="968514"/>
                </a:lnTo>
                <a:lnTo>
                  <a:pt x="1057884" y="948651"/>
                </a:lnTo>
                <a:lnTo>
                  <a:pt x="1061148" y="927569"/>
                </a:lnTo>
                <a:close/>
              </a:path>
            </a:pathLst>
          </a:custGeom>
          <a:solidFill>
            <a:srgbClr val="2E292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3786784" y="7478305"/>
            <a:ext cx="2087880" cy="2809240"/>
          </a:xfrm>
          <a:custGeom>
            <a:avLst/>
            <a:gdLst/>
            <a:ahLst/>
            <a:cxnLst/>
            <a:rect l="l" t="t" r="r" b="b"/>
            <a:pathLst>
              <a:path w="2087879" h="2809240">
                <a:moveTo>
                  <a:pt x="2087372" y="74307"/>
                </a:moveTo>
                <a:lnTo>
                  <a:pt x="2070862" y="32677"/>
                </a:lnTo>
                <a:lnTo>
                  <a:pt x="2035289" y="5486"/>
                </a:lnTo>
                <a:lnTo>
                  <a:pt x="2013585" y="0"/>
                </a:lnTo>
                <a:lnTo>
                  <a:pt x="1990801" y="533"/>
                </a:lnTo>
                <a:lnTo>
                  <a:pt x="1050709" y="152069"/>
                </a:lnTo>
                <a:lnTo>
                  <a:pt x="1011732" y="169354"/>
                </a:lnTo>
                <a:lnTo>
                  <a:pt x="986307" y="203619"/>
                </a:lnTo>
                <a:lnTo>
                  <a:pt x="980909" y="224612"/>
                </a:lnTo>
                <a:lnTo>
                  <a:pt x="981036" y="245948"/>
                </a:lnTo>
                <a:lnTo>
                  <a:pt x="986536" y="266573"/>
                </a:lnTo>
                <a:lnTo>
                  <a:pt x="997267" y="285407"/>
                </a:lnTo>
                <a:lnTo>
                  <a:pt x="1217599" y="576580"/>
                </a:lnTo>
                <a:lnTo>
                  <a:pt x="1207808" y="583209"/>
                </a:lnTo>
                <a:lnTo>
                  <a:pt x="1165948" y="612686"/>
                </a:lnTo>
                <a:lnTo>
                  <a:pt x="1124661" y="642912"/>
                </a:lnTo>
                <a:lnTo>
                  <a:pt x="1083945" y="673887"/>
                </a:lnTo>
                <a:lnTo>
                  <a:pt x="1043800" y="705586"/>
                </a:lnTo>
                <a:lnTo>
                  <a:pt x="1004252" y="737997"/>
                </a:lnTo>
                <a:lnTo>
                  <a:pt x="965314" y="771131"/>
                </a:lnTo>
                <a:lnTo>
                  <a:pt x="926985" y="804951"/>
                </a:lnTo>
                <a:lnTo>
                  <a:pt x="889279" y="839457"/>
                </a:lnTo>
                <a:lnTo>
                  <a:pt x="852208" y="874636"/>
                </a:lnTo>
                <a:lnTo>
                  <a:pt x="815797" y="910488"/>
                </a:lnTo>
                <a:lnTo>
                  <a:pt x="780021" y="946988"/>
                </a:lnTo>
                <a:lnTo>
                  <a:pt x="744931" y="984123"/>
                </a:lnTo>
                <a:lnTo>
                  <a:pt x="710514" y="1021892"/>
                </a:lnTo>
                <a:lnTo>
                  <a:pt x="676783" y="1060272"/>
                </a:lnTo>
                <a:lnTo>
                  <a:pt x="643750" y="1099261"/>
                </a:lnTo>
                <a:lnTo>
                  <a:pt x="611428" y="1138847"/>
                </a:lnTo>
                <a:lnTo>
                  <a:pt x="579831" y="1179017"/>
                </a:lnTo>
                <a:lnTo>
                  <a:pt x="548957" y="1219758"/>
                </a:lnTo>
                <a:lnTo>
                  <a:pt x="518833" y="1261071"/>
                </a:lnTo>
                <a:lnTo>
                  <a:pt x="489470" y="1302918"/>
                </a:lnTo>
                <a:lnTo>
                  <a:pt x="460857" y="1345311"/>
                </a:lnTo>
                <a:lnTo>
                  <a:pt x="433019" y="1388224"/>
                </a:lnTo>
                <a:lnTo>
                  <a:pt x="405980" y="1431658"/>
                </a:lnTo>
                <a:lnTo>
                  <a:pt x="379717" y="1475600"/>
                </a:lnTo>
                <a:lnTo>
                  <a:pt x="354279" y="1520024"/>
                </a:lnTo>
                <a:lnTo>
                  <a:pt x="330149" y="1564005"/>
                </a:lnTo>
                <a:lnTo>
                  <a:pt x="306819" y="1608391"/>
                </a:lnTo>
                <a:lnTo>
                  <a:pt x="284302" y="1653171"/>
                </a:lnTo>
                <a:lnTo>
                  <a:pt x="262597" y="1698332"/>
                </a:lnTo>
                <a:lnTo>
                  <a:pt x="241719" y="1743875"/>
                </a:lnTo>
                <a:lnTo>
                  <a:pt x="221665" y="1789772"/>
                </a:lnTo>
                <a:lnTo>
                  <a:pt x="202450" y="1836026"/>
                </a:lnTo>
                <a:lnTo>
                  <a:pt x="184073" y="1882597"/>
                </a:lnTo>
                <a:lnTo>
                  <a:pt x="166535" y="1929498"/>
                </a:lnTo>
                <a:lnTo>
                  <a:pt x="149834" y="1976691"/>
                </a:lnTo>
                <a:lnTo>
                  <a:pt x="134010" y="2024189"/>
                </a:lnTo>
                <a:lnTo>
                  <a:pt x="119024" y="2071954"/>
                </a:lnTo>
                <a:lnTo>
                  <a:pt x="104914" y="2119985"/>
                </a:lnTo>
                <a:lnTo>
                  <a:pt x="91668" y="2168283"/>
                </a:lnTo>
                <a:lnTo>
                  <a:pt x="78943" y="2218296"/>
                </a:lnTo>
                <a:lnTo>
                  <a:pt x="67132" y="2268563"/>
                </a:lnTo>
                <a:lnTo>
                  <a:pt x="56261" y="2319045"/>
                </a:lnTo>
                <a:lnTo>
                  <a:pt x="46329" y="2369756"/>
                </a:lnTo>
                <a:lnTo>
                  <a:pt x="37338" y="2420658"/>
                </a:lnTo>
                <a:lnTo>
                  <a:pt x="29273" y="2471763"/>
                </a:lnTo>
                <a:lnTo>
                  <a:pt x="22161" y="2523020"/>
                </a:lnTo>
                <a:lnTo>
                  <a:pt x="15989" y="2574442"/>
                </a:lnTo>
                <a:lnTo>
                  <a:pt x="10756" y="2626017"/>
                </a:lnTo>
                <a:lnTo>
                  <a:pt x="6477" y="2677706"/>
                </a:lnTo>
                <a:lnTo>
                  <a:pt x="3136" y="2729509"/>
                </a:lnTo>
                <a:lnTo>
                  <a:pt x="762" y="2781414"/>
                </a:lnTo>
                <a:lnTo>
                  <a:pt x="0" y="2808681"/>
                </a:lnTo>
                <a:lnTo>
                  <a:pt x="167525" y="2808681"/>
                </a:lnTo>
                <a:lnTo>
                  <a:pt x="168173" y="2785465"/>
                </a:lnTo>
                <a:lnTo>
                  <a:pt x="170497" y="2735719"/>
                </a:lnTo>
                <a:lnTo>
                  <a:pt x="173748" y="2686151"/>
                </a:lnTo>
                <a:lnTo>
                  <a:pt x="177901" y="2636786"/>
                </a:lnTo>
                <a:lnTo>
                  <a:pt x="182956" y="2587612"/>
                </a:lnTo>
                <a:lnTo>
                  <a:pt x="188925" y="2538653"/>
                </a:lnTo>
                <a:lnTo>
                  <a:pt x="195783" y="2489924"/>
                </a:lnTo>
                <a:lnTo>
                  <a:pt x="203542" y="2441435"/>
                </a:lnTo>
                <a:lnTo>
                  <a:pt x="212178" y="2393175"/>
                </a:lnTo>
                <a:lnTo>
                  <a:pt x="221691" y="2345182"/>
                </a:lnTo>
                <a:lnTo>
                  <a:pt x="232079" y="2297455"/>
                </a:lnTo>
                <a:lnTo>
                  <a:pt x="243344" y="2249995"/>
                </a:lnTo>
                <a:lnTo>
                  <a:pt x="255460" y="2202827"/>
                </a:lnTo>
                <a:lnTo>
                  <a:pt x="268439" y="2155952"/>
                </a:lnTo>
                <a:lnTo>
                  <a:pt x="282270" y="2109381"/>
                </a:lnTo>
                <a:lnTo>
                  <a:pt x="296951" y="2063127"/>
                </a:lnTo>
                <a:lnTo>
                  <a:pt x="312470" y="2017204"/>
                </a:lnTo>
                <a:lnTo>
                  <a:pt x="328815" y="1971611"/>
                </a:lnTo>
                <a:lnTo>
                  <a:pt x="345998" y="1926361"/>
                </a:lnTo>
                <a:lnTo>
                  <a:pt x="363994" y="1881479"/>
                </a:lnTo>
                <a:lnTo>
                  <a:pt x="382816" y="1836966"/>
                </a:lnTo>
                <a:lnTo>
                  <a:pt x="402450" y="1792820"/>
                </a:lnTo>
                <a:lnTo>
                  <a:pt x="422897" y="1749069"/>
                </a:lnTo>
                <a:lnTo>
                  <a:pt x="444131" y="1705724"/>
                </a:lnTo>
                <a:lnTo>
                  <a:pt x="466166" y="1662772"/>
                </a:lnTo>
                <a:lnTo>
                  <a:pt x="488988" y="1620253"/>
                </a:lnTo>
                <a:lnTo>
                  <a:pt x="512597" y="1578152"/>
                </a:lnTo>
                <a:lnTo>
                  <a:pt x="536994" y="1536496"/>
                </a:lnTo>
                <a:lnTo>
                  <a:pt x="562152" y="1495285"/>
                </a:lnTo>
                <a:lnTo>
                  <a:pt x="588073" y="1454543"/>
                </a:lnTo>
                <a:lnTo>
                  <a:pt x="614768" y="1414259"/>
                </a:lnTo>
                <a:lnTo>
                  <a:pt x="642200" y="1374470"/>
                </a:lnTo>
                <a:lnTo>
                  <a:pt x="670394" y="1335163"/>
                </a:lnTo>
                <a:lnTo>
                  <a:pt x="699338" y="1296352"/>
                </a:lnTo>
                <a:lnTo>
                  <a:pt x="729018" y="1258062"/>
                </a:lnTo>
                <a:lnTo>
                  <a:pt x="759421" y="1220292"/>
                </a:lnTo>
                <a:lnTo>
                  <a:pt x="790562" y="1183055"/>
                </a:lnTo>
                <a:lnTo>
                  <a:pt x="822413" y="1146352"/>
                </a:lnTo>
                <a:lnTo>
                  <a:pt x="854989" y="1110208"/>
                </a:lnTo>
                <a:lnTo>
                  <a:pt x="888276" y="1074623"/>
                </a:lnTo>
                <a:lnTo>
                  <a:pt x="922274" y="1039622"/>
                </a:lnTo>
                <a:lnTo>
                  <a:pt x="956957" y="1005192"/>
                </a:lnTo>
                <a:lnTo>
                  <a:pt x="992339" y="971359"/>
                </a:lnTo>
                <a:lnTo>
                  <a:pt x="1028420" y="938136"/>
                </a:lnTo>
                <a:lnTo>
                  <a:pt x="1065174" y="905522"/>
                </a:lnTo>
                <a:lnTo>
                  <a:pt x="1102601" y="873531"/>
                </a:lnTo>
                <a:lnTo>
                  <a:pt x="1140701" y="842175"/>
                </a:lnTo>
                <a:lnTo>
                  <a:pt x="1179474" y="811453"/>
                </a:lnTo>
                <a:lnTo>
                  <a:pt x="1218895" y="781405"/>
                </a:lnTo>
                <a:lnTo>
                  <a:pt x="1258976" y="752005"/>
                </a:lnTo>
                <a:lnTo>
                  <a:pt x="1299718" y="723290"/>
                </a:lnTo>
                <a:lnTo>
                  <a:pt x="1341081" y="695261"/>
                </a:lnTo>
                <a:lnTo>
                  <a:pt x="1383093" y="667931"/>
                </a:lnTo>
                <a:lnTo>
                  <a:pt x="1407058" y="644867"/>
                </a:lnTo>
                <a:lnTo>
                  <a:pt x="1419872" y="615403"/>
                </a:lnTo>
                <a:lnTo>
                  <a:pt x="1420710" y="583285"/>
                </a:lnTo>
                <a:lnTo>
                  <a:pt x="1408760" y="552246"/>
                </a:lnTo>
                <a:lnTo>
                  <a:pt x="1403438" y="546722"/>
                </a:lnTo>
                <a:lnTo>
                  <a:pt x="1400581" y="540766"/>
                </a:lnTo>
                <a:lnTo>
                  <a:pt x="1214894" y="295389"/>
                </a:lnTo>
                <a:lnTo>
                  <a:pt x="1861883" y="191084"/>
                </a:lnTo>
                <a:lnTo>
                  <a:pt x="1586255" y="786142"/>
                </a:lnTo>
                <a:lnTo>
                  <a:pt x="1584871" y="784301"/>
                </a:lnTo>
                <a:lnTo>
                  <a:pt x="1559941" y="762279"/>
                </a:lnTo>
                <a:lnTo>
                  <a:pt x="1497520" y="753630"/>
                </a:lnTo>
                <a:lnTo>
                  <a:pt x="1445552" y="793026"/>
                </a:lnTo>
                <a:lnTo>
                  <a:pt x="1435176" y="823429"/>
                </a:lnTo>
                <a:lnTo>
                  <a:pt x="1436941" y="855510"/>
                </a:lnTo>
                <a:lnTo>
                  <a:pt x="1536877" y="998486"/>
                </a:lnTo>
                <a:lnTo>
                  <a:pt x="1566456" y="1022985"/>
                </a:lnTo>
                <a:lnTo>
                  <a:pt x="1603603" y="1031697"/>
                </a:lnTo>
                <a:lnTo>
                  <a:pt x="1606588" y="1031697"/>
                </a:lnTo>
                <a:lnTo>
                  <a:pt x="1652397" y="1016012"/>
                </a:lnTo>
                <a:lnTo>
                  <a:pt x="1679600" y="983145"/>
                </a:lnTo>
                <a:lnTo>
                  <a:pt x="2080082" y="118503"/>
                </a:lnTo>
                <a:lnTo>
                  <a:pt x="2086762" y="96710"/>
                </a:lnTo>
                <a:lnTo>
                  <a:pt x="2087372" y="74307"/>
                </a:lnTo>
                <a:close/>
              </a:path>
            </a:pathLst>
          </a:custGeom>
          <a:solidFill>
            <a:srgbClr val="2E292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1851355" y="7476756"/>
            <a:ext cx="1853564" cy="1834514"/>
          </a:xfrm>
          <a:custGeom>
            <a:avLst/>
            <a:gdLst/>
            <a:ahLst/>
            <a:cxnLst/>
            <a:rect l="l" t="t" r="r" b="b"/>
            <a:pathLst>
              <a:path w="1853564" h="1834515">
                <a:moveTo>
                  <a:pt x="1852955" y="1747786"/>
                </a:moveTo>
                <a:lnTo>
                  <a:pt x="1823847" y="1670164"/>
                </a:lnTo>
                <a:lnTo>
                  <a:pt x="1801647" y="1625320"/>
                </a:lnTo>
                <a:lnTo>
                  <a:pt x="1778660" y="1580896"/>
                </a:lnTo>
                <a:lnTo>
                  <a:pt x="1754873" y="1536915"/>
                </a:lnTo>
                <a:lnTo>
                  <a:pt x="1730324" y="1493367"/>
                </a:lnTo>
                <a:lnTo>
                  <a:pt x="1704987" y="1450276"/>
                </a:lnTo>
                <a:lnTo>
                  <a:pt x="1678889" y="1407642"/>
                </a:lnTo>
                <a:lnTo>
                  <a:pt x="1652028" y="1365478"/>
                </a:lnTo>
                <a:lnTo>
                  <a:pt x="1624406" y="1323784"/>
                </a:lnTo>
                <a:lnTo>
                  <a:pt x="1596047" y="1282585"/>
                </a:lnTo>
                <a:lnTo>
                  <a:pt x="1566926" y="1241882"/>
                </a:lnTo>
                <a:lnTo>
                  <a:pt x="1537081" y="1201686"/>
                </a:lnTo>
                <a:lnTo>
                  <a:pt x="1506499" y="1161999"/>
                </a:lnTo>
                <a:lnTo>
                  <a:pt x="1475193" y="1122845"/>
                </a:lnTo>
                <a:lnTo>
                  <a:pt x="1443164" y="1084211"/>
                </a:lnTo>
                <a:lnTo>
                  <a:pt x="1410423" y="1046124"/>
                </a:lnTo>
                <a:lnTo>
                  <a:pt x="1377175" y="1008811"/>
                </a:lnTo>
                <a:lnTo>
                  <a:pt x="1343291" y="972134"/>
                </a:lnTo>
                <a:lnTo>
                  <a:pt x="1308785" y="936078"/>
                </a:lnTo>
                <a:lnTo>
                  <a:pt x="1273670" y="900658"/>
                </a:lnTo>
                <a:lnTo>
                  <a:pt x="1237945" y="865886"/>
                </a:lnTo>
                <a:lnTo>
                  <a:pt x="1201635" y="831773"/>
                </a:lnTo>
                <a:lnTo>
                  <a:pt x="1164729" y="798322"/>
                </a:lnTo>
                <a:lnTo>
                  <a:pt x="1127239" y="765530"/>
                </a:lnTo>
                <a:lnTo>
                  <a:pt x="1089177" y="733425"/>
                </a:lnTo>
                <a:lnTo>
                  <a:pt x="1050556" y="701992"/>
                </a:lnTo>
                <a:lnTo>
                  <a:pt x="1011377" y="671245"/>
                </a:lnTo>
                <a:lnTo>
                  <a:pt x="971651" y="641210"/>
                </a:lnTo>
                <a:lnTo>
                  <a:pt x="931392" y="611860"/>
                </a:lnTo>
                <a:lnTo>
                  <a:pt x="890600" y="583234"/>
                </a:lnTo>
                <a:lnTo>
                  <a:pt x="849274" y="555320"/>
                </a:lnTo>
                <a:lnTo>
                  <a:pt x="807440" y="528129"/>
                </a:lnTo>
                <a:lnTo>
                  <a:pt x="776427" y="516153"/>
                </a:lnTo>
                <a:lnTo>
                  <a:pt x="772795" y="516255"/>
                </a:lnTo>
                <a:lnTo>
                  <a:pt x="770877" y="515302"/>
                </a:lnTo>
                <a:lnTo>
                  <a:pt x="738835" y="513295"/>
                </a:lnTo>
                <a:lnTo>
                  <a:pt x="708393" y="523468"/>
                </a:lnTo>
                <a:lnTo>
                  <a:pt x="683298" y="545299"/>
                </a:lnTo>
                <a:lnTo>
                  <a:pt x="495795" y="789305"/>
                </a:lnTo>
                <a:lnTo>
                  <a:pt x="224612" y="192214"/>
                </a:lnTo>
                <a:lnTo>
                  <a:pt x="870813" y="301332"/>
                </a:lnTo>
                <a:lnTo>
                  <a:pt x="869403" y="303149"/>
                </a:lnTo>
                <a:lnTo>
                  <a:pt x="854748" y="333019"/>
                </a:lnTo>
                <a:lnTo>
                  <a:pt x="862901" y="395579"/>
                </a:lnTo>
                <a:lnTo>
                  <a:pt x="914565" y="435343"/>
                </a:lnTo>
                <a:lnTo>
                  <a:pt x="977061" y="427189"/>
                </a:lnTo>
                <a:lnTo>
                  <a:pt x="1088491" y="292989"/>
                </a:lnTo>
                <a:lnTo>
                  <a:pt x="1105027" y="253657"/>
                </a:lnTo>
                <a:lnTo>
                  <a:pt x="1105319" y="232321"/>
                </a:lnTo>
                <a:lnTo>
                  <a:pt x="1100074" y="211277"/>
                </a:lnTo>
                <a:lnTo>
                  <a:pt x="1074902" y="176834"/>
                </a:lnTo>
                <a:lnTo>
                  <a:pt x="1036053" y="159258"/>
                </a:lnTo>
                <a:lnTo>
                  <a:pt x="97116" y="698"/>
                </a:lnTo>
                <a:lnTo>
                  <a:pt x="74345" y="0"/>
                </a:lnTo>
                <a:lnTo>
                  <a:pt x="52603" y="5321"/>
                </a:lnTo>
                <a:lnTo>
                  <a:pt x="33032" y="16217"/>
                </a:lnTo>
                <a:lnTo>
                  <a:pt x="16814" y="32232"/>
                </a:lnTo>
                <a:lnTo>
                  <a:pt x="5511" y="52031"/>
                </a:lnTo>
                <a:lnTo>
                  <a:pt x="0" y="73761"/>
                </a:lnTo>
                <a:lnTo>
                  <a:pt x="444" y="96164"/>
                </a:lnTo>
                <a:lnTo>
                  <a:pt x="401002" y="985596"/>
                </a:lnTo>
                <a:lnTo>
                  <a:pt x="427939" y="1018667"/>
                </a:lnTo>
                <a:lnTo>
                  <a:pt x="467664" y="1034186"/>
                </a:lnTo>
                <a:lnTo>
                  <a:pt x="474065" y="1034732"/>
                </a:lnTo>
                <a:lnTo>
                  <a:pt x="477240" y="1034732"/>
                </a:lnTo>
                <a:lnTo>
                  <a:pt x="530136" y="1015898"/>
                </a:lnTo>
                <a:lnTo>
                  <a:pt x="771766" y="705142"/>
                </a:lnTo>
                <a:lnTo>
                  <a:pt x="801611" y="725373"/>
                </a:lnTo>
                <a:lnTo>
                  <a:pt x="842759" y="754443"/>
                </a:lnTo>
                <a:lnTo>
                  <a:pt x="883285" y="784237"/>
                </a:lnTo>
                <a:lnTo>
                  <a:pt x="923188" y="814768"/>
                </a:lnTo>
                <a:lnTo>
                  <a:pt x="962456" y="845997"/>
                </a:lnTo>
                <a:lnTo>
                  <a:pt x="1001077" y="877938"/>
                </a:lnTo>
                <a:lnTo>
                  <a:pt x="1039050" y="910577"/>
                </a:lnTo>
                <a:lnTo>
                  <a:pt x="1076363" y="943902"/>
                </a:lnTo>
                <a:lnTo>
                  <a:pt x="1113015" y="977900"/>
                </a:lnTo>
                <a:lnTo>
                  <a:pt x="1148981" y="1012558"/>
                </a:lnTo>
                <a:lnTo>
                  <a:pt x="1184262" y="1047889"/>
                </a:lnTo>
                <a:lnTo>
                  <a:pt x="1218857" y="1083868"/>
                </a:lnTo>
                <a:lnTo>
                  <a:pt x="1252753" y="1120482"/>
                </a:lnTo>
                <a:lnTo>
                  <a:pt x="1285938" y="1157719"/>
                </a:lnTo>
                <a:lnTo>
                  <a:pt x="1318412" y="1195590"/>
                </a:lnTo>
                <a:lnTo>
                  <a:pt x="1350149" y="1234071"/>
                </a:lnTo>
                <a:lnTo>
                  <a:pt x="1381163" y="1273149"/>
                </a:lnTo>
                <a:lnTo>
                  <a:pt x="1411439" y="1312824"/>
                </a:lnTo>
                <a:lnTo>
                  <a:pt x="1440967" y="1353083"/>
                </a:lnTo>
                <a:lnTo>
                  <a:pt x="1469732" y="1393913"/>
                </a:lnTo>
                <a:lnTo>
                  <a:pt x="1497736" y="1435315"/>
                </a:lnTo>
                <a:lnTo>
                  <a:pt x="1524965" y="1477276"/>
                </a:lnTo>
                <a:lnTo>
                  <a:pt x="1551406" y="1519770"/>
                </a:lnTo>
                <a:lnTo>
                  <a:pt x="1577073" y="1562823"/>
                </a:lnTo>
                <a:lnTo>
                  <a:pt x="1601927" y="1606384"/>
                </a:lnTo>
                <a:lnTo>
                  <a:pt x="1625993" y="1650479"/>
                </a:lnTo>
                <a:lnTo>
                  <a:pt x="1649234" y="1695081"/>
                </a:lnTo>
                <a:lnTo>
                  <a:pt x="1671650" y="1740179"/>
                </a:lnTo>
                <a:lnTo>
                  <a:pt x="1693240" y="1785772"/>
                </a:lnTo>
                <a:lnTo>
                  <a:pt x="1706651" y="1806282"/>
                </a:lnTo>
                <a:lnTo>
                  <a:pt x="1724710" y="1821573"/>
                </a:lnTo>
                <a:lnTo>
                  <a:pt x="1746059" y="1831124"/>
                </a:lnTo>
                <a:lnTo>
                  <a:pt x="1769300" y="1834426"/>
                </a:lnTo>
                <a:lnTo>
                  <a:pt x="1778139" y="1833943"/>
                </a:lnTo>
                <a:lnTo>
                  <a:pt x="1831213" y="1806994"/>
                </a:lnTo>
                <a:lnTo>
                  <a:pt x="1847837" y="1779498"/>
                </a:lnTo>
                <a:lnTo>
                  <a:pt x="1852955" y="1747786"/>
                </a:lnTo>
                <a:close/>
              </a:path>
            </a:pathLst>
          </a:custGeom>
          <a:solidFill>
            <a:srgbClr val="2E292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9325691" y="5426293"/>
            <a:ext cx="989965" cy="1479550"/>
          </a:xfrm>
          <a:custGeom>
            <a:avLst/>
            <a:gdLst/>
            <a:ahLst/>
            <a:cxnLst/>
            <a:rect l="l" t="t" r="r" b="b"/>
            <a:pathLst>
              <a:path w="989965" h="1479550">
                <a:moveTo>
                  <a:pt x="989517" y="473166"/>
                </a:moveTo>
                <a:lnTo>
                  <a:pt x="675811" y="473166"/>
                </a:lnTo>
                <a:lnTo>
                  <a:pt x="675811" y="0"/>
                </a:lnTo>
                <a:lnTo>
                  <a:pt x="989517" y="0"/>
                </a:lnTo>
                <a:lnTo>
                  <a:pt x="989517" y="473166"/>
                </a:lnTo>
                <a:close/>
              </a:path>
              <a:path w="989965" h="1479550">
                <a:moveTo>
                  <a:pt x="582576" y="1479023"/>
                </a:moveTo>
                <a:lnTo>
                  <a:pt x="523610" y="1477550"/>
                </a:lnTo>
                <a:lnTo>
                  <a:pt x="467710" y="1473253"/>
                </a:lnTo>
                <a:lnTo>
                  <a:pt x="414891" y="1466142"/>
                </a:lnTo>
                <a:lnTo>
                  <a:pt x="365167" y="1456228"/>
                </a:lnTo>
                <a:lnTo>
                  <a:pt x="318551" y="1443524"/>
                </a:lnTo>
                <a:lnTo>
                  <a:pt x="275057" y="1428040"/>
                </a:lnTo>
                <a:lnTo>
                  <a:pt x="234698" y="1409789"/>
                </a:lnTo>
                <a:lnTo>
                  <a:pt x="197489" y="1388781"/>
                </a:lnTo>
                <a:lnTo>
                  <a:pt x="163444" y="1365029"/>
                </a:lnTo>
                <a:lnTo>
                  <a:pt x="132575" y="1338544"/>
                </a:lnTo>
                <a:lnTo>
                  <a:pt x="104898" y="1309338"/>
                </a:lnTo>
                <a:lnTo>
                  <a:pt x="80425" y="1277421"/>
                </a:lnTo>
                <a:lnTo>
                  <a:pt x="59170" y="1242806"/>
                </a:lnTo>
                <a:lnTo>
                  <a:pt x="41148" y="1205504"/>
                </a:lnTo>
                <a:lnTo>
                  <a:pt x="26371" y="1165526"/>
                </a:lnTo>
                <a:lnTo>
                  <a:pt x="14854" y="1122885"/>
                </a:lnTo>
                <a:lnTo>
                  <a:pt x="6611" y="1077591"/>
                </a:lnTo>
                <a:lnTo>
                  <a:pt x="1655" y="1029656"/>
                </a:lnTo>
                <a:lnTo>
                  <a:pt x="0" y="979092"/>
                </a:lnTo>
                <a:lnTo>
                  <a:pt x="1942" y="927390"/>
                </a:lnTo>
                <a:lnTo>
                  <a:pt x="7704" y="877841"/>
                </a:lnTo>
                <a:lnTo>
                  <a:pt x="17188" y="830543"/>
                </a:lnTo>
                <a:lnTo>
                  <a:pt x="30295" y="785593"/>
                </a:lnTo>
                <a:lnTo>
                  <a:pt x="46928" y="743087"/>
                </a:lnTo>
                <a:lnTo>
                  <a:pt x="66988" y="703124"/>
                </a:lnTo>
                <a:lnTo>
                  <a:pt x="90378" y="665799"/>
                </a:lnTo>
                <a:lnTo>
                  <a:pt x="116999" y="631211"/>
                </a:lnTo>
                <a:lnTo>
                  <a:pt x="146754" y="599456"/>
                </a:lnTo>
                <a:lnTo>
                  <a:pt x="179544" y="570631"/>
                </a:lnTo>
                <a:lnTo>
                  <a:pt x="215271" y="544834"/>
                </a:lnTo>
                <a:lnTo>
                  <a:pt x="253838" y="522162"/>
                </a:lnTo>
                <a:lnTo>
                  <a:pt x="295146" y="502711"/>
                </a:lnTo>
                <a:lnTo>
                  <a:pt x="339098" y="486579"/>
                </a:lnTo>
                <a:lnTo>
                  <a:pt x="385594" y="473862"/>
                </a:lnTo>
                <a:lnTo>
                  <a:pt x="434539" y="464659"/>
                </a:lnTo>
                <a:lnTo>
                  <a:pt x="485832" y="459066"/>
                </a:lnTo>
                <a:lnTo>
                  <a:pt x="539377" y="457180"/>
                </a:lnTo>
                <a:lnTo>
                  <a:pt x="575578" y="457992"/>
                </a:lnTo>
                <a:lnTo>
                  <a:pt x="609122" y="460678"/>
                </a:lnTo>
                <a:lnTo>
                  <a:pt x="641901" y="465612"/>
                </a:lnTo>
                <a:lnTo>
                  <a:pt x="675811" y="473166"/>
                </a:lnTo>
                <a:lnTo>
                  <a:pt x="989517" y="473166"/>
                </a:lnTo>
                <a:lnTo>
                  <a:pt x="989517" y="716094"/>
                </a:lnTo>
                <a:lnTo>
                  <a:pt x="581051" y="716094"/>
                </a:lnTo>
                <a:lnTo>
                  <a:pt x="530680" y="719644"/>
                </a:lnTo>
                <a:lnTo>
                  <a:pt x="485476" y="730161"/>
                </a:lnTo>
                <a:lnTo>
                  <a:pt x="445641" y="747447"/>
                </a:lnTo>
                <a:lnTo>
                  <a:pt x="411379" y="771306"/>
                </a:lnTo>
                <a:lnTo>
                  <a:pt x="382891" y="801540"/>
                </a:lnTo>
                <a:lnTo>
                  <a:pt x="360382" y="837951"/>
                </a:lnTo>
                <a:lnTo>
                  <a:pt x="344052" y="880341"/>
                </a:lnTo>
                <a:lnTo>
                  <a:pt x="334106" y="928513"/>
                </a:lnTo>
                <a:lnTo>
                  <a:pt x="330745" y="982269"/>
                </a:lnTo>
                <a:lnTo>
                  <a:pt x="333970" y="1034520"/>
                </a:lnTo>
                <a:lnTo>
                  <a:pt x="343565" y="1081156"/>
                </a:lnTo>
                <a:lnTo>
                  <a:pt x="359409" y="1122033"/>
                </a:lnTo>
                <a:lnTo>
                  <a:pt x="381385" y="1157011"/>
                </a:lnTo>
                <a:lnTo>
                  <a:pt x="409371" y="1185948"/>
                </a:lnTo>
                <a:lnTo>
                  <a:pt x="443249" y="1208701"/>
                </a:lnTo>
                <a:lnTo>
                  <a:pt x="482899" y="1225129"/>
                </a:lnTo>
                <a:lnTo>
                  <a:pt x="528202" y="1235090"/>
                </a:lnTo>
                <a:lnTo>
                  <a:pt x="579037" y="1238442"/>
                </a:lnTo>
                <a:lnTo>
                  <a:pt x="989517" y="1238442"/>
                </a:lnTo>
                <a:lnTo>
                  <a:pt x="989517" y="1436720"/>
                </a:lnTo>
                <a:lnTo>
                  <a:pt x="931147" y="1447254"/>
                </a:lnTo>
                <a:lnTo>
                  <a:pt x="876142" y="1456137"/>
                </a:lnTo>
                <a:lnTo>
                  <a:pt x="823890" y="1463446"/>
                </a:lnTo>
                <a:lnTo>
                  <a:pt x="773781" y="1469256"/>
                </a:lnTo>
                <a:lnTo>
                  <a:pt x="725206" y="1473643"/>
                </a:lnTo>
                <a:lnTo>
                  <a:pt x="677554" y="1476682"/>
                </a:lnTo>
                <a:lnTo>
                  <a:pt x="630214" y="1478450"/>
                </a:lnTo>
                <a:lnTo>
                  <a:pt x="582576" y="1479023"/>
                </a:lnTo>
                <a:close/>
              </a:path>
              <a:path w="989965" h="1479550">
                <a:moveTo>
                  <a:pt x="989517" y="1238442"/>
                </a:moveTo>
                <a:lnTo>
                  <a:pt x="579037" y="1238442"/>
                </a:lnTo>
                <a:lnTo>
                  <a:pt x="604223" y="1238035"/>
                </a:lnTo>
                <a:lnTo>
                  <a:pt x="629145" y="1236691"/>
                </a:lnTo>
                <a:lnTo>
                  <a:pt x="655959" y="1234222"/>
                </a:lnTo>
                <a:lnTo>
                  <a:pt x="686821" y="1230440"/>
                </a:lnTo>
                <a:lnTo>
                  <a:pt x="686821" y="732098"/>
                </a:lnTo>
                <a:lnTo>
                  <a:pt x="660246" y="724534"/>
                </a:lnTo>
                <a:lnTo>
                  <a:pt x="634696" y="719595"/>
                </a:lnTo>
                <a:lnTo>
                  <a:pt x="608765" y="716907"/>
                </a:lnTo>
                <a:lnTo>
                  <a:pt x="581051" y="716094"/>
                </a:lnTo>
                <a:lnTo>
                  <a:pt x="989517" y="716094"/>
                </a:lnTo>
                <a:lnTo>
                  <a:pt x="989517" y="1238442"/>
                </a:lnTo>
                <a:close/>
              </a:path>
            </a:pathLst>
          </a:custGeom>
          <a:solidFill>
            <a:srgbClr val="2AA87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10877948" y="5501817"/>
            <a:ext cx="6287351" cy="4785181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10207696" y="5922052"/>
            <a:ext cx="621030" cy="1419225"/>
          </a:xfrm>
          <a:custGeom>
            <a:avLst/>
            <a:gdLst/>
            <a:ahLst/>
            <a:cxnLst/>
            <a:rect l="l" t="t" r="r" b="b"/>
            <a:pathLst>
              <a:path w="621029" h="1419225">
                <a:moveTo>
                  <a:pt x="291038" y="1418716"/>
                </a:moveTo>
                <a:lnTo>
                  <a:pt x="0" y="1281627"/>
                </a:lnTo>
                <a:lnTo>
                  <a:pt x="55111" y="1254415"/>
                </a:lnTo>
                <a:lnTo>
                  <a:pt x="102297" y="1227465"/>
                </a:lnTo>
                <a:lnTo>
                  <a:pt x="142384" y="1200122"/>
                </a:lnTo>
                <a:lnTo>
                  <a:pt x="176201" y="1171734"/>
                </a:lnTo>
                <a:lnTo>
                  <a:pt x="204573" y="1141646"/>
                </a:lnTo>
                <a:lnTo>
                  <a:pt x="228327" y="1109206"/>
                </a:lnTo>
                <a:lnTo>
                  <a:pt x="248292" y="1073759"/>
                </a:lnTo>
                <a:lnTo>
                  <a:pt x="273800" y="1010890"/>
                </a:lnTo>
                <a:lnTo>
                  <a:pt x="291308" y="933763"/>
                </a:lnTo>
                <a:lnTo>
                  <a:pt x="297403" y="886696"/>
                </a:lnTo>
                <a:lnTo>
                  <a:pt x="301906" y="832274"/>
                </a:lnTo>
                <a:lnTo>
                  <a:pt x="304954" y="769234"/>
                </a:lnTo>
                <a:lnTo>
                  <a:pt x="306683" y="696314"/>
                </a:lnTo>
                <a:lnTo>
                  <a:pt x="307229" y="612249"/>
                </a:lnTo>
                <a:lnTo>
                  <a:pt x="307229" y="0"/>
                </a:lnTo>
                <a:lnTo>
                  <a:pt x="620523" y="5"/>
                </a:lnTo>
                <a:lnTo>
                  <a:pt x="620523" y="719330"/>
                </a:lnTo>
                <a:lnTo>
                  <a:pt x="619948" y="789912"/>
                </a:lnTo>
                <a:lnTo>
                  <a:pt x="618153" y="853449"/>
                </a:lnTo>
                <a:lnTo>
                  <a:pt x="615034" y="910615"/>
                </a:lnTo>
                <a:lnTo>
                  <a:pt x="610489" y="962083"/>
                </a:lnTo>
                <a:lnTo>
                  <a:pt x="604413" y="1008525"/>
                </a:lnTo>
                <a:lnTo>
                  <a:pt x="596703" y="1050614"/>
                </a:lnTo>
                <a:lnTo>
                  <a:pt x="587256" y="1089024"/>
                </a:lnTo>
                <a:lnTo>
                  <a:pt x="562735" y="1157495"/>
                </a:lnTo>
                <a:lnTo>
                  <a:pt x="524500" y="1229127"/>
                </a:lnTo>
                <a:lnTo>
                  <a:pt x="498597" y="1265632"/>
                </a:lnTo>
                <a:lnTo>
                  <a:pt x="468779" y="1299169"/>
                </a:lnTo>
                <a:lnTo>
                  <a:pt x="434081" y="1330493"/>
                </a:lnTo>
                <a:lnTo>
                  <a:pt x="393535" y="1360357"/>
                </a:lnTo>
                <a:lnTo>
                  <a:pt x="346176" y="1389513"/>
                </a:lnTo>
                <a:lnTo>
                  <a:pt x="291038" y="1418716"/>
                </a:lnTo>
                <a:close/>
              </a:path>
            </a:pathLst>
          </a:custGeom>
          <a:solidFill>
            <a:srgbClr val="2AA87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10483308" y="5426293"/>
            <a:ext cx="314325" cy="318770"/>
          </a:xfrm>
          <a:custGeom>
            <a:avLst/>
            <a:gdLst/>
            <a:ahLst/>
            <a:cxnLst/>
            <a:rect l="l" t="t" r="r" b="b"/>
            <a:pathLst>
              <a:path w="314325" h="318770">
                <a:moveTo>
                  <a:pt x="313706" y="318509"/>
                </a:moveTo>
                <a:lnTo>
                  <a:pt x="0" y="318509"/>
                </a:lnTo>
                <a:lnTo>
                  <a:pt x="0" y="0"/>
                </a:lnTo>
                <a:lnTo>
                  <a:pt x="313706" y="0"/>
                </a:lnTo>
                <a:lnTo>
                  <a:pt x="313706" y="318509"/>
                </a:lnTo>
                <a:close/>
              </a:path>
            </a:pathLst>
          </a:custGeom>
          <a:solidFill>
            <a:srgbClr val="2AA87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11714774" y="3827221"/>
            <a:ext cx="2057400" cy="2057400"/>
          </a:xfrm>
          <a:custGeom>
            <a:avLst/>
            <a:gdLst/>
            <a:ahLst/>
            <a:cxnLst/>
            <a:rect l="l" t="t" r="r" b="b"/>
            <a:pathLst>
              <a:path w="2057400" h="2057400">
                <a:moveTo>
                  <a:pt x="2057404" y="1768082"/>
                </a:moveTo>
                <a:lnTo>
                  <a:pt x="1543053" y="1768082"/>
                </a:lnTo>
                <a:lnTo>
                  <a:pt x="1543053" y="0"/>
                </a:lnTo>
                <a:lnTo>
                  <a:pt x="2057404" y="213777"/>
                </a:lnTo>
                <a:lnTo>
                  <a:pt x="2057404" y="1768082"/>
                </a:lnTo>
                <a:close/>
              </a:path>
              <a:path w="2057400" h="2057400">
                <a:moveTo>
                  <a:pt x="825303" y="768312"/>
                </a:moveTo>
                <a:lnTo>
                  <a:pt x="530424" y="768312"/>
                </a:lnTo>
                <a:lnTo>
                  <a:pt x="1002984" y="300895"/>
                </a:lnTo>
                <a:lnTo>
                  <a:pt x="1285878" y="421125"/>
                </a:lnTo>
                <a:lnTo>
                  <a:pt x="1285878" y="634259"/>
                </a:lnTo>
                <a:lnTo>
                  <a:pt x="1002984" y="634259"/>
                </a:lnTo>
                <a:lnTo>
                  <a:pt x="825303" y="768312"/>
                </a:lnTo>
                <a:close/>
              </a:path>
              <a:path w="2057400" h="2057400">
                <a:moveTo>
                  <a:pt x="245924" y="1204546"/>
                </a:moveTo>
                <a:lnTo>
                  <a:pt x="128587" y="1165326"/>
                </a:lnTo>
                <a:lnTo>
                  <a:pt x="417910" y="879219"/>
                </a:lnTo>
                <a:lnTo>
                  <a:pt x="128587" y="593111"/>
                </a:lnTo>
                <a:lnTo>
                  <a:pt x="245924" y="553891"/>
                </a:lnTo>
                <a:lnTo>
                  <a:pt x="530424" y="768312"/>
                </a:lnTo>
                <a:lnTo>
                  <a:pt x="825303" y="768312"/>
                </a:lnTo>
                <a:lnTo>
                  <a:pt x="678300" y="879219"/>
                </a:lnTo>
                <a:lnTo>
                  <a:pt x="824726" y="990126"/>
                </a:lnTo>
                <a:lnTo>
                  <a:pt x="530424" y="990126"/>
                </a:lnTo>
                <a:lnTo>
                  <a:pt x="245924" y="1204546"/>
                </a:lnTo>
                <a:close/>
              </a:path>
              <a:path w="2057400" h="2057400">
                <a:moveTo>
                  <a:pt x="1285878" y="1125143"/>
                </a:moveTo>
                <a:lnTo>
                  <a:pt x="1002984" y="1125143"/>
                </a:lnTo>
                <a:lnTo>
                  <a:pt x="1002984" y="634259"/>
                </a:lnTo>
                <a:lnTo>
                  <a:pt x="1285878" y="634259"/>
                </a:lnTo>
                <a:lnTo>
                  <a:pt x="1285878" y="1125143"/>
                </a:lnTo>
                <a:close/>
              </a:path>
              <a:path w="2057400" h="2057400">
                <a:moveTo>
                  <a:pt x="1002984" y="1457221"/>
                </a:moveTo>
                <a:lnTo>
                  <a:pt x="530424" y="990126"/>
                </a:lnTo>
                <a:lnTo>
                  <a:pt x="824726" y="990126"/>
                </a:lnTo>
                <a:lnTo>
                  <a:pt x="1002984" y="1125143"/>
                </a:lnTo>
                <a:lnTo>
                  <a:pt x="1285878" y="1125143"/>
                </a:lnTo>
                <a:lnTo>
                  <a:pt x="1285878" y="1337313"/>
                </a:lnTo>
                <a:lnTo>
                  <a:pt x="1002984" y="1457221"/>
                </a:lnTo>
                <a:close/>
              </a:path>
              <a:path w="2057400" h="2057400">
                <a:moveTo>
                  <a:pt x="1543053" y="2057404"/>
                </a:moveTo>
                <a:lnTo>
                  <a:pt x="0" y="1537910"/>
                </a:lnTo>
                <a:lnTo>
                  <a:pt x="1543053" y="1768082"/>
                </a:lnTo>
                <a:lnTo>
                  <a:pt x="2057404" y="1768082"/>
                </a:lnTo>
                <a:lnTo>
                  <a:pt x="2057404" y="1843306"/>
                </a:lnTo>
                <a:lnTo>
                  <a:pt x="1543053" y="2057404"/>
                </a:lnTo>
                <a:close/>
              </a:path>
            </a:pathLst>
          </a:custGeom>
          <a:solidFill>
            <a:srgbClr val="0079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 txBox="1">
            <a:spLocks noGrp="1"/>
          </p:cNvSpPr>
          <p:nvPr>
            <p:ph type="title"/>
          </p:nvPr>
        </p:nvSpPr>
        <p:spPr>
          <a:xfrm>
            <a:off x="2475407" y="580136"/>
            <a:ext cx="5050155" cy="7543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750" spc="150">
                <a:solidFill>
                  <a:srgbClr val="292E3A"/>
                </a:solidFill>
              </a:rPr>
              <a:t>Database</a:t>
            </a:r>
            <a:r>
              <a:rPr dirty="0" sz="4750" spc="-70">
                <a:solidFill>
                  <a:srgbClr val="292E3A"/>
                </a:solidFill>
              </a:rPr>
              <a:t> </a:t>
            </a:r>
            <a:r>
              <a:rPr dirty="0" sz="4750">
                <a:solidFill>
                  <a:srgbClr val="0EA577"/>
                </a:solidFill>
              </a:rPr>
              <a:t>Design</a:t>
            </a:r>
            <a:endParaRPr sz="4750"/>
          </a:p>
        </p:txBody>
      </p:sp>
      <p:sp>
        <p:nvSpPr>
          <p:cNvPr id="34" name="object 34"/>
          <p:cNvSpPr txBox="1"/>
          <p:nvPr/>
        </p:nvSpPr>
        <p:spPr>
          <a:xfrm>
            <a:off x="9916674" y="580136"/>
            <a:ext cx="7998459" cy="7543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750" spc="150" b="1">
                <a:solidFill>
                  <a:srgbClr val="292E3A"/>
                </a:solidFill>
                <a:latin typeface="Arial"/>
                <a:cs typeface="Arial"/>
              </a:rPr>
              <a:t>Database</a:t>
            </a:r>
            <a:r>
              <a:rPr dirty="0" sz="4750" spc="-70" b="1">
                <a:solidFill>
                  <a:srgbClr val="292E3A"/>
                </a:solidFill>
                <a:latin typeface="Arial"/>
                <a:cs typeface="Arial"/>
              </a:rPr>
              <a:t> </a:t>
            </a:r>
            <a:r>
              <a:rPr dirty="0" sz="4750" spc="280" b="1">
                <a:solidFill>
                  <a:srgbClr val="0EA577"/>
                </a:solidFill>
                <a:latin typeface="Arial"/>
                <a:cs typeface="Arial"/>
              </a:rPr>
              <a:t>Implementation</a:t>
            </a:r>
            <a:endParaRPr sz="4750">
              <a:latin typeface="Arial"/>
              <a:cs typeface="Aria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2287663" y="3642961"/>
            <a:ext cx="2899410" cy="368935"/>
          </a:xfrm>
          <a:custGeom>
            <a:avLst/>
            <a:gdLst/>
            <a:ahLst/>
            <a:cxnLst/>
            <a:rect l="l" t="t" r="r" b="b"/>
            <a:pathLst>
              <a:path w="2899410" h="368935">
                <a:moveTo>
                  <a:pt x="2807170" y="368523"/>
                </a:moveTo>
                <a:lnTo>
                  <a:pt x="92042" y="368523"/>
                </a:lnTo>
                <a:lnTo>
                  <a:pt x="56215" y="361283"/>
                </a:lnTo>
                <a:lnTo>
                  <a:pt x="26958" y="341539"/>
                </a:lnTo>
                <a:lnTo>
                  <a:pt x="7233" y="312254"/>
                </a:lnTo>
                <a:lnTo>
                  <a:pt x="0" y="276392"/>
                </a:lnTo>
                <a:lnTo>
                  <a:pt x="0" y="92130"/>
                </a:lnTo>
                <a:lnTo>
                  <a:pt x="7233" y="56269"/>
                </a:lnTo>
                <a:lnTo>
                  <a:pt x="26958" y="26984"/>
                </a:lnTo>
                <a:lnTo>
                  <a:pt x="56215" y="7240"/>
                </a:lnTo>
                <a:lnTo>
                  <a:pt x="92042" y="0"/>
                </a:lnTo>
                <a:lnTo>
                  <a:pt x="2807170" y="0"/>
                </a:lnTo>
                <a:lnTo>
                  <a:pt x="2842998" y="7240"/>
                </a:lnTo>
                <a:lnTo>
                  <a:pt x="2872255" y="26984"/>
                </a:lnTo>
                <a:lnTo>
                  <a:pt x="2891979" y="56269"/>
                </a:lnTo>
                <a:lnTo>
                  <a:pt x="2899212" y="92130"/>
                </a:lnTo>
                <a:lnTo>
                  <a:pt x="2899212" y="276392"/>
                </a:lnTo>
                <a:lnTo>
                  <a:pt x="2891979" y="312254"/>
                </a:lnTo>
                <a:lnTo>
                  <a:pt x="2872255" y="341539"/>
                </a:lnTo>
                <a:lnTo>
                  <a:pt x="2842998" y="361283"/>
                </a:lnTo>
                <a:lnTo>
                  <a:pt x="2807170" y="368523"/>
                </a:lnTo>
                <a:close/>
              </a:path>
            </a:pathLst>
          </a:custGeom>
          <a:solidFill>
            <a:srgbClr val="7DD957">
              <a:alpha val="5685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 txBox="1"/>
          <p:nvPr/>
        </p:nvSpPr>
        <p:spPr>
          <a:xfrm>
            <a:off x="2275067" y="3629798"/>
            <a:ext cx="2927985" cy="3854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350" spc="-210" b="1">
                <a:latin typeface="Verdana"/>
                <a:cs typeface="Verdana"/>
              </a:rPr>
              <a:t>DESIGN </a:t>
            </a:r>
            <a:r>
              <a:rPr dirty="0" sz="2350" spc="-235" b="1">
                <a:latin typeface="Verdana"/>
                <a:cs typeface="Verdana"/>
              </a:rPr>
              <a:t>DECITIONS</a:t>
            </a:r>
            <a:endParaRPr sz="2350">
              <a:latin typeface="Verdana"/>
              <a:cs typeface="Verdana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59457" y="7110429"/>
            <a:ext cx="2872105" cy="457200"/>
          </a:xfrm>
          <a:custGeom>
            <a:avLst/>
            <a:gdLst/>
            <a:ahLst/>
            <a:cxnLst/>
            <a:rect l="l" t="t" r="r" b="b"/>
            <a:pathLst>
              <a:path w="2872105" h="457200">
                <a:moveTo>
                  <a:pt x="2757667" y="457199"/>
                </a:moveTo>
                <a:lnTo>
                  <a:pt x="114190" y="457199"/>
                </a:lnTo>
                <a:lnTo>
                  <a:pt x="69742" y="448217"/>
                </a:lnTo>
                <a:lnTo>
                  <a:pt x="33445" y="423722"/>
                </a:lnTo>
                <a:lnTo>
                  <a:pt x="8973" y="387390"/>
                </a:lnTo>
                <a:lnTo>
                  <a:pt x="0" y="342899"/>
                </a:lnTo>
                <a:lnTo>
                  <a:pt x="0" y="114299"/>
                </a:lnTo>
                <a:lnTo>
                  <a:pt x="8973" y="69809"/>
                </a:lnTo>
                <a:lnTo>
                  <a:pt x="33445" y="33477"/>
                </a:lnTo>
                <a:lnTo>
                  <a:pt x="69742" y="8982"/>
                </a:lnTo>
                <a:lnTo>
                  <a:pt x="114190" y="0"/>
                </a:lnTo>
                <a:lnTo>
                  <a:pt x="2757667" y="0"/>
                </a:lnTo>
                <a:lnTo>
                  <a:pt x="2802113" y="8982"/>
                </a:lnTo>
                <a:lnTo>
                  <a:pt x="2838410" y="33477"/>
                </a:lnTo>
                <a:lnTo>
                  <a:pt x="2862883" y="69809"/>
                </a:lnTo>
                <a:lnTo>
                  <a:pt x="2871857" y="114299"/>
                </a:lnTo>
                <a:lnTo>
                  <a:pt x="2871857" y="342899"/>
                </a:lnTo>
                <a:lnTo>
                  <a:pt x="2862883" y="387390"/>
                </a:lnTo>
                <a:lnTo>
                  <a:pt x="2838410" y="423722"/>
                </a:lnTo>
                <a:lnTo>
                  <a:pt x="2802113" y="448217"/>
                </a:lnTo>
                <a:lnTo>
                  <a:pt x="2757667" y="457199"/>
                </a:lnTo>
                <a:close/>
              </a:path>
            </a:pathLst>
          </a:custGeom>
          <a:solidFill>
            <a:srgbClr val="7DD957">
              <a:alpha val="5685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 txBox="1"/>
          <p:nvPr/>
        </p:nvSpPr>
        <p:spPr>
          <a:xfrm>
            <a:off x="47235" y="7097148"/>
            <a:ext cx="2900680" cy="4724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900" spc="-90" b="1">
                <a:latin typeface="Verdana"/>
                <a:cs typeface="Verdana"/>
              </a:rPr>
              <a:t>CORE</a:t>
            </a:r>
            <a:r>
              <a:rPr dirty="0" sz="2900" spc="-225" b="1">
                <a:latin typeface="Verdana"/>
                <a:cs typeface="Verdana"/>
              </a:rPr>
              <a:t> </a:t>
            </a:r>
            <a:r>
              <a:rPr dirty="0" sz="2900" spc="-290" b="1">
                <a:latin typeface="Verdana"/>
                <a:cs typeface="Verdana"/>
              </a:rPr>
              <a:t>ENTITIES</a:t>
            </a:r>
            <a:endParaRPr sz="2900">
              <a:latin typeface="Verdana"/>
              <a:cs typeface="Verdana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4972491" y="6890455"/>
            <a:ext cx="3039110" cy="457200"/>
          </a:xfrm>
          <a:custGeom>
            <a:avLst/>
            <a:gdLst/>
            <a:ahLst/>
            <a:cxnLst/>
            <a:rect l="l" t="t" r="r" b="b"/>
            <a:pathLst>
              <a:path w="3039109" h="457200">
                <a:moveTo>
                  <a:pt x="2924486" y="457200"/>
                </a:moveTo>
                <a:lnTo>
                  <a:pt x="114189" y="457200"/>
                </a:lnTo>
                <a:lnTo>
                  <a:pt x="69741" y="448217"/>
                </a:lnTo>
                <a:lnTo>
                  <a:pt x="33445" y="423722"/>
                </a:lnTo>
                <a:lnTo>
                  <a:pt x="8973" y="387390"/>
                </a:lnTo>
                <a:lnTo>
                  <a:pt x="0" y="342900"/>
                </a:lnTo>
                <a:lnTo>
                  <a:pt x="0" y="114300"/>
                </a:lnTo>
                <a:lnTo>
                  <a:pt x="8973" y="69809"/>
                </a:lnTo>
                <a:lnTo>
                  <a:pt x="33445" y="33477"/>
                </a:lnTo>
                <a:lnTo>
                  <a:pt x="69741" y="8982"/>
                </a:lnTo>
                <a:lnTo>
                  <a:pt x="114189" y="0"/>
                </a:lnTo>
                <a:lnTo>
                  <a:pt x="2924486" y="0"/>
                </a:lnTo>
                <a:lnTo>
                  <a:pt x="2968936" y="8982"/>
                </a:lnTo>
                <a:lnTo>
                  <a:pt x="3005232" y="33477"/>
                </a:lnTo>
                <a:lnTo>
                  <a:pt x="3029703" y="69809"/>
                </a:lnTo>
                <a:lnTo>
                  <a:pt x="3038676" y="114300"/>
                </a:lnTo>
                <a:lnTo>
                  <a:pt x="3038676" y="342900"/>
                </a:lnTo>
                <a:lnTo>
                  <a:pt x="3029703" y="387390"/>
                </a:lnTo>
                <a:lnTo>
                  <a:pt x="3005232" y="423722"/>
                </a:lnTo>
                <a:lnTo>
                  <a:pt x="2968936" y="448217"/>
                </a:lnTo>
                <a:lnTo>
                  <a:pt x="2924486" y="457200"/>
                </a:lnTo>
                <a:close/>
              </a:path>
            </a:pathLst>
          </a:custGeom>
          <a:solidFill>
            <a:srgbClr val="7DD957">
              <a:alpha val="5685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 txBox="1"/>
          <p:nvPr/>
        </p:nvSpPr>
        <p:spPr>
          <a:xfrm>
            <a:off x="4960189" y="6877174"/>
            <a:ext cx="3067050" cy="4724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900" spc="-250" b="1">
                <a:latin typeface="Verdana"/>
                <a:cs typeface="Verdana"/>
              </a:rPr>
              <a:t>RELATIONSHIPS</a:t>
            </a:r>
            <a:endParaRPr sz="2900">
              <a:latin typeface="Verdana"/>
              <a:cs typeface="Verdana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9051352" y="7336926"/>
            <a:ext cx="1609090" cy="457200"/>
          </a:xfrm>
          <a:custGeom>
            <a:avLst/>
            <a:gdLst/>
            <a:ahLst/>
            <a:cxnLst/>
            <a:rect l="l" t="t" r="r" b="b"/>
            <a:pathLst>
              <a:path w="1609090" h="457200">
                <a:moveTo>
                  <a:pt x="1494436" y="457200"/>
                </a:moveTo>
                <a:lnTo>
                  <a:pt x="114190" y="457200"/>
                </a:lnTo>
                <a:lnTo>
                  <a:pt x="69739" y="448217"/>
                </a:lnTo>
                <a:lnTo>
                  <a:pt x="33443" y="423722"/>
                </a:lnTo>
                <a:lnTo>
                  <a:pt x="8972" y="387390"/>
                </a:lnTo>
                <a:lnTo>
                  <a:pt x="0" y="342900"/>
                </a:lnTo>
                <a:lnTo>
                  <a:pt x="0" y="114300"/>
                </a:lnTo>
                <a:lnTo>
                  <a:pt x="8972" y="69809"/>
                </a:lnTo>
                <a:lnTo>
                  <a:pt x="33443" y="33477"/>
                </a:lnTo>
                <a:lnTo>
                  <a:pt x="69739" y="8982"/>
                </a:lnTo>
                <a:lnTo>
                  <a:pt x="114190" y="0"/>
                </a:lnTo>
                <a:lnTo>
                  <a:pt x="1494436" y="0"/>
                </a:lnTo>
                <a:lnTo>
                  <a:pt x="1538882" y="8982"/>
                </a:lnTo>
                <a:lnTo>
                  <a:pt x="1575179" y="33477"/>
                </a:lnTo>
                <a:lnTo>
                  <a:pt x="1599652" y="69809"/>
                </a:lnTo>
                <a:lnTo>
                  <a:pt x="1608626" y="114300"/>
                </a:lnTo>
                <a:lnTo>
                  <a:pt x="1608626" y="342900"/>
                </a:lnTo>
                <a:lnTo>
                  <a:pt x="1599652" y="387390"/>
                </a:lnTo>
                <a:lnTo>
                  <a:pt x="1575179" y="423722"/>
                </a:lnTo>
                <a:lnTo>
                  <a:pt x="1538882" y="448217"/>
                </a:lnTo>
                <a:lnTo>
                  <a:pt x="1494436" y="457200"/>
                </a:lnTo>
                <a:close/>
              </a:path>
            </a:pathLst>
          </a:custGeom>
          <a:solidFill>
            <a:srgbClr val="7DD957">
              <a:alpha val="5685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 txBox="1"/>
          <p:nvPr/>
        </p:nvSpPr>
        <p:spPr>
          <a:xfrm>
            <a:off x="9039738" y="7323645"/>
            <a:ext cx="1635760" cy="4724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900" spc="-275" b="1">
                <a:latin typeface="Verdana"/>
                <a:cs typeface="Verdana"/>
              </a:rPr>
              <a:t>D</a:t>
            </a:r>
            <a:r>
              <a:rPr dirty="0" sz="2900" spc="25" b="1">
                <a:latin typeface="Verdana"/>
                <a:cs typeface="Verdana"/>
              </a:rPr>
              <a:t>J</a:t>
            </a:r>
            <a:r>
              <a:rPr dirty="0" sz="2900" spc="-120" b="1">
                <a:latin typeface="Verdana"/>
                <a:cs typeface="Verdana"/>
              </a:rPr>
              <a:t>A</a:t>
            </a:r>
            <a:r>
              <a:rPr dirty="0" sz="2900" spc="-320" b="1">
                <a:latin typeface="Verdana"/>
                <a:cs typeface="Verdana"/>
              </a:rPr>
              <a:t>N</a:t>
            </a:r>
            <a:r>
              <a:rPr dirty="0" sz="2900" spc="-45" b="1">
                <a:latin typeface="Verdana"/>
                <a:cs typeface="Verdana"/>
              </a:rPr>
              <a:t>G</a:t>
            </a:r>
            <a:r>
              <a:rPr dirty="0" sz="2900" spc="-165" b="1">
                <a:latin typeface="Verdana"/>
                <a:cs typeface="Verdana"/>
              </a:rPr>
              <a:t>O</a:t>
            </a:r>
            <a:endParaRPr sz="2900">
              <a:latin typeface="Verdana"/>
              <a:cs typeface="Verdana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14927685" y="7776874"/>
            <a:ext cx="2846070" cy="457200"/>
          </a:xfrm>
          <a:custGeom>
            <a:avLst/>
            <a:gdLst/>
            <a:ahLst/>
            <a:cxnLst/>
            <a:rect l="l" t="t" r="r" b="b"/>
            <a:pathLst>
              <a:path w="2846069" h="457200">
                <a:moveTo>
                  <a:pt x="2731648" y="457200"/>
                </a:moveTo>
                <a:lnTo>
                  <a:pt x="114190" y="457200"/>
                </a:lnTo>
                <a:lnTo>
                  <a:pt x="69742" y="448217"/>
                </a:lnTo>
                <a:lnTo>
                  <a:pt x="33445" y="423722"/>
                </a:lnTo>
                <a:lnTo>
                  <a:pt x="8973" y="387390"/>
                </a:lnTo>
                <a:lnTo>
                  <a:pt x="0" y="342900"/>
                </a:lnTo>
                <a:lnTo>
                  <a:pt x="0" y="114300"/>
                </a:lnTo>
                <a:lnTo>
                  <a:pt x="8973" y="69809"/>
                </a:lnTo>
                <a:lnTo>
                  <a:pt x="33445" y="33477"/>
                </a:lnTo>
                <a:lnTo>
                  <a:pt x="69742" y="8982"/>
                </a:lnTo>
                <a:lnTo>
                  <a:pt x="114190" y="0"/>
                </a:lnTo>
                <a:lnTo>
                  <a:pt x="2731648" y="0"/>
                </a:lnTo>
                <a:lnTo>
                  <a:pt x="2776094" y="8982"/>
                </a:lnTo>
                <a:lnTo>
                  <a:pt x="2812391" y="33477"/>
                </a:lnTo>
                <a:lnTo>
                  <a:pt x="2836864" y="69809"/>
                </a:lnTo>
                <a:lnTo>
                  <a:pt x="2845838" y="114300"/>
                </a:lnTo>
                <a:lnTo>
                  <a:pt x="2845838" y="342900"/>
                </a:lnTo>
                <a:lnTo>
                  <a:pt x="2836864" y="387390"/>
                </a:lnTo>
                <a:lnTo>
                  <a:pt x="2812391" y="423722"/>
                </a:lnTo>
                <a:lnTo>
                  <a:pt x="2776094" y="448217"/>
                </a:lnTo>
                <a:lnTo>
                  <a:pt x="2731648" y="457200"/>
                </a:lnTo>
                <a:close/>
              </a:path>
            </a:pathLst>
          </a:custGeom>
          <a:solidFill>
            <a:srgbClr val="7DD957">
              <a:alpha val="5685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 txBox="1"/>
          <p:nvPr/>
        </p:nvSpPr>
        <p:spPr>
          <a:xfrm>
            <a:off x="14915626" y="7763593"/>
            <a:ext cx="2874645" cy="4724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900" spc="-120" b="1">
                <a:latin typeface="Verdana"/>
                <a:cs typeface="Verdana"/>
              </a:rPr>
              <a:t>POSTGRESSQL</a:t>
            </a:r>
            <a:endParaRPr sz="2900">
              <a:latin typeface="Verdana"/>
              <a:cs typeface="Verdana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12104665" y="3288357"/>
            <a:ext cx="1276350" cy="368935"/>
          </a:xfrm>
          <a:custGeom>
            <a:avLst/>
            <a:gdLst/>
            <a:ahLst/>
            <a:cxnLst/>
            <a:rect l="l" t="t" r="r" b="b"/>
            <a:pathLst>
              <a:path w="1276350" h="368935">
                <a:moveTo>
                  <a:pt x="1183841" y="368523"/>
                </a:moveTo>
                <a:lnTo>
                  <a:pt x="92042" y="368523"/>
                </a:lnTo>
                <a:lnTo>
                  <a:pt x="56213" y="361283"/>
                </a:lnTo>
                <a:lnTo>
                  <a:pt x="26956" y="341539"/>
                </a:lnTo>
                <a:lnTo>
                  <a:pt x="7232" y="312254"/>
                </a:lnTo>
                <a:lnTo>
                  <a:pt x="0" y="276392"/>
                </a:lnTo>
                <a:lnTo>
                  <a:pt x="0" y="92130"/>
                </a:lnTo>
                <a:lnTo>
                  <a:pt x="7232" y="56269"/>
                </a:lnTo>
                <a:lnTo>
                  <a:pt x="26956" y="26984"/>
                </a:lnTo>
                <a:lnTo>
                  <a:pt x="56213" y="7240"/>
                </a:lnTo>
                <a:lnTo>
                  <a:pt x="92042" y="0"/>
                </a:lnTo>
                <a:lnTo>
                  <a:pt x="1183841" y="0"/>
                </a:lnTo>
                <a:lnTo>
                  <a:pt x="1219670" y="7240"/>
                </a:lnTo>
                <a:lnTo>
                  <a:pt x="1248927" y="26984"/>
                </a:lnTo>
                <a:lnTo>
                  <a:pt x="1268651" y="56269"/>
                </a:lnTo>
                <a:lnTo>
                  <a:pt x="1275884" y="92130"/>
                </a:lnTo>
                <a:lnTo>
                  <a:pt x="1275884" y="276392"/>
                </a:lnTo>
                <a:lnTo>
                  <a:pt x="1268651" y="312254"/>
                </a:lnTo>
                <a:lnTo>
                  <a:pt x="1248927" y="341539"/>
                </a:lnTo>
                <a:lnTo>
                  <a:pt x="1219670" y="361283"/>
                </a:lnTo>
                <a:lnTo>
                  <a:pt x="1183841" y="368523"/>
                </a:lnTo>
                <a:close/>
              </a:path>
            </a:pathLst>
          </a:custGeom>
          <a:solidFill>
            <a:srgbClr val="7DD957">
              <a:alpha val="5685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 txBox="1"/>
          <p:nvPr/>
        </p:nvSpPr>
        <p:spPr>
          <a:xfrm>
            <a:off x="12092964" y="3275194"/>
            <a:ext cx="1303020" cy="3854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350" spc="-215" b="1">
                <a:latin typeface="Verdana"/>
                <a:cs typeface="Verdana"/>
              </a:rPr>
              <a:t>V</a:t>
            </a:r>
            <a:r>
              <a:rPr dirty="0" sz="2350" spc="-90" b="1">
                <a:latin typeface="Verdana"/>
                <a:cs typeface="Verdana"/>
              </a:rPr>
              <a:t>S</a:t>
            </a:r>
            <a:r>
              <a:rPr dirty="0" sz="2350" spc="15" b="1">
                <a:latin typeface="Verdana"/>
                <a:cs typeface="Verdana"/>
              </a:rPr>
              <a:t>C</a:t>
            </a:r>
            <a:r>
              <a:rPr dirty="0" sz="2350" spc="-150" b="1">
                <a:latin typeface="Verdana"/>
                <a:cs typeface="Verdana"/>
              </a:rPr>
              <a:t>O</a:t>
            </a:r>
            <a:r>
              <a:rPr dirty="0" sz="2350" spc="-229" b="1">
                <a:latin typeface="Verdana"/>
                <a:cs typeface="Verdana"/>
              </a:rPr>
              <a:t>D</a:t>
            </a:r>
            <a:r>
              <a:rPr dirty="0" sz="2350" spc="-35" b="1">
                <a:latin typeface="Verdana"/>
                <a:cs typeface="Verdana"/>
              </a:rPr>
              <a:t>E</a:t>
            </a:r>
            <a:endParaRPr sz="2350">
              <a:latin typeface="Verdana"/>
              <a:cs typeface="Verdana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15297058" y="7372045"/>
            <a:ext cx="2990850" cy="2915285"/>
            <a:chOff x="15297058" y="7372045"/>
            <a:chExt cx="2990850" cy="2915285"/>
          </a:xfrm>
        </p:grpSpPr>
        <p:sp>
          <p:nvSpPr>
            <p:cNvPr id="48" name="object 48"/>
            <p:cNvSpPr/>
            <p:nvPr/>
          </p:nvSpPr>
          <p:spPr>
            <a:xfrm>
              <a:off x="16023762" y="7372045"/>
              <a:ext cx="2264410" cy="2915285"/>
            </a:xfrm>
            <a:custGeom>
              <a:avLst/>
              <a:gdLst/>
              <a:ahLst/>
              <a:cxnLst/>
              <a:rect l="l" t="t" r="r" b="b"/>
              <a:pathLst>
                <a:path w="2264409" h="2915284">
                  <a:moveTo>
                    <a:pt x="973892" y="1941061"/>
                  </a:moveTo>
                  <a:lnTo>
                    <a:pt x="1947230" y="2914954"/>
                  </a:lnTo>
                  <a:lnTo>
                    <a:pt x="0" y="2914954"/>
                  </a:lnTo>
                  <a:lnTo>
                    <a:pt x="973892" y="1941061"/>
                  </a:lnTo>
                  <a:close/>
                </a:path>
                <a:path w="2264409" h="2915284">
                  <a:moveTo>
                    <a:pt x="2264145" y="0"/>
                  </a:moveTo>
                  <a:lnTo>
                    <a:pt x="2264145" y="2098978"/>
                  </a:lnTo>
                  <a:lnTo>
                    <a:pt x="1214357" y="1049788"/>
                  </a:lnTo>
                  <a:lnTo>
                    <a:pt x="2264145" y="0"/>
                  </a:lnTo>
                  <a:close/>
                </a:path>
              </a:pathLst>
            </a:custGeom>
            <a:solidFill>
              <a:srgbClr val="00BE6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/>
            <p:cNvSpPr/>
            <p:nvPr/>
          </p:nvSpPr>
          <p:spPr>
            <a:xfrm>
              <a:off x="15297058" y="7605331"/>
              <a:ext cx="2990850" cy="2682240"/>
            </a:xfrm>
            <a:custGeom>
              <a:avLst/>
              <a:gdLst/>
              <a:ahLst/>
              <a:cxnLst/>
              <a:rect l="l" t="t" r="r" b="b"/>
              <a:pathLst>
                <a:path w="2990850" h="2682240">
                  <a:moveTo>
                    <a:pt x="891871" y="1707775"/>
                  </a:moveTo>
                  <a:lnTo>
                    <a:pt x="1865209" y="2681668"/>
                  </a:lnTo>
                  <a:lnTo>
                    <a:pt x="0" y="2681668"/>
                  </a:lnTo>
                  <a:lnTo>
                    <a:pt x="0" y="2599646"/>
                  </a:lnTo>
                  <a:lnTo>
                    <a:pt x="891871" y="1707775"/>
                  </a:lnTo>
                  <a:close/>
                </a:path>
                <a:path w="2990850" h="2682240">
                  <a:moveTo>
                    <a:pt x="2986064" y="0"/>
                  </a:moveTo>
                  <a:lnTo>
                    <a:pt x="2990849" y="0"/>
                  </a:lnTo>
                  <a:lnTo>
                    <a:pt x="2990849" y="44264"/>
                  </a:lnTo>
                  <a:lnTo>
                    <a:pt x="2219210" y="815903"/>
                  </a:lnTo>
                  <a:lnTo>
                    <a:pt x="2990849" y="1587542"/>
                  </a:lnTo>
                  <a:lnTo>
                    <a:pt x="2990849" y="1632405"/>
                  </a:lnTo>
                  <a:lnTo>
                    <a:pt x="2986064" y="1632405"/>
                  </a:lnTo>
                  <a:lnTo>
                    <a:pt x="2981279" y="1630611"/>
                  </a:lnTo>
                  <a:lnTo>
                    <a:pt x="2180329" y="829661"/>
                  </a:lnTo>
                  <a:lnTo>
                    <a:pt x="2176291" y="823530"/>
                  </a:lnTo>
                  <a:lnTo>
                    <a:pt x="2174945" y="816501"/>
                  </a:lnTo>
                  <a:lnTo>
                    <a:pt x="2176291" y="809473"/>
                  </a:lnTo>
                  <a:lnTo>
                    <a:pt x="2180329" y="803342"/>
                  </a:lnTo>
                  <a:lnTo>
                    <a:pt x="2977690" y="5981"/>
                  </a:lnTo>
                  <a:lnTo>
                    <a:pt x="2981279" y="1794"/>
                  </a:lnTo>
                  <a:lnTo>
                    <a:pt x="2986064" y="0"/>
                  </a:lnTo>
                  <a:close/>
                </a:path>
              </a:pathLst>
            </a:custGeom>
            <a:solidFill>
              <a:srgbClr val="7DD95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/>
            <p:cNvSpPr/>
            <p:nvPr/>
          </p:nvSpPr>
          <p:spPr>
            <a:xfrm>
              <a:off x="15704340" y="8867470"/>
              <a:ext cx="2583815" cy="1419860"/>
            </a:xfrm>
            <a:custGeom>
              <a:avLst/>
              <a:gdLst/>
              <a:ahLst/>
              <a:cxnLst/>
              <a:rect l="l" t="t" r="r" b="b"/>
              <a:pathLst>
                <a:path w="2583815" h="1419859">
                  <a:moveTo>
                    <a:pt x="484589" y="942715"/>
                  </a:moveTo>
                  <a:lnTo>
                    <a:pt x="491618" y="944061"/>
                  </a:lnTo>
                  <a:lnTo>
                    <a:pt x="497749" y="948099"/>
                  </a:lnTo>
                  <a:lnTo>
                    <a:pt x="969179" y="1419529"/>
                  </a:lnTo>
                  <a:lnTo>
                    <a:pt x="917138" y="1419529"/>
                  </a:lnTo>
                  <a:lnTo>
                    <a:pt x="484589" y="986980"/>
                  </a:lnTo>
                  <a:lnTo>
                    <a:pt x="432549" y="986980"/>
                  </a:lnTo>
                  <a:lnTo>
                    <a:pt x="471430" y="948099"/>
                  </a:lnTo>
                  <a:lnTo>
                    <a:pt x="477561" y="944061"/>
                  </a:lnTo>
                  <a:lnTo>
                    <a:pt x="484589" y="942715"/>
                  </a:lnTo>
                  <a:close/>
                </a:path>
                <a:path w="2583815" h="1419859">
                  <a:moveTo>
                    <a:pt x="432549" y="986980"/>
                  </a:moveTo>
                  <a:lnTo>
                    <a:pt x="484589" y="986980"/>
                  </a:lnTo>
                  <a:lnTo>
                    <a:pt x="52040" y="1419529"/>
                  </a:lnTo>
                  <a:lnTo>
                    <a:pt x="0" y="1419529"/>
                  </a:lnTo>
                  <a:lnTo>
                    <a:pt x="432549" y="986980"/>
                  </a:lnTo>
                  <a:close/>
                </a:path>
                <a:path w="2583815" h="1419859">
                  <a:moveTo>
                    <a:pt x="2583568" y="0"/>
                  </a:moveTo>
                  <a:lnTo>
                    <a:pt x="2583568" y="1419529"/>
                  </a:lnTo>
                  <a:lnTo>
                    <a:pt x="1904017" y="1419529"/>
                  </a:lnTo>
                  <a:lnTo>
                    <a:pt x="1533779" y="1049788"/>
                  </a:lnTo>
                  <a:lnTo>
                    <a:pt x="2583568" y="0"/>
                  </a:lnTo>
                  <a:close/>
                </a:path>
              </a:pathLst>
            </a:custGeom>
            <a:solidFill>
              <a:srgbClr val="C1FF72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20195" y="2034814"/>
            <a:ext cx="47625" cy="8066405"/>
          </a:xfrm>
          <a:custGeom>
            <a:avLst/>
            <a:gdLst/>
            <a:ahLst/>
            <a:cxnLst/>
            <a:rect l="l" t="t" r="r" b="b"/>
            <a:pathLst>
              <a:path w="47625" h="8066405">
                <a:moveTo>
                  <a:pt x="0" y="8065830"/>
                </a:moveTo>
                <a:lnTo>
                  <a:pt x="0" y="0"/>
                </a:lnTo>
                <a:lnTo>
                  <a:pt x="47624" y="0"/>
                </a:lnTo>
                <a:lnTo>
                  <a:pt x="47624" y="8065830"/>
                </a:lnTo>
                <a:lnTo>
                  <a:pt x="0" y="8065830"/>
                </a:lnTo>
                <a:close/>
              </a:path>
            </a:pathLst>
          </a:custGeom>
          <a:solidFill>
            <a:srgbClr val="00BE62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1058543" y="2810929"/>
            <a:ext cx="7129780" cy="6414135"/>
            <a:chOff x="1058543" y="2810929"/>
            <a:chExt cx="7129780" cy="6414135"/>
          </a:xfrm>
        </p:grpSpPr>
        <p:sp>
          <p:nvSpPr>
            <p:cNvPr id="4" name="object 4"/>
            <p:cNvSpPr/>
            <p:nvPr/>
          </p:nvSpPr>
          <p:spPr>
            <a:xfrm>
              <a:off x="1593537" y="2810929"/>
              <a:ext cx="2065436" cy="206543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810417" y="3027898"/>
              <a:ext cx="1655445" cy="1655445"/>
            </a:xfrm>
            <a:custGeom>
              <a:avLst/>
              <a:gdLst/>
              <a:ahLst/>
              <a:cxnLst/>
              <a:rect l="l" t="t" r="r" b="b"/>
              <a:pathLst>
                <a:path w="1655445" h="1655445">
                  <a:moveTo>
                    <a:pt x="827525" y="1655048"/>
                  </a:moveTo>
                  <a:lnTo>
                    <a:pt x="777445" y="1651744"/>
                  </a:lnTo>
                  <a:lnTo>
                    <a:pt x="728647" y="1641995"/>
                  </a:lnTo>
                  <a:lnTo>
                    <a:pt x="681724" y="1626047"/>
                  </a:lnTo>
                  <a:lnTo>
                    <a:pt x="637266" y="1604144"/>
                  </a:lnTo>
                  <a:lnTo>
                    <a:pt x="595867" y="1576534"/>
                  </a:lnTo>
                  <a:lnTo>
                    <a:pt x="558119" y="1543461"/>
                  </a:lnTo>
                  <a:lnTo>
                    <a:pt x="111593" y="1096929"/>
                  </a:lnTo>
                  <a:lnTo>
                    <a:pt x="78517" y="1059184"/>
                  </a:lnTo>
                  <a:lnTo>
                    <a:pt x="50905" y="1017788"/>
                  </a:lnTo>
                  <a:lnTo>
                    <a:pt x="29002" y="973333"/>
                  </a:lnTo>
                  <a:lnTo>
                    <a:pt x="13053" y="926408"/>
                  </a:lnTo>
                  <a:lnTo>
                    <a:pt x="3304" y="877606"/>
                  </a:lnTo>
                  <a:lnTo>
                    <a:pt x="0" y="827516"/>
                  </a:lnTo>
                  <a:lnTo>
                    <a:pt x="3304" y="777440"/>
                  </a:lnTo>
                  <a:lnTo>
                    <a:pt x="13053" y="728645"/>
                  </a:lnTo>
                  <a:lnTo>
                    <a:pt x="29002" y="681723"/>
                  </a:lnTo>
                  <a:lnTo>
                    <a:pt x="50905" y="637265"/>
                  </a:lnTo>
                  <a:lnTo>
                    <a:pt x="78517" y="595861"/>
                  </a:lnTo>
                  <a:lnTo>
                    <a:pt x="111593" y="558104"/>
                  </a:lnTo>
                  <a:lnTo>
                    <a:pt x="558119" y="111602"/>
                  </a:lnTo>
                  <a:lnTo>
                    <a:pt x="595867" y="78517"/>
                  </a:lnTo>
                  <a:lnTo>
                    <a:pt x="637266" y="50901"/>
                  </a:lnTo>
                  <a:lnTo>
                    <a:pt x="681724" y="28997"/>
                  </a:lnTo>
                  <a:lnTo>
                    <a:pt x="728647" y="13050"/>
                  </a:lnTo>
                  <a:lnTo>
                    <a:pt x="777445" y="3303"/>
                  </a:lnTo>
                  <a:lnTo>
                    <a:pt x="827525" y="0"/>
                  </a:lnTo>
                  <a:lnTo>
                    <a:pt x="877605" y="3303"/>
                  </a:lnTo>
                  <a:lnTo>
                    <a:pt x="926403" y="13050"/>
                  </a:lnTo>
                  <a:lnTo>
                    <a:pt x="973327" y="28997"/>
                  </a:lnTo>
                  <a:lnTo>
                    <a:pt x="1017785" y="50901"/>
                  </a:lnTo>
                  <a:lnTo>
                    <a:pt x="1059184" y="78517"/>
                  </a:lnTo>
                  <a:lnTo>
                    <a:pt x="1096932" y="111602"/>
                  </a:lnTo>
                  <a:lnTo>
                    <a:pt x="1543449" y="558104"/>
                  </a:lnTo>
                  <a:lnTo>
                    <a:pt x="1576532" y="595861"/>
                  </a:lnTo>
                  <a:lnTo>
                    <a:pt x="1604146" y="637265"/>
                  </a:lnTo>
                  <a:lnTo>
                    <a:pt x="1626046" y="681723"/>
                  </a:lnTo>
                  <a:lnTo>
                    <a:pt x="1641989" y="728645"/>
                  </a:lnTo>
                  <a:lnTo>
                    <a:pt x="1651734" y="777440"/>
                  </a:lnTo>
                  <a:lnTo>
                    <a:pt x="1655036" y="827516"/>
                  </a:lnTo>
                  <a:lnTo>
                    <a:pt x="1651734" y="877606"/>
                  </a:lnTo>
                  <a:lnTo>
                    <a:pt x="1641989" y="926408"/>
                  </a:lnTo>
                  <a:lnTo>
                    <a:pt x="1626046" y="973333"/>
                  </a:lnTo>
                  <a:lnTo>
                    <a:pt x="1604146" y="1017788"/>
                  </a:lnTo>
                  <a:lnTo>
                    <a:pt x="1576532" y="1059184"/>
                  </a:lnTo>
                  <a:lnTo>
                    <a:pt x="1543449" y="1096929"/>
                  </a:lnTo>
                  <a:lnTo>
                    <a:pt x="1096932" y="1543461"/>
                  </a:lnTo>
                  <a:lnTo>
                    <a:pt x="1059184" y="1576534"/>
                  </a:lnTo>
                  <a:lnTo>
                    <a:pt x="1017785" y="1604144"/>
                  </a:lnTo>
                  <a:lnTo>
                    <a:pt x="973327" y="1626047"/>
                  </a:lnTo>
                  <a:lnTo>
                    <a:pt x="926403" y="1641995"/>
                  </a:lnTo>
                  <a:lnTo>
                    <a:pt x="877605" y="1651744"/>
                  </a:lnTo>
                  <a:lnTo>
                    <a:pt x="827525" y="1655048"/>
                  </a:lnTo>
                  <a:close/>
                </a:path>
              </a:pathLst>
            </a:custGeom>
            <a:solidFill>
              <a:srgbClr val="00BE6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3692602" y="3797134"/>
              <a:ext cx="3248025" cy="48895"/>
            </a:xfrm>
            <a:custGeom>
              <a:avLst/>
              <a:gdLst/>
              <a:ahLst/>
              <a:cxnLst/>
              <a:rect l="l" t="t" r="r" b="b"/>
              <a:pathLst>
                <a:path w="3248025" h="48895">
                  <a:moveTo>
                    <a:pt x="0" y="48677"/>
                  </a:moveTo>
                  <a:lnTo>
                    <a:pt x="3247749" y="0"/>
                  </a:lnTo>
                </a:path>
              </a:pathLst>
            </a:custGeom>
            <a:ln w="38100">
              <a:solidFill>
                <a:srgbClr val="F4F4F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5888965" y="3591770"/>
              <a:ext cx="2111754" cy="211175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6074237" y="3797198"/>
              <a:ext cx="1725295" cy="1725295"/>
            </a:xfrm>
            <a:custGeom>
              <a:avLst/>
              <a:gdLst/>
              <a:ahLst/>
              <a:cxnLst/>
              <a:rect l="l" t="t" r="r" b="b"/>
              <a:pathLst>
                <a:path w="1725295" h="1725295">
                  <a:moveTo>
                    <a:pt x="862401" y="1724802"/>
                  </a:moveTo>
                  <a:lnTo>
                    <a:pt x="809946" y="1720650"/>
                  </a:lnTo>
                  <a:lnTo>
                    <a:pt x="759250" y="1708441"/>
                  </a:lnTo>
                  <a:lnTo>
                    <a:pt x="711209" y="1688545"/>
                  </a:lnTo>
                  <a:lnTo>
                    <a:pt x="666716" y="1661333"/>
                  </a:lnTo>
                  <a:lnTo>
                    <a:pt x="626668" y="1627174"/>
                  </a:lnTo>
                  <a:lnTo>
                    <a:pt x="97657" y="1098133"/>
                  </a:lnTo>
                  <a:lnTo>
                    <a:pt x="63495" y="1058100"/>
                  </a:lnTo>
                  <a:lnTo>
                    <a:pt x="36276" y="1013615"/>
                  </a:lnTo>
                  <a:lnTo>
                    <a:pt x="16371" y="965573"/>
                  </a:lnTo>
                  <a:lnTo>
                    <a:pt x="4155" y="914870"/>
                  </a:lnTo>
                  <a:lnTo>
                    <a:pt x="0" y="862401"/>
                  </a:lnTo>
                  <a:lnTo>
                    <a:pt x="4155" y="809932"/>
                  </a:lnTo>
                  <a:lnTo>
                    <a:pt x="16371" y="759229"/>
                  </a:lnTo>
                  <a:lnTo>
                    <a:pt x="36276" y="711187"/>
                  </a:lnTo>
                  <a:lnTo>
                    <a:pt x="63495" y="666701"/>
                  </a:lnTo>
                  <a:lnTo>
                    <a:pt x="97657" y="626668"/>
                  </a:lnTo>
                  <a:lnTo>
                    <a:pt x="626668" y="97627"/>
                  </a:lnTo>
                  <a:lnTo>
                    <a:pt x="666716" y="63468"/>
                  </a:lnTo>
                  <a:lnTo>
                    <a:pt x="711209" y="36256"/>
                  </a:lnTo>
                  <a:lnTo>
                    <a:pt x="759250" y="16360"/>
                  </a:lnTo>
                  <a:lnTo>
                    <a:pt x="809946" y="4151"/>
                  </a:lnTo>
                  <a:lnTo>
                    <a:pt x="862401" y="0"/>
                  </a:lnTo>
                  <a:lnTo>
                    <a:pt x="914870" y="4151"/>
                  </a:lnTo>
                  <a:lnTo>
                    <a:pt x="965573" y="16360"/>
                  </a:lnTo>
                  <a:lnTo>
                    <a:pt x="1013615" y="36256"/>
                  </a:lnTo>
                  <a:lnTo>
                    <a:pt x="1058100" y="63468"/>
                  </a:lnTo>
                  <a:lnTo>
                    <a:pt x="1098133" y="97627"/>
                  </a:lnTo>
                  <a:lnTo>
                    <a:pt x="1627174" y="626668"/>
                  </a:lnTo>
                  <a:lnTo>
                    <a:pt x="1661336" y="666701"/>
                  </a:lnTo>
                  <a:lnTo>
                    <a:pt x="1688556" y="711187"/>
                  </a:lnTo>
                  <a:lnTo>
                    <a:pt x="1708461" y="759229"/>
                  </a:lnTo>
                  <a:lnTo>
                    <a:pt x="1720677" y="809932"/>
                  </a:lnTo>
                  <a:lnTo>
                    <a:pt x="1724832" y="862401"/>
                  </a:lnTo>
                  <a:lnTo>
                    <a:pt x="1720677" y="914870"/>
                  </a:lnTo>
                  <a:lnTo>
                    <a:pt x="1708461" y="965573"/>
                  </a:lnTo>
                  <a:lnTo>
                    <a:pt x="1688556" y="1013615"/>
                  </a:lnTo>
                  <a:lnTo>
                    <a:pt x="1661336" y="1058100"/>
                  </a:lnTo>
                  <a:lnTo>
                    <a:pt x="1627174" y="1098133"/>
                  </a:lnTo>
                  <a:lnTo>
                    <a:pt x="1098133" y="1627174"/>
                  </a:lnTo>
                  <a:lnTo>
                    <a:pt x="1058100" y="1661333"/>
                  </a:lnTo>
                  <a:lnTo>
                    <a:pt x="1013615" y="1688545"/>
                  </a:lnTo>
                  <a:lnTo>
                    <a:pt x="965573" y="1708441"/>
                  </a:lnTo>
                  <a:lnTo>
                    <a:pt x="914870" y="1720650"/>
                  </a:lnTo>
                  <a:lnTo>
                    <a:pt x="862401" y="1724802"/>
                  </a:lnTo>
                  <a:close/>
                </a:path>
              </a:pathLst>
            </a:custGeom>
            <a:solidFill>
              <a:srgbClr val="00BE6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2112076" y="5736161"/>
              <a:ext cx="4834255" cy="568325"/>
            </a:xfrm>
            <a:custGeom>
              <a:avLst/>
              <a:gdLst/>
              <a:ahLst/>
              <a:cxnLst/>
              <a:rect l="l" t="t" r="r" b="b"/>
              <a:pathLst>
                <a:path w="4834255" h="568325">
                  <a:moveTo>
                    <a:pt x="4834042" y="0"/>
                  </a:moveTo>
                  <a:lnTo>
                    <a:pt x="0" y="568221"/>
                  </a:lnTo>
                </a:path>
              </a:pathLst>
            </a:custGeom>
            <a:ln w="38099">
              <a:solidFill>
                <a:srgbClr val="F4F4F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58543" y="6334660"/>
              <a:ext cx="2102490" cy="210249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292576" y="6536344"/>
              <a:ext cx="1608455" cy="1668780"/>
            </a:xfrm>
            <a:custGeom>
              <a:avLst/>
              <a:gdLst/>
              <a:ahLst/>
              <a:cxnLst/>
              <a:rect l="l" t="t" r="r" b="b"/>
              <a:pathLst>
                <a:path w="1608455" h="1668779">
                  <a:moveTo>
                    <a:pt x="804111" y="1668231"/>
                  </a:moveTo>
                  <a:lnTo>
                    <a:pt x="754740" y="1664891"/>
                  </a:lnTo>
                  <a:lnTo>
                    <a:pt x="706695" y="1655045"/>
                  </a:lnTo>
                  <a:lnTo>
                    <a:pt x="660588" y="1638955"/>
                  </a:lnTo>
                  <a:lnTo>
                    <a:pt x="617029" y="1616880"/>
                  </a:lnTo>
                  <a:lnTo>
                    <a:pt x="576628" y="1589081"/>
                  </a:lnTo>
                  <a:lnTo>
                    <a:pt x="539996" y="1555820"/>
                  </a:lnTo>
                  <a:lnTo>
                    <a:pt x="109969" y="1108709"/>
                  </a:lnTo>
                  <a:lnTo>
                    <a:pt x="78549" y="1071821"/>
                  </a:lnTo>
                  <a:lnTo>
                    <a:pt x="52366" y="1032254"/>
                  </a:lnTo>
                  <a:lnTo>
                    <a:pt x="31419" y="990495"/>
                  </a:lnTo>
                  <a:lnTo>
                    <a:pt x="15709" y="947033"/>
                  </a:lnTo>
                  <a:lnTo>
                    <a:pt x="5236" y="902353"/>
                  </a:lnTo>
                  <a:lnTo>
                    <a:pt x="0" y="856942"/>
                  </a:lnTo>
                  <a:lnTo>
                    <a:pt x="0" y="811288"/>
                  </a:lnTo>
                  <a:lnTo>
                    <a:pt x="5236" y="765878"/>
                  </a:lnTo>
                  <a:lnTo>
                    <a:pt x="15709" y="721198"/>
                  </a:lnTo>
                  <a:lnTo>
                    <a:pt x="31419" y="677735"/>
                  </a:lnTo>
                  <a:lnTo>
                    <a:pt x="52366" y="635977"/>
                  </a:lnTo>
                  <a:lnTo>
                    <a:pt x="78549" y="596410"/>
                  </a:lnTo>
                  <a:lnTo>
                    <a:pt x="109969" y="559521"/>
                  </a:lnTo>
                  <a:lnTo>
                    <a:pt x="539996" y="112440"/>
                  </a:lnTo>
                  <a:lnTo>
                    <a:pt x="576628" y="79166"/>
                  </a:lnTo>
                  <a:lnTo>
                    <a:pt x="617029" y="51359"/>
                  </a:lnTo>
                  <a:lnTo>
                    <a:pt x="660588" y="29279"/>
                  </a:lnTo>
                  <a:lnTo>
                    <a:pt x="706695" y="13186"/>
                  </a:lnTo>
                  <a:lnTo>
                    <a:pt x="754740" y="3339"/>
                  </a:lnTo>
                  <a:lnTo>
                    <a:pt x="804111" y="0"/>
                  </a:lnTo>
                  <a:lnTo>
                    <a:pt x="853483" y="3339"/>
                  </a:lnTo>
                  <a:lnTo>
                    <a:pt x="901527" y="13186"/>
                  </a:lnTo>
                  <a:lnTo>
                    <a:pt x="947634" y="29279"/>
                  </a:lnTo>
                  <a:lnTo>
                    <a:pt x="991193" y="51359"/>
                  </a:lnTo>
                  <a:lnTo>
                    <a:pt x="1031594" y="79166"/>
                  </a:lnTo>
                  <a:lnTo>
                    <a:pt x="1068227" y="112440"/>
                  </a:lnTo>
                  <a:lnTo>
                    <a:pt x="1498251" y="559521"/>
                  </a:lnTo>
                  <a:lnTo>
                    <a:pt x="1529671" y="596410"/>
                  </a:lnTo>
                  <a:lnTo>
                    <a:pt x="1555855" y="635977"/>
                  </a:lnTo>
                  <a:lnTo>
                    <a:pt x="1576802" y="677735"/>
                  </a:lnTo>
                  <a:lnTo>
                    <a:pt x="1592512" y="721198"/>
                  </a:lnTo>
                  <a:lnTo>
                    <a:pt x="1602986" y="765878"/>
                  </a:lnTo>
                  <a:lnTo>
                    <a:pt x="1608222" y="811288"/>
                  </a:lnTo>
                  <a:lnTo>
                    <a:pt x="1608222" y="856942"/>
                  </a:lnTo>
                  <a:lnTo>
                    <a:pt x="1602986" y="902353"/>
                  </a:lnTo>
                  <a:lnTo>
                    <a:pt x="1592512" y="947033"/>
                  </a:lnTo>
                  <a:lnTo>
                    <a:pt x="1576802" y="990495"/>
                  </a:lnTo>
                  <a:lnTo>
                    <a:pt x="1555855" y="1032254"/>
                  </a:lnTo>
                  <a:lnTo>
                    <a:pt x="1529671" y="1071821"/>
                  </a:lnTo>
                  <a:lnTo>
                    <a:pt x="1498251" y="1108709"/>
                  </a:lnTo>
                  <a:lnTo>
                    <a:pt x="1068227" y="1555820"/>
                  </a:lnTo>
                  <a:lnTo>
                    <a:pt x="1031594" y="1589081"/>
                  </a:lnTo>
                  <a:lnTo>
                    <a:pt x="991193" y="1616880"/>
                  </a:lnTo>
                  <a:lnTo>
                    <a:pt x="947634" y="1638955"/>
                  </a:lnTo>
                  <a:lnTo>
                    <a:pt x="901527" y="1655045"/>
                  </a:lnTo>
                  <a:lnTo>
                    <a:pt x="853483" y="1664891"/>
                  </a:lnTo>
                  <a:lnTo>
                    <a:pt x="804111" y="1668231"/>
                  </a:lnTo>
                  <a:close/>
                </a:path>
              </a:pathLst>
            </a:custGeom>
            <a:solidFill>
              <a:srgbClr val="00BE6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2108436" y="8203700"/>
              <a:ext cx="4001770" cy="260985"/>
            </a:xfrm>
            <a:custGeom>
              <a:avLst/>
              <a:gdLst/>
              <a:ahLst/>
              <a:cxnLst/>
              <a:rect l="l" t="t" r="r" b="b"/>
              <a:pathLst>
                <a:path w="4001770" h="260984">
                  <a:moveTo>
                    <a:pt x="0" y="260585"/>
                  </a:moveTo>
                  <a:lnTo>
                    <a:pt x="4001556" y="0"/>
                  </a:lnTo>
                </a:path>
              </a:pathLst>
            </a:custGeom>
            <a:ln w="38099">
              <a:solidFill>
                <a:srgbClr val="F4F4F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6140977" y="7177913"/>
              <a:ext cx="2046922" cy="204692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6457797" y="7494726"/>
              <a:ext cx="1417955" cy="1417955"/>
            </a:xfrm>
            <a:custGeom>
              <a:avLst/>
              <a:gdLst/>
              <a:ahLst/>
              <a:cxnLst/>
              <a:rect l="l" t="t" r="r" b="b"/>
              <a:pathLst>
                <a:path w="1417954" h="1417954">
                  <a:moveTo>
                    <a:pt x="708842" y="1417685"/>
                  </a:moveTo>
                  <a:lnTo>
                    <a:pt x="658764" y="1414383"/>
                  </a:lnTo>
                  <a:lnTo>
                    <a:pt x="609964" y="1404639"/>
                  </a:lnTo>
                  <a:lnTo>
                    <a:pt x="563037" y="1388695"/>
                  </a:lnTo>
                  <a:lnTo>
                    <a:pt x="518577" y="1366795"/>
                  </a:lnTo>
                  <a:lnTo>
                    <a:pt x="477177" y="1339182"/>
                  </a:lnTo>
                  <a:lnTo>
                    <a:pt x="439430" y="1306098"/>
                  </a:lnTo>
                  <a:lnTo>
                    <a:pt x="111587" y="978255"/>
                  </a:lnTo>
                  <a:lnTo>
                    <a:pt x="78514" y="940510"/>
                  </a:lnTo>
                  <a:lnTo>
                    <a:pt x="50903" y="899114"/>
                  </a:lnTo>
                  <a:lnTo>
                    <a:pt x="29001" y="854659"/>
                  </a:lnTo>
                  <a:lnTo>
                    <a:pt x="13053" y="807734"/>
                  </a:lnTo>
                  <a:lnTo>
                    <a:pt x="3304" y="758932"/>
                  </a:lnTo>
                  <a:lnTo>
                    <a:pt x="0" y="708842"/>
                  </a:lnTo>
                  <a:lnTo>
                    <a:pt x="3304" y="658766"/>
                  </a:lnTo>
                  <a:lnTo>
                    <a:pt x="13053" y="609971"/>
                  </a:lnTo>
                  <a:lnTo>
                    <a:pt x="29001" y="563049"/>
                  </a:lnTo>
                  <a:lnTo>
                    <a:pt x="50903" y="518591"/>
                  </a:lnTo>
                  <a:lnTo>
                    <a:pt x="78514" y="477187"/>
                  </a:lnTo>
                  <a:lnTo>
                    <a:pt x="111587" y="439430"/>
                  </a:lnTo>
                  <a:lnTo>
                    <a:pt x="439430" y="111587"/>
                  </a:lnTo>
                  <a:lnTo>
                    <a:pt x="477177" y="78514"/>
                  </a:lnTo>
                  <a:lnTo>
                    <a:pt x="518577" y="50903"/>
                  </a:lnTo>
                  <a:lnTo>
                    <a:pt x="563037" y="29001"/>
                  </a:lnTo>
                  <a:lnTo>
                    <a:pt x="609964" y="13053"/>
                  </a:lnTo>
                  <a:lnTo>
                    <a:pt x="658764" y="3304"/>
                  </a:lnTo>
                  <a:lnTo>
                    <a:pt x="708842" y="0"/>
                  </a:lnTo>
                  <a:lnTo>
                    <a:pt x="758921" y="3304"/>
                  </a:lnTo>
                  <a:lnTo>
                    <a:pt x="807721" y="13053"/>
                  </a:lnTo>
                  <a:lnTo>
                    <a:pt x="854647" y="29001"/>
                  </a:lnTo>
                  <a:lnTo>
                    <a:pt x="899108" y="50903"/>
                  </a:lnTo>
                  <a:lnTo>
                    <a:pt x="940508" y="78514"/>
                  </a:lnTo>
                  <a:lnTo>
                    <a:pt x="978255" y="111587"/>
                  </a:lnTo>
                  <a:lnTo>
                    <a:pt x="1306098" y="439430"/>
                  </a:lnTo>
                  <a:lnTo>
                    <a:pt x="1339171" y="477187"/>
                  </a:lnTo>
                  <a:lnTo>
                    <a:pt x="1366781" y="518591"/>
                  </a:lnTo>
                  <a:lnTo>
                    <a:pt x="1388683" y="563049"/>
                  </a:lnTo>
                  <a:lnTo>
                    <a:pt x="1404632" y="609971"/>
                  </a:lnTo>
                  <a:lnTo>
                    <a:pt x="1414381" y="658766"/>
                  </a:lnTo>
                  <a:lnTo>
                    <a:pt x="1417685" y="708842"/>
                  </a:lnTo>
                  <a:lnTo>
                    <a:pt x="1414381" y="758932"/>
                  </a:lnTo>
                  <a:lnTo>
                    <a:pt x="1404632" y="807734"/>
                  </a:lnTo>
                  <a:lnTo>
                    <a:pt x="1388683" y="854659"/>
                  </a:lnTo>
                  <a:lnTo>
                    <a:pt x="1366781" y="899114"/>
                  </a:lnTo>
                  <a:lnTo>
                    <a:pt x="1339171" y="940510"/>
                  </a:lnTo>
                  <a:lnTo>
                    <a:pt x="1306098" y="978255"/>
                  </a:lnTo>
                  <a:lnTo>
                    <a:pt x="978255" y="1306098"/>
                  </a:lnTo>
                  <a:lnTo>
                    <a:pt x="940508" y="1339182"/>
                  </a:lnTo>
                  <a:lnTo>
                    <a:pt x="899108" y="1366795"/>
                  </a:lnTo>
                  <a:lnTo>
                    <a:pt x="854647" y="1388695"/>
                  </a:lnTo>
                  <a:lnTo>
                    <a:pt x="807721" y="1404639"/>
                  </a:lnTo>
                  <a:lnTo>
                    <a:pt x="758921" y="1414383"/>
                  </a:lnTo>
                  <a:lnTo>
                    <a:pt x="708842" y="1417685"/>
                  </a:lnTo>
                  <a:close/>
                </a:path>
              </a:pathLst>
            </a:custGeom>
            <a:solidFill>
              <a:srgbClr val="00BE62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5" name="object 15"/>
          <p:cNvGrpSpPr/>
          <p:nvPr/>
        </p:nvGrpSpPr>
        <p:grpSpPr>
          <a:xfrm>
            <a:off x="10260076" y="2949537"/>
            <a:ext cx="6939280" cy="6160770"/>
            <a:chOff x="10260076" y="2949537"/>
            <a:chExt cx="6939280" cy="6160770"/>
          </a:xfrm>
        </p:grpSpPr>
        <p:sp>
          <p:nvSpPr>
            <p:cNvPr id="16" name="object 16"/>
            <p:cNvSpPr/>
            <p:nvPr/>
          </p:nvSpPr>
          <p:spPr>
            <a:xfrm>
              <a:off x="10260076" y="2949537"/>
              <a:ext cx="2239840" cy="22398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10464971" y="3160044"/>
              <a:ext cx="1816100" cy="1816100"/>
            </a:xfrm>
            <a:custGeom>
              <a:avLst/>
              <a:gdLst/>
              <a:ahLst/>
              <a:cxnLst/>
              <a:rect l="l" t="t" r="r" b="b"/>
              <a:pathLst>
                <a:path w="1816100" h="1816100">
                  <a:moveTo>
                    <a:pt x="907877" y="1815754"/>
                  </a:moveTo>
                  <a:lnTo>
                    <a:pt x="857798" y="1812450"/>
                  </a:lnTo>
                  <a:lnTo>
                    <a:pt x="808998" y="1802701"/>
                  </a:lnTo>
                  <a:lnTo>
                    <a:pt x="762072" y="1786752"/>
                  </a:lnTo>
                  <a:lnTo>
                    <a:pt x="717612" y="1764850"/>
                  </a:lnTo>
                  <a:lnTo>
                    <a:pt x="676211" y="1737240"/>
                  </a:lnTo>
                  <a:lnTo>
                    <a:pt x="638464" y="1704167"/>
                  </a:lnTo>
                  <a:lnTo>
                    <a:pt x="111587" y="1177289"/>
                  </a:lnTo>
                  <a:lnTo>
                    <a:pt x="78514" y="1139532"/>
                  </a:lnTo>
                  <a:lnTo>
                    <a:pt x="50903" y="1098128"/>
                  </a:lnTo>
                  <a:lnTo>
                    <a:pt x="29001" y="1053670"/>
                  </a:lnTo>
                  <a:lnTo>
                    <a:pt x="13053" y="1006748"/>
                  </a:lnTo>
                  <a:lnTo>
                    <a:pt x="3304" y="957953"/>
                  </a:lnTo>
                  <a:lnTo>
                    <a:pt x="0" y="907877"/>
                  </a:lnTo>
                  <a:lnTo>
                    <a:pt x="3304" y="857798"/>
                  </a:lnTo>
                  <a:lnTo>
                    <a:pt x="13053" y="808998"/>
                  </a:lnTo>
                  <a:lnTo>
                    <a:pt x="29001" y="762072"/>
                  </a:lnTo>
                  <a:lnTo>
                    <a:pt x="50903" y="717612"/>
                  </a:lnTo>
                  <a:lnTo>
                    <a:pt x="78514" y="676211"/>
                  </a:lnTo>
                  <a:lnTo>
                    <a:pt x="111587" y="638464"/>
                  </a:lnTo>
                  <a:lnTo>
                    <a:pt x="638464" y="111587"/>
                  </a:lnTo>
                  <a:lnTo>
                    <a:pt x="676211" y="78514"/>
                  </a:lnTo>
                  <a:lnTo>
                    <a:pt x="717612" y="50903"/>
                  </a:lnTo>
                  <a:lnTo>
                    <a:pt x="762072" y="29001"/>
                  </a:lnTo>
                  <a:lnTo>
                    <a:pt x="808998" y="13053"/>
                  </a:lnTo>
                  <a:lnTo>
                    <a:pt x="857798" y="3304"/>
                  </a:lnTo>
                  <a:lnTo>
                    <a:pt x="907877" y="0"/>
                  </a:lnTo>
                  <a:lnTo>
                    <a:pt x="957956" y="3304"/>
                  </a:lnTo>
                  <a:lnTo>
                    <a:pt x="1006755" y="13053"/>
                  </a:lnTo>
                  <a:lnTo>
                    <a:pt x="1053682" y="29001"/>
                  </a:lnTo>
                  <a:lnTo>
                    <a:pt x="1098142" y="50903"/>
                  </a:lnTo>
                  <a:lnTo>
                    <a:pt x="1139542" y="78514"/>
                  </a:lnTo>
                  <a:lnTo>
                    <a:pt x="1177289" y="111587"/>
                  </a:lnTo>
                  <a:lnTo>
                    <a:pt x="1704167" y="638464"/>
                  </a:lnTo>
                  <a:lnTo>
                    <a:pt x="1737240" y="676211"/>
                  </a:lnTo>
                  <a:lnTo>
                    <a:pt x="1764850" y="717612"/>
                  </a:lnTo>
                  <a:lnTo>
                    <a:pt x="1786752" y="762072"/>
                  </a:lnTo>
                  <a:lnTo>
                    <a:pt x="1802701" y="808998"/>
                  </a:lnTo>
                  <a:lnTo>
                    <a:pt x="1812450" y="857798"/>
                  </a:lnTo>
                  <a:lnTo>
                    <a:pt x="1815754" y="907877"/>
                  </a:lnTo>
                  <a:lnTo>
                    <a:pt x="1812450" y="957953"/>
                  </a:lnTo>
                  <a:lnTo>
                    <a:pt x="1802701" y="1006748"/>
                  </a:lnTo>
                  <a:lnTo>
                    <a:pt x="1786752" y="1053670"/>
                  </a:lnTo>
                  <a:lnTo>
                    <a:pt x="1764850" y="1098128"/>
                  </a:lnTo>
                  <a:lnTo>
                    <a:pt x="1737240" y="1139532"/>
                  </a:lnTo>
                  <a:lnTo>
                    <a:pt x="1704167" y="1177289"/>
                  </a:lnTo>
                  <a:lnTo>
                    <a:pt x="1177289" y="1704167"/>
                  </a:lnTo>
                  <a:lnTo>
                    <a:pt x="1139542" y="1737240"/>
                  </a:lnTo>
                  <a:lnTo>
                    <a:pt x="1098142" y="1764850"/>
                  </a:lnTo>
                  <a:lnTo>
                    <a:pt x="1053682" y="1786752"/>
                  </a:lnTo>
                  <a:lnTo>
                    <a:pt x="1006755" y="1802701"/>
                  </a:lnTo>
                  <a:lnTo>
                    <a:pt x="957956" y="1812450"/>
                  </a:lnTo>
                  <a:lnTo>
                    <a:pt x="907877" y="1815754"/>
                  </a:lnTo>
                  <a:close/>
                </a:path>
              </a:pathLst>
            </a:custGeom>
            <a:solidFill>
              <a:srgbClr val="00BE6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12529453" y="4067920"/>
              <a:ext cx="3476625" cy="43180"/>
            </a:xfrm>
            <a:custGeom>
              <a:avLst/>
              <a:gdLst/>
              <a:ahLst/>
              <a:cxnLst/>
              <a:rect l="l" t="t" r="r" b="b"/>
              <a:pathLst>
                <a:path w="3476625" h="43179">
                  <a:moveTo>
                    <a:pt x="0" y="0"/>
                  </a:moveTo>
                  <a:lnTo>
                    <a:pt x="3476441" y="42786"/>
                  </a:lnTo>
                </a:path>
              </a:pathLst>
            </a:custGeom>
            <a:ln w="38099">
              <a:solidFill>
                <a:srgbClr val="F4F4F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14818868" y="4144547"/>
              <a:ext cx="2380357" cy="2380357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15105660" y="4390978"/>
              <a:ext cx="1809750" cy="1852295"/>
            </a:xfrm>
            <a:custGeom>
              <a:avLst/>
              <a:gdLst/>
              <a:ahLst/>
              <a:cxnLst/>
              <a:rect l="l" t="t" r="r" b="b"/>
              <a:pathLst>
                <a:path w="1809750" h="1852295">
                  <a:moveTo>
                    <a:pt x="904841" y="1852300"/>
                  </a:moveTo>
                  <a:lnTo>
                    <a:pt x="852825" y="1848117"/>
                  </a:lnTo>
                  <a:lnTo>
                    <a:pt x="802614" y="1835829"/>
                  </a:lnTo>
                  <a:lnTo>
                    <a:pt x="755122" y="1815819"/>
                  </a:lnTo>
                  <a:lnTo>
                    <a:pt x="711261" y="1788476"/>
                  </a:lnTo>
                  <a:lnTo>
                    <a:pt x="671944" y="1754184"/>
                  </a:lnTo>
                  <a:lnTo>
                    <a:pt x="96329" y="1164671"/>
                  </a:lnTo>
                  <a:lnTo>
                    <a:pt x="64219" y="1126652"/>
                  </a:lnTo>
                  <a:lnTo>
                    <a:pt x="38531" y="1085423"/>
                  </a:lnTo>
                  <a:lnTo>
                    <a:pt x="19265" y="1041699"/>
                  </a:lnTo>
                  <a:lnTo>
                    <a:pt x="6421" y="996193"/>
                  </a:lnTo>
                  <a:lnTo>
                    <a:pt x="0" y="949616"/>
                  </a:lnTo>
                  <a:lnTo>
                    <a:pt x="0" y="902683"/>
                  </a:lnTo>
                  <a:lnTo>
                    <a:pt x="6421" y="856107"/>
                  </a:lnTo>
                  <a:lnTo>
                    <a:pt x="19265" y="810600"/>
                  </a:lnTo>
                  <a:lnTo>
                    <a:pt x="38531" y="766876"/>
                  </a:lnTo>
                  <a:lnTo>
                    <a:pt x="64219" y="725647"/>
                  </a:lnTo>
                  <a:lnTo>
                    <a:pt x="96329" y="687628"/>
                  </a:lnTo>
                  <a:lnTo>
                    <a:pt x="671944" y="98115"/>
                  </a:lnTo>
                  <a:lnTo>
                    <a:pt x="711261" y="63811"/>
                  </a:lnTo>
                  <a:lnTo>
                    <a:pt x="755122" y="36467"/>
                  </a:lnTo>
                  <a:lnTo>
                    <a:pt x="802614" y="16462"/>
                  </a:lnTo>
                  <a:lnTo>
                    <a:pt x="852825" y="4179"/>
                  </a:lnTo>
                  <a:lnTo>
                    <a:pt x="904841" y="0"/>
                  </a:lnTo>
                  <a:lnTo>
                    <a:pt x="956843" y="4179"/>
                  </a:lnTo>
                  <a:lnTo>
                    <a:pt x="1007046" y="16462"/>
                  </a:lnTo>
                  <a:lnTo>
                    <a:pt x="1054539" y="36467"/>
                  </a:lnTo>
                  <a:lnTo>
                    <a:pt x="1098407" y="63811"/>
                  </a:lnTo>
                  <a:lnTo>
                    <a:pt x="1137739" y="98115"/>
                  </a:lnTo>
                  <a:lnTo>
                    <a:pt x="1713323" y="687628"/>
                  </a:lnTo>
                  <a:lnTo>
                    <a:pt x="1745441" y="725647"/>
                  </a:lnTo>
                  <a:lnTo>
                    <a:pt x="1771135" y="766876"/>
                  </a:lnTo>
                  <a:lnTo>
                    <a:pt x="1790405" y="810600"/>
                  </a:lnTo>
                  <a:lnTo>
                    <a:pt x="1803252" y="856107"/>
                  </a:lnTo>
                  <a:lnTo>
                    <a:pt x="1809675" y="902683"/>
                  </a:lnTo>
                  <a:lnTo>
                    <a:pt x="1809675" y="949616"/>
                  </a:lnTo>
                  <a:lnTo>
                    <a:pt x="1803252" y="996193"/>
                  </a:lnTo>
                  <a:lnTo>
                    <a:pt x="1790405" y="1041699"/>
                  </a:lnTo>
                  <a:lnTo>
                    <a:pt x="1771135" y="1085423"/>
                  </a:lnTo>
                  <a:lnTo>
                    <a:pt x="1745441" y="1126652"/>
                  </a:lnTo>
                  <a:lnTo>
                    <a:pt x="1713323" y="1164671"/>
                  </a:lnTo>
                  <a:lnTo>
                    <a:pt x="1137739" y="1754184"/>
                  </a:lnTo>
                  <a:lnTo>
                    <a:pt x="1098407" y="1788476"/>
                  </a:lnTo>
                  <a:lnTo>
                    <a:pt x="1054539" y="1815819"/>
                  </a:lnTo>
                  <a:lnTo>
                    <a:pt x="1007046" y="1835829"/>
                  </a:lnTo>
                  <a:lnTo>
                    <a:pt x="956843" y="1848117"/>
                  </a:lnTo>
                  <a:lnTo>
                    <a:pt x="904841" y="1852300"/>
                  </a:lnTo>
                  <a:close/>
                </a:path>
              </a:pathLst>
            </a:custGeom>
            <a:solidFill>
              <a:srgbClr val="00BE6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11440489" y="6561585"/>
              <a:ext cx="4570095" cy="144145"/>
            </a:xfrm>
            <a:custGeom>
              <a:avLst/>
              <a:gdLst/>
              <a:ahLst/>
              <a:cxnLst/>
              <a:rect l="l" t="t" r="r" b="b"/>
              <a:pathLst>
                <a:path w="4570094" h="144145">
                  <a:moveTo>
                    <a:pt x="4569874" y="0"/>
                  </a:moveTo>
                  <a:lnTo>
                    <a:pt x="0" y="143921"/>
                  </a:lnTo>
                </a:path>
              </a:pathLst>
            </a:custGeom>
            <a:ln w="47625">
              <a:solidFill>
                <a:srgbClr val="F4F4F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10261127" y="6739045"/>
              <a:ext cx="2371093" cy="2371093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3" name="object 23"/>
          <p:cNvGrpSpPr/>
          <p:nvPr/>
        </p:nvGrpSpPr>
        <p:grpSpPr>
          <a:xfrm>
            <a:off x="2220316" y="3215016"/>
            <a:ext cx="951230" cy="1403350"/>
            <a:chOff x="2220316" y="3215016"/>
            <a:chExt cx="951230" cy="1403350"/>
          </a:xfrm>
        </p:grpSpPr>
        <p:sp>
          <p:nvSpPr>
            <p:cNvPr id="24" name="object 24"/>
            <p:cNvSpPr/>
            <p:nvPr/>
          </p:nvSpPr>
          <p:spPr>
            <a:xfrm>
              <a:off x="2234674" y="3229375"/>
              <a:ext cx="812165" cy="1315085"/>
            </a:xfrm>
            <a:custGeom>
              <a:avLst/>
              <a:gdLst/>
              <a:ahLst/>
              <a:cxnLst/>
              <a:rect l="l" t="t" r="r" b="b"/>
              <a:pathLst>
                <a:path w="812164" h="1315085">
                  <a:moveTo>
                    <a:pt x="407024" y="1315077"/>
                  </a:moveTo>
                  <a:lnTo>
                    <a:pt x="394693" y="1260791"/>
                  </a:lnTo>
                  <a:lnTo>
                    <a:pt x="380345" y="1208640"/>
                  </a:lnTo>
                  <a:lnTo>
                    <a:pt x="364122" y="1158445"/>
                  </a:lnTo>
                  <a:lnTo>
                    <a:pt x="346159" y="1110019"/>
                  </a:lnTo>
                  <a:lnTo>
                    <a:pt x="326596" y="1063177"/>
                  </a:lnTo>
                  <a:lnTo>
                    <a:pt x="305569" y="1017734"/>
                  </a:lnTo>
                  <a:lnTo>
                    <a:pt x="283218" y="973505"/>
                  </a:lnTo>
                  <a:lnTo>
                    <a:pt x="259679" y="930305"/>
                  </a:lnTo>
                  <a:lnTo>
                    <a:pt x="235281" y="888523"/>
                  </a:lnTo>
                  <a:lnTo>
                    <a:pt x="209941" y="847522"/>
                  </a:lnTo>
                  <a:lnTo>
                    <a:pt x="183960" y="806975"/>
                  </a:lnTo>
                  <a:lnTo>
                    <a:pt x="157770" y="766761"/>
                  </a:lnTo>
                  <a:lnTo>
                    <a:pt x="131502" y="726284"/>
                  </a:lnTo>
                  <a:lnTo>
                    <a:pt x="105769" y="685711"/>
                  </a:lnTo>
                  <a:lnTo>
                    <a:pt x="93358" y="664925"/>
                  </a:lnTo>
                  <a:lnTo>
                    <a:pt x="81447" y="643752"/>
                  </a:lnTo>
                  <a:lnTo>
                    <a:pt x="69662" y="622386"/>
                  </a:lnTo>
                  <a:lnTo>
                    <a:pt x="57626" y="601019"/>
                  </a:lnTo>
                  <a:lnTo>
                    <a:pt x="34565" y="556555"/>
                  </a:lnTo>
                  <a:lnTo>
                    <a:pt x="15896" y="507710"/>
                  </a:lnTo>
                  <a:lnTo>
                    <a:pt x="3685" y="453498"/>
                  </a:lnTo>
                  <a:lnTo>
                    <a:pt x="0" y="392935"/>
                  </a:lnTo>
                  <a:lnTo>
                    <a:pt x="5265" y="333364"/>
                  </a:lnTo>
                  <a:lnTo>
                    <a:pt x="17848" y="279583"/>
                  </a:lnTo>
                  <a:lnTo>
                    <a:pt x="36644" y="231186"/>
                  </a:lnTo>
                  <a:lnTo>
                    <a:pt x="60544" y="187771"/>
                  </a:lnTo>
                  <a:lnTo>
                    <a:pt x="87405" y="150285"/>
                  </a:lnTo>
                  <a:lnTo>
                    <a:pt x="118891" y="115455"/>
                  </a:lnTo>
                  <a:lnTo>
                    <a:pt x="154900" y="83947"/>
                  </a:lnTo>
                  <a:lnTo>
                    <a:pt x="195329" y="56430"/>
                  </a:lnTo>
                  <a:lnTo>
                    <a:pt x="240075" y="33573"/>
                  </a:lnTo>
                  <a:lnTo>
                    <a:pt x="289035" y="16043"/>
                  </a:lnTo>
                  <a:lnTo>
                    <a:pt x="342108" y="4508"/>
                  </a:lnTo>
                  <a:lnTo>
                    <a:pt x="394015" y="0"/>
                  </a:lnTo>
                  <a:lnTo>
                    <a:pt x="444214" y="1808"/>
                  </a:lnTo>
                  <a:lnTo>
                    <a:pt x="492091" y="9140"/>
                  </a:lnTo>
                  <a:lnTo>
                    <a:pt x="537032" y="21203"/>
                  </a:lnTo>
                  <a:lnTo>
                    <a:pt x="578422" y="37203"/>
                  </a:lnTo>
                  <a:lnTo>
                    <a:pt x="615649" y="56347"/>
                  </a:lnTo>
                  <a:lnTo>
                    <a:pt x="656098" y="83469"/>
                  </a:lnTo>
                  <a:lnTo>
                    <a:pt x="691930" y="114496"/>
                  </a:lnTo>
                  <a:lnTo>
                    <a:pt x="723357" y="149121"/>
                  </a:lnTo>
                  <a:lnTo>
                    <a:pt x="750592" y="187039"/>
                  </a:lnTo>
                  <a:lnTo>
                    <a:pt x="774684" y="230250"/>
                  </a:lnTo>
                  <a:lnTo>
                    <a:pt x="793628" y="278115"/>
                  </a:lnTo>
                  <a:lnTo>
                    <a:pt x="806375" y="331550"/>
                  </a:lnTo>
                  <a:lnTo>
                    <a:pt x="811874" y="391473"/>
                  </a:lnTo>
                  <a:lnTo>
                    <a:pt x="811206" y="423335"/>
                  </a:lnTo>
                  <a:lnTo>
                    <a:pt x="802690" y="482086"/>
                  </a:lnTo>
                  <a:lnTo>
                    <a:pt x="787208" y="532659"/>
                  </a:lnTo>
                  <a:lnTo>
                    <a:pt x="766041" y="577956"/>
                  </a:lnTo>
                  <a:lnTo>
                    <a:pt x="732555" y="643512"/>
                  </a:lnTo>
                  <a:lnTo>
                    <a:pt x="708107" y="685356"/>
                  </a:lnTo>
                  <a:lnTo>
                    <a:pt x="682197" y="726429"/>
                  </a:lnTo>
                  <a:lnTo>
                    <a:pt x="655757" y="766778"/>
                  </a:lnTo>
                  <a:lnTo>
                    <a:pt x="629417" y="807050"/>
                  </a:lnTo>
                  <a:lnTo>
                    <a:pt x="603596" y="847534"/>
                  </a:lnTo>
                  <a:lnTo>
                    <a:pt x="578357" y="888599"/>
                  </a:lnTo>
                  <a:lnTo>
                    <a:pt x="553895" y="930407"/>
                  </a:lnTo>
                  <a:lnTo>
                    <a:pt x="530389" y="973145"/>
                  </a:lnTo>
                  <a:lnTo>
                    <a:pt x="508011" y="1017012"/>
                  </a:lnTo>
                  <a:lnTo>
                    <a:pt x="486932" y="1062207"/>
                  </a:lnTo>
                  <a:lnTo>
                    <a:pt x="467324" y="1108930"/>
                  </a:lnTo>
                  <a:lnTo>
                    <a:pt x="449357" y="1157381"/>
                  </a:lnTo>
                  <a:lnTo>
                    <a:pt x="433204" y="1207758"/>
                  </a:lnTo>
                  <a:lnTo>
                    <a:pt x="419035" y="1260261"/>
                  </a:lnTo>
                  <a:lnTo>
                    <a:pt x="407024" y="1315077"/>
                  </a:lnTo>
                  <a:close/>
                </a:path>
              </a:pathLst>
            </a:custGeom>
            <a:solidFill>
              <a:srgbClr val="FFDE5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2234674" y="3229375"/>
              <a:ext cx="812165" cy="1315085"/>
            </a:xfrm>
            <a:custGeom>
              <a:avLst/>
              <a:gdLst/>
              <a:ahLst/>
              <a:cxnLst/>
              <a:rect l="l" t="t" r="r" b="b"/>
              <a:pathLst>
                <a:path w="812164" h="1315085">
                  <a:moveTo>
                    <a:pt x="407025" y="1315082"/>
                  </a:moveTo>
                  <a:lnTo>
                    <a:pt x="394693" y="1260791"/>
                  </a:lnTo>
                  <a:lnTo>
                    <a:pt x="380345" y="1208640"/>
                  </a:lnTo>
                  <a:lnTo>
                    <a:pt x="364122" y="1158445"/>
                  </a:lnTo>
                  <a:lnTo>
                    <a:pt x="346159" y="1110019"/>
                  </a:lnTo>
                  <a:lnTo>
                    <a:pt x="326596" y="1063177"/>
                  </a:lnTo>
                  <a:lnTo>
                    <a:pt x="305569" y="1017734"/>
                  </a:lnTo>
                  <a:lnTo>
                    <a:pt x="283218" y="973505"/>
                  </a:lnTo>
                  <a:lnTo>
                    <a:pt x="259679" y="930305"/>
                  </a:lnTo>
                  <a:lnTo>
                    <a:pt x="235281" y="888523"/>
                  </a:lnTo>
                  <a:lnTo>
                    <a:pt x="209949" y="847535"/>
                  </a:lnTo>
                  <a:lnTo>
                    <a:pt x="184008" y="807050"/>
                  </a:lnTo>
                  <a:lnTo>
                    <a:pt x="157782" y="766778"/>
                  </a:lnTo>
                  <a:lnTo>
                    <a:pt x="131594" y="726429"/>
                  </a:lnTo>
                  <a:lnTo>
                    <a:pt x="105769" y="685711"/>
                  </a:lnTo>
                  <a:lnTo>
                    <a:pt x="93358" y="664925"/>
                  </a:lnTo>
                  <a:lnTo>
                    <a:pt x="81447" y="643752"/>
                  </a:lnTo>
                  <a:lnTo>
                    <a:pt x="69662" y="622386"/>
                  </a:lnTo>
                  <a:lnTo>
                    <a:pt x="57626" y="601019"/>
                  </a:lnTo>
                  <a:lnTo>
                    <a:pt x="34565" y="556555"/>
                  </a:lnTo>
                  <a:lnTo>
                    <a:pt x="15896" y="507710"/>
                  </a:lnTo>
                  <a:lnTo>
                    <a:pt x="3685" y="453498"/>
                  </a:lnTo>
                  <a:lnTo>
                    <a:pt x="0" y="392935"/>
                  </a:lnTo>
                  <a:lnTo>
                    <a:pt x="5265" y="333364"/>
                  </a:lnTo>
                  <a:lnTo>
                    <a:pt x="17848" y="279583"/>
                  </a:lnTo>
                  <a:lnTo>
                    <a:pt x="36644" y="231186"/>
                  </a:lnTo>
                  <a:lnTo>
                    <a:pt x="60544" y="187771"/>
                  </a:lnTo>
                  <a:lnTo>
                    <a:pt x="87405" y="150285"/>
                  </a:lnTo>
                  <a:lnTo>
                    <a:pt x="118891" y="115455"/>
                  </a:lnTo>
                  <a:lnTo>
                    <a:pt x="154900" y="83947"/>
                  </a:lnTo>
                  <a:lnTo>
                    <a:pt x="195329" y="56430"/>
                  </a:lnTo>
                  <a:lnTo>
                    <a:pt x="240075" y="33573"/>
                  </a:lnTo>
                  <a:lnTo>
                    <a:pt x="289035" y="16043"/>
                  </a:lnTo>
                  <a:lnTo>
                    <a:pt x="342108" y="4508"/>
                  </a:lnTo>
                  <a:lnTo>
                    <a:pt x="394015" y="0"/>
                  </a:lnTo>
                  <a:lnTo>
                    <a:pt x="444214" y="1808"/>
                  </a:lnTo>
                  <a:lnTo>
                    <a:pt x="492091" y="9140"/>
                  </a:lnTo>
                  <a:lnTo>
                    <a:pt x="537032" y="21203"/>
                  </a:lnTo>
                  <a:lnTo>
                    <a:pt x="578422" y="37203"/>
                  </a:lnTo>
                  <a:lnTo>
                    <a:pt x="615649" y="56347"/>
                  </a:lnTo>
                  <a:lnTo>
                    <a:pt x="656098" y="83469"/>
                  </a:lnTo>
                  <a:lnTo>
                    <a:pt x="691930" y="114496"/>
                  </a:lnTo>
                  <a:lnTo>
                    <a:pt x="723357" y="149121"/>
                  </a:lnTo>
                  <a:lnTo>
                    <a:pt x="750592" y="187039"/>
                  </a:lnTo>
                  <a:lnTo>
                    <a:pt x="774684" y="230250"/>
                  </a:lnTo>
                  <a:lnTo>
                    <a:pt x="793629" y="278115"/>
                  </a:lnTo>
                  <a:lnTo>
                    <a:pt x="806375" y="331550"/>
                  </a:lnTo>
                  <a:lnTo>
                    <a:pt x="811874" y="391473"/>
                  </a:lnTo>
                  <a:lnTo>
                    <a:pt x="811206" y="423335"/>
                  </a:lnTo>
                  <a:lnTo>
                    <a:pt x="802690" y="482086"/>
                  </a:lnTo>
                  <a:lnTo>
                    <a:pt x="787208" y="532659"/>
                  </a:lnTo>
                  <a:lnTo>
                    <a:pt x="766041" y="577956"/>
                  </a:lnTo>
                  <a:lnTo>
                    <a:pt x="732555" y="643512"/>
                  </a:lnTo>
                  <a:lnTo>
                    <a:pt x="708107" y="685356"/>
                  </a:lnTo>
                  <a:lnTo>
                    <a:pt x="682292" y="726284"/>
                  </a:lnTo>
                  <a:lnTo>
                    <a:pt x="655768" y="766761"/>
                  </a:lnTo>
                  <a:lnTo>
                    <a:pt x="629465" y="806975"/>
                  </a:lnTo>
                  <a:lnTo>
                    <a:pt x="603604" y="847522"/>
                  </a:lnTo>
                  <a:lnTo>
                    <a:pt x="578357" y="888599"/>
                  </a:lnTo>
                  <a:lnTo>
                    <a:pt x="553895" y="930407"/>
                  </a:lnTo>
                  <a:lnTo>
                    <a:pt x="530389" y="973145"/>
                  </a:lnTo>
                  <a:lnTo>
                    <a:pt x="508011" y="1017012"/>
                  </a:lnTo>
                  <a:lnTo>
                    <a:pt x="486932" y="1062207"/>
                  </a:lnTo>
                  <a:lnTo>
                    <a:pt x="467324" y="1108930"/>
                  </a:lnTo>
                  <a:lnTo>
                    <a:pt x="449357" y="1157381"/>
                  </a:lnTo>
                  <a:lnTo>
                    <a:pt x="433204" y="1207758"/>
                  </a:lnTo>
                  <a:lnTo>
                    <a:pt x="419035" y="1260261"/>
                  </a:lnTo>
                  <a:lnTo>
                    <a:pt x="407022" y="1315090"/>
                  </a:lnTo>
                  <a:close/>
                </a:path>
              </a:pathLst>
            </a:custGeom>
            <a:ln w="28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2642042" y="3905322"/>
              <a:ext cx="529590" cy="713105"/>
            </a:xfrm>
            <a:custGeom>
              <a:avLst/>
              <a:gdLst/>
              <a:ahLst/>
              <a:cxnLst/>
              <a:rect l="l" t="t" r="r" b="b"/>
              <a:pathLst>
                <a:path w="529589" h="713104">
                  <a:moveTo>
                    <a:pt x="0" y="712750"/>
                  </a:moveTo>
                  <a:lnTo>
                    <a:pt x="41364" y="672784"/>
                  </a:lnTo>
                  <a:lnTo>
                    <a:pt x="78206" y="633294"/>
                  </a:lnTo>
                  <a:lnTo>
                    <a:pt x="110932" y="594210"/>
                  </a:lnTo>
                  <a:lnTo>
                    <a:pt x="139950" y="555463"/>
                  </a:lnTo>
                  <a:lnTo>
                    <a:pt x="165667" y="516984"/>
                  </a:lnTo>
                  <a:lnTo>
                    <a:pt x="188491" y="478701"/>
                  </a:lnTo>
                  <a:lnTo>
                    <a:pt x="208829" y="440547"/>
                  </a:lnTo>
                  <a:lnTo>
                    <a:pt x="231862" y="391158"/>
                  </a:lnTo>
                  <a:lnTo>
                    <a:pt x="252206" y="341876"/>
                  </a:lnTo>
                  <a:lnTo>
                    <a:pt x="271608" y="292601"/>
                  </a:lnTo>
                  <a:lnTo>
                    <a:pt x="291813" y="243234"/>
                  </a:lnTo>
                  <a:lnTo>
                    <a:pt x="299420" y="226736"/>
                  </a:lnTo>
                  <a:lnTo>
                    <a:pt x="307771" y="210224"/>
                  </a:lnTo>
                  <a:lnTo>
                    <a:pt x="316391" y="193656"/>
                  </a:lnTo>
                  <a:lnTo>
                    <a:pt x="324805" y="176987"/>
                  </a:lnTo>
                  <a:lnTo>
                    <a:pt x="343954" y="143101"/>
                  </a:lnTo>
                  <a:lnTo>
                    <a:pt x="370494" y="108562"/>
                  </a:lnTo>
                  <a:lnTo>
                    <a:pt x="406977" y="73655"/>
                  </a:lnTo>
                  <a:lnTo>
                    <a:pt x="455958" y="38668"/>
                  </a:lnTo>
                  <a:lnTo>
                    <a:pt x="500270" y="13492"/>
                  </a:lnTo>
                  <a:lnTo>
                    <a:pt x="529020" y="0"/>
                  </a:lnTo>
                  <a:lnTo>
                    <a:pt x="529020" y="541109"/>
                  </a:lnTo>
                  <a:lnTo>
                    <a:pt x="483811" y="551485"/>
                  </a:lnTo>
                  <a:lnTo>
                    <a:pt x="435713" y="563112"/>
                  </a:lnTo>
                  <a:lnTo>
                    <a:pt x="387601" y="575437"/>
                  </a:lnTo>
                  <a:lnTo>
                    <a:pt x="339458" y="588575"/>
                  </a:lnTo>
                  <a:lnTo>
                    <a:pt x="291265" y="602636"/>
                  </a:lnTo>
                  <a:lnTo>
                    <a:pt x="243003" y="617735"/>
                  </a:lnTo>
                  <a:lnTo>
                    <a:pt x="194653" y="633984"/>
                  </a:lnTo>
                  <a:lnTo>
                    <a:pt x="146197" y="651497"/>
                  </a:lnTo>
                  <a:lnTo>
                    <a:pt x="97615" y="670385"/>
                  </a:lnTo>
                  <a:lnTo>
                    <a:pt x="48890" y="690763"/>
                  </a:lnTo>
                  <a:lnTo>
                    <a:pt x="0" y="712750"/>
                  </a:lnTo>
                  <a:close/>
                </a:path>
              </a:pathLst>
            </a:custGeom>
            <a:solidFill>
              <a:srgbClr val="000000">
                <a:alpha val="862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2498366" y="3479001"/>
              <a:ext cx="285115" cy="285115"/>
            </a:xfrm>
            <a:custGeom>
              <a:avLst/>
              <a:gdLst/>
              <a:ahLst/>
              <a:cxnLst/>
              <a:rect l="l" t="t" r="r" b="b"/>
              <a:pathLst>
                <a:path w="285114" h="285114">
                  <a:moveTo>
                    <a:pt x="142252" y="284769"/>
                  </a:moveTo>
                  <a:lnTo>
                    <a:pt x="100957" y="278639"/>
                  </a:lnTo>
                  <a:lnTo>
                    <a:pt x="63220" y="260772"/>
                  </a:lnTo>
                  <a:lnTo>
                    <a:pt x="32288" y="232713"/>
                  </a:lnTo>
                  <a:lnTo>
                    <a:pt x="10827" y="196872"/>
                  </a:lnTo>
                  <a:lnTo>
                    <a:pt x="683" y="156340"/>
                  </a:lnTo>
                  <a:lnTo>
                    <a:pt x="0" y="142384"/>
                  </a:lnTo>
                  <a:lnTo>
                    <a:pt x="170" y="135389"/>
                  </a:lnTo>
                  <a:lnTo>
                    <a:pt x="8311" y="94424"/>
                  </a:lnTo>
                  <a:lnTo>
                    <a:pt x="27998" y="57558"/>
                  </a:lnTo>
                  <a:lnTo>
                    <a:pt x="57505" y="28024"/>
                  </a:lnTo>
                  <a:lnTo>
                    <a:pt x="94336" y="8319"/>
                  </a:lnTo>
                  <a:lnTo>
                    <a:pt x="135263" y="170"/>
                  </a:lnTo>
                  <a:lnTo>
                    <a:pt x="142252" y="0"/>
                  </a:lnTo>
                  <a:lnTo>
                    <a:pt x="149240" y="170"/>
                  </a:lnTo>
                  <a:lnTo>
                    <a:pt x="190167" y="8319"/>
                  </a:lnTo>
                  <a:lnTo>
                    <a:pt x="226999" y="28024"/>
                  </a:lnTo>
                  <a:lnTo>
                    <a:pt x="256505" y="57558"/>
                  </a:lnTo>
                  <a:lnTo>
                    <a:pt x="276192" y="94424"/>
                  </a:lnTo>
                  <a:lnTo>
                    <a:pt x="284333" y="135389"/>
                  </a:lnTo>
                  <a:lnTo>
                    <a:pt x="284504" y="142384"/>
                  </a:lnTo>
                  <a:lnTo>
                    <a:pt x="284333" y="149379"/>
                  </a:lnTo>
                  <a:lnTo>
                    <a:pt x="276192" y="190344"/>
                  </a:lnTo>
                  <a:lnTo>
                    <a:pt x="256505" y="227210"/>
                  </a:lnTo>
                  <a:lnTo>
                    <a:pt x="226999" y="256744"/>
                  </a:lnTo>
                  <a:lnTo>
                    <a:pt x="190167" y="276449"/>
                  </a:lnTo>
                  <a:lnTo>
                    <a:pt x="149240" y="284598"/>
                  </a:lnTo>
                  <a:lnTo>
                    <a:pt x="142252" y="28476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8" name="object 28"/>
          <p:cNvGrpSpPr/>
          <p:nvPr/>
        </p:nvGrpSpPr>
        <p:grpSpPr>
          <a:xfrm>
            <a:off x="10920331" y="3352585"/>
            <a:ext cx="1045844" cy="1554480"/>
            <a:chOff x="10920331" y="3352585"/>
            <a:chExt cx="1045844" cy="1554480"/>
          </a:xfrm>
        </p:grpSpPr>
        <p:sp>
          <p:nvSpPr>
            <p:cNvPr id="29" name="object 29"/>
            <p:cNvSpPr/>
            <p:nvPr/>
          </p:nvSpPr>
          <p:spPr>
            <a:xfrm>
              <a:off x="10936225" y="3368479"/>
              <a:ext cx="899160" cy="1456690"/>
            </a:xfrm>
            <a:custGeom>
              <a:avLst/>
              <a:gdLst/>
              <a:ahLst/>
              <a:cxnLst/>
              <a:rect l="l" t="t" r="r" b="b"/>
              <a:pathLst>
                <a:path w="899159" h="1456689">
                  <a:moveTo>
                    <a:pt x="450471" y="1456467"/>
                  </a:moveTo>
                  <a:lnTo>
                    <a:pt x="438453" y="1402905"/>
                  </a:lnTo>
                  <a:lnTo>
                    <a:pt x="424658" y="1351228"/>
                  </a:lnTo>
                  <a:lnTo>
                    <a:pt x="409195" y="1301298"/>
                  </a:lnTo>
                  <a:lnTo>
                    <a:pt x="392172" y="1252970"/>
                  </a:lnTo>
                  <a:lnTo>
                    <a:pt x="373696" y="1206101"/>
                  </a:lnTo>
                  <a:lnTo>
                    <a:pt x="353873" y="1160546"/>
                  </a:lnTo>
                  <a:lnTo>
                    <a:pt x="332811" y="1116162"/>
                  </a:lnTo>
                  <a:lnTo>
                    <a:pt x="310617" y="1072803"/>
                  </a:lnTo>
                  <a:lnTo>
                    <a:pt x="287398" y="1030327"/>
                  </a:lnTo>
                  <a:lnTo>
                    <a:pt x="260396" y="984052"/>
                  </a:lnTo>
                  <a:lnTo>
                    <a:pt x="232360" y="938657"/>
                  </a:lnTo>
                  <a:lnTo>
                    <a:pt x="203650" y="893820"/>
                  </a:lnTo>
                  <a:lnTo>
                    <a:pt x="145539" y="804370"/>
                  </a:lnTo>
                  <a:lnTo>
                    <a:pt x="117059" y="759435"/>
                  </a:lnTo>
                  <a:lnTo>
                    <a:pt x="103323" y="736414"/>
                  </a:lnTo>
                  <a:lnTo>
                    <a:pt x="90141" y="712965"/>
                  </a:lnTo>
                  <a:lnTo>
                    <a:pt x="77098" y="689302"/>
                  </a:lnTo>
                  <a:lnTo>
                    <a:pt x="63777" y="665637"/>
                  </a:lnTo>
                  <a:lnTo>
                    <a:pt x="43044" y="626596"/>
                  </a:lnTo>
                  <a:lnTo>
                    <a:pt x="25128" y="584587"/>
                  </a:lnTo>
                  <a:lnTo>
                    <a:pt x="11202" y="539054"/>
                  </a:lnTo>
                  <a:lnTo>
                    <a:pt x="2435" y="489438"/>
                  </a:lnTo>
                  <a:lnTo>
                    <a:pt x="0" y="435181"/>
                  </a:lnTo>
                  <a:lnTo>
                    <a:pt x="3974" y="381874"/>
                  </a:lnTo>
                  <a:lnTo>
                    <a:pt x="13289" y="332727"/>
                  </a:lnTo>
                  <a:lnTo>
                    <a:pt x="27318" y="287511"/>
                  </a:lnTo>
                  <a:lnTo>
                    <a:pt x="45433" y="245998"/>
                  </a:lnTo>
                  <a:lnTo>
                    <a:pt x="67007" y="207959"/>
                  </a:lnTo>
                  <a:lnTo>
                    <a:pt x="92737" y="171487"/>
                  </a:lnTo>
                  <a:lnTo>
                    <a:pt x="122397" y="137196"/>
                  </a:lnTo>
                  <a:lnTo>
                    <a:pt x="155910" y="105580"/>
                  </a:lnTo>
                  <a:lnTo>
                    <a:pt x="193202" y="77136"/>
                  </a:lnTo>
                  <a:lnTo>
                    <a:pt x="234196" y="52360"/>
                  </a:lnTo>
                  <a:lnTo>
                    <a:pt x="278815" y="31747"/>
                  </a:lnTo>
                  <a:lnTo>
                    <a:pt x="326983" y="15792"/>
                  </a:lnTo>
                  <a:lnTo>
                    <a:pt x="378625" y="4992"/>
                  </a:lnTo>
                  <a:lnTo>
                    <a:pt x="436073" y="0"/>
                  </a:lnTo>
                  <a:lnTo>
                    <a:pt x="491631" y="2003"/>
                  </a:lnTo>
                  <a:lnTo>
                    <a:pt x="544618" y="10123"/>
                  </a:lnTo>
                  <a:lnTo>
                    <a:pt x="594356" y="23483"/>
                  </a:lnTo>
                  <a:lnTo>
                    <a:pt x="640165" y="41203"/>
                  </a:lnTo>
                  <a:lnTo>
                    <a:pt x="681365" y="62405"/>
                  </a:lnTo>
                  <a:lnTo>
                    <a:pt x="726131" y="92443"/>
                  </a:lnTo>
                  <a:lnTo>
                    <a:pt x="765788" y="126806"/>
                  </a:lnTo>
                  <a:lnTo>
                    <a:pt x="800571" y="165154"/>
                  </a:lnTo>
                  <a:lnTo>
                    <a:pt x="830713" y="207149"/>
                  </a:lnTo>
                  <a:lnTo>
                    <a:pt x="852462" y="245055"/>
                  </a:lnTo>
                  <a:lnTo>
                    <a:pt x="870714" y="286129"/>
                  </a:lnTo>
                  <a:lnTo>
                    <a:pt x="884874" y="330891"/>
                  </a:lnTo>
                  <a:lnTo>
                    <a:pt x="894346" y="379862"/>
                  </a:lnTo>
                  <a:lnTo>
                    <a:pt x="898536" y="433562"/>
                  </a:lnTo>
                  <a:lnTo>
                    <a:pt x="897797" y="468849"/>
                  </a:lnTo>
                  <a:lnTo>
                    <a:pt x="888372" y="533918"/>
                  </a:lnTo>
                  <a:lnTo>
                    <a:pt x="871237" y="589927"/>
                  </a:lnTo>
                  <a:lnTo>
                    <a:pt x="847811" y="640095"/>
                  </a:lnTo>
                  <a:lnTo>
                    <a:pt x="810750" y="712699"/>
                  </a:lnTo>
                  <a:lnTo>
                    <a:pt x="783693" y="759042"/>
                  </a:lnTo>
                  <a:lnTo>
                    <a:pt x="755017" y="804531"/>
                  </a:lnTo>
                  <a:lnTo>
                    <a:pt x="698880" y="890301"/>
                  </a:lnTo>
                  <a:lnTo>
                    <a:pt x="672398" y="931702"/>
                  </a:lnTo>
                  <a:lnTo>
                    <a:pt x="646470" y="973575"/>
                  </a:lnTo>
                  <a:lnTo>
                    <a:pt x="621245" y="1016093"/>
                  </a:lnTo>
                  <a:lnTo>
                    <a:pt x="596873" y="1059432"/>
                  </a:lnTo>
                  <a:lnTo>
                    <a:pt x="573501" y="1103763"/>
                  </a:lnTo>
                  <a:lnTo>
                    <a:pt x="551280" y="1149261"/>
                  </a:lnTo>
                  <a:lnTo>
                    <a:pt x="530359" y="1196100"/>
                  </a:lnTo>
                  <a:lnTo>
                    <a:pt x="510887" y="1244453"/>
                  </a:lnTo>
                  <a:lnTo>
                    <a:pt x="493013" y="1294494"/>
                  </a:lnTo>
                  <a:lnTo>
                    <a:pt x="476885" y="1346397"/>
                  </a:lnTo>
                  <a:lnTo>
                    <a:pt x="462654" y="1400335"/>
                  </a:lnTo>
                  <a:lnTo>
                    <a:pt x="450471" y="1456467"/>
                  </a:lnTo>
                  <a:close/>
                </a:path>
              </a:pathLst>
            </a:custGeom>
            <a:solidFill>
              <a:srgbClr val="FFDE5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10936225" y="3368479"/>
              <a:ext cx="899160" cy="1456690"/>
            </a:xfrm>
            <a:custGeom>
              <a:avLst/>
              <a:gdLst/>
              <a:ahLst/>
              <a:cxnLst/>
              <a:rect l="l" t="t" r="r" b="b"/>
              <a:pathLst>
                <a:path w="899159" h="1456689">
                  <a:moveTo>
                    <a:pt x="450473" y="1456473"/>
                  </a:moveTo>
                  <a:lnTo>
                    <a:pt x="438453" y="1402905"/>
                  </a:lnTo>
                  <a:lnTo>
                    <a:pt x="424658" y="1351228"/>
                  </a:lnTo>
                  <a:lnTo>
                    <a:pt x="409196" y="1301298"/>
                  </a:lnTo>
                  <a:lnTo>
                    <a:pt x="392172" y="1252970"/>
                  </a:lnTo>
                  <a:lnTo>
                    <a:pt x="373696" y="1206101"/>
                  </a:lnTo>
                  <a:lnTo>
                    <a:pt x="353873" y="1160546"/>
                  </a:lnTo>
                  <a:lnTo>
                    <a:pt x="332811" y="1116162"/>
                  </a:lnTo>
                  <a:lnTo>
                    <a:pt x="310617" y="1072803"/>
                  </a:lnTo>
                  <a:lnTo>
                    <a:pt x="287398" y="1030327"/>
                  </a:lnTo>
                  <a:lnTo>
                    <a:pt x="260396" y="984052"/>
                  </a:lnTo>
                  <a:lnTo>
                    <a:pt x="232360" y="938657"/>
                  </a:lnTo>
                  <a:lnTo>
                    <a:pt x="203650" y="893820"/>
                  </a:lnTo>
                  <a:lnTo>
                    <a:pt x="174624" y="849218"/>
                  </a:lnTo>
                  <a:lnTo>
                    <a:pt x="145641" y="804531"/>
                  </a:lnTo>
                  <a:lnTo>
                    <a:pt x="117059" y="759435"/>
                  </a:lnTo>
                  <a:lnTo>
                    <a:pt x="103323" y="736414"/>
                  </a:lnTo>
                  <a:lnTo>
                    <a:pt x="90141" y="712965"/>
                  </a:lnTo>
                  <a:lnTo>
                    <a:pt x="77098" y="689302"/>
                  </a:lnTo>
                  <a:lnTo>
                    <a:pt x="63777" y="665637"/>
                  </a:lnTo>
                  <a:lnTo>
                    <a:pt x="43044" y="626596"/>
                  </a:lnTo>
                  <a:lnTo>
                    <a:pt x="25128" y="584587"/>
                  </a:lnTo>
                  <a:lnTo>
                    <a:pt x="11202" y="539054"/>
                  </a:lnTo>
                  <a:lnTo>
                    <a:pt x="2435" y="489438"/>
                  </a:lnTo>
                  <a:lnTo>
                    <a:pt x="0" y="435181"/>
                  </a:lnTo>
                  <a:lnTo>
                    <a:pt x="3974" y="381874"/>
                  </a:lnTo>
                  <a:lnTo>
                    <a:pt x="13289" y="332727"/>
                  </a:lnTo>
                  <a:lnTo>
                    <a:pt x="27318" y="287511"/>
                  </a:lnTo>
                  <a:lnTo>
                    <a:pt x="45433" y="245998"/>
                  </a:lnTo>
                  <a:lnTo>
                    <a:pt x="67007" y="207959"/>
                  </a:lnTo>
                  <a:lnTo>
                    <a:pt x="92737" y="171487"/>
                  </a:lnTo>
                  <a:lnTo>
                    <a:pt x="122397" y="137196"/>
                  </a:lnTo>
                  <a:lnTo>
                    <a:pt x="155910" y="105580"/>
                  </a:lnTo>
                  <a:lnTo>
                    <a:pt x="193202" y="77136"/>
                  </a:lnTo>
                  <a:lnTo>
                    <a:pt x="234196" y="52360"/>
                  </a:lnTo>
                  <a:lnTo>
                    <a:pt x="278815" y="31747"/>
                  </a:lnTo>
                  <a:lnTo>
                    <a:pt x="326983" y="15792"/>
                  </a:lnTo>
                  <a:lnTo>
                    <a:pt x="378625" y="4992"/>
                  </a:lnTo>
                  <a:lnTo>
                    <a:pt x="436073" y="0"/>
                  </a:lnTo>
                  <a:lnTo>
                    <a:pt x="491631" y="2003"/>
                  </a:lnTo>
                  <a:lnTo>
                    <a:pt x="544618" y="10123"/>
                  </a:lnTo>
                  <a:lnTo>
                    <a:pt x="594356" y="23483"/>
                  </a:lnTo>
                  <a:lnTo>
                    <a:pt x="640165" y="41203"/>
                  </a:lnTo>
                  <a:lnTo>
                    <a:pt x="681365" y="62405"/>
                  </a:lnTo>
                  <a:lnTo>
                    <a:pt x="726131" y="92443"/>
                  </a:lnTo>
                  <a:lnTo>
                    <a:pt x="765788" y="126806"/>
                  </a:lnTo>
                  <a:lnTo>
                    <a:pt x="800571" y="165154"/>
                  </a:lnTo>
                  <a:lnTo>
                    <a:pt x="830713" y="207149"/>
                  </a:lnTo>
                  <a:lnTo>
                    <a:pt x="852462" y="245055"/>
                  </a:lnTo>
                  <a:lnTo>
                    <a:pt x="870714" y="286129"/>
                  </a:lnTo>
                  <a:lnTo>
                    <a:pt x="884874" y="330891"/>
                  </a:lnTo>
                  <a:lnTo>
                    <a:pt x="894346" y="379862"/>
                  </a:lnTo>
                  <a:lnTo>
                    <a:pt x="898536" y="433562"/>
                  </a:lnTo>
                  <a:lnTo>
                    <a:pt x="897797" y="468849"/>
                  </a:lnTo>
                  <a:lnTo>
                    <a:pt x="888372" y="533918"/>
                  </a:lnTo>
                  <a:lnTo>
                    <a:pt x="871237" y="589927"/>
                  </a:lnTo>
                  <a:lnTo>
                    <a:pt x="847811" y="640095"/>
                  </a:lnTo>
                  <a:lnTo>
                    <a:pt x="810750" y="712699"/>
                  </a:lnTo>
                  <a:lnTo>
                    <a:pt x="783693" y="759042"/>
                  </a:lnTo>
                  <a:lnTo>
                    <a:pt x="755122" y="804370"/>
                  </a:lnTo>
                  <a:lnTo>
                    <a:pt x="725767" y="849199"/>
                  </a:lnTo>
                  <a:lnTo>
                    <a:pt x="698880" y="890301"/>
                  </a:lnTo>
                  <a:lnTo>
                    <a:pt x="672398" y="931702"/>
                  </a:lnTo>
                  <a:lnTo>
                    <a:pt x="646470" y="973575"/>
                  </a:lnTo>
                  <a:lnTo>
                    <a:pt x="621245" y="1016093"/>
                  </a:lnTo>
                  <a:lnTo>
                    <a:pt x="596873" y="1059432"/>
                  </a:lnTo>
                  <a:lnTo>
                    <a:pt x="573501" y="1103763"/>
                  </a:lnTo>
                  <a:lnTo>
                    <a:pt x="551280" y="1149261"/>
                  </a:lnTo>
                  <a:lnTo>
                    <a:pt x="530359" y="1196100"/>
                  </a:lnTo>
                  <a:lnTo>
                    <a:pt x="510887" y="1244453"/>
                  </a:lnTo>
                  <a:lnTo>
                    <a:pt x="493013" y="1294494"/>
                  </a:lnTo>
                  <a:lnTo>
                    <a:pt x="476885" y="1346397"/>
                  </a:lnTo>
                  <a:lnTo>
                    <a:pt x="462654" y="1400335"/>
                  </a:lnTo>
                  <a:lnTo>
                    <a:pt x="450468" y="1456481"/>
                  </a:lnTo>
                  <a:close/>
                </a:path>
              </a:pathLst>
            </a:custGeom>
            <a:ln w="317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11387067" y="4120123"/>
              <a:ext cx="579120" cy="786765"/>
            </a:xfrm>
            <a:custGeom>
              <a:avLst/>
              <a:gdLst/>
              <a:ahLst/>
              <a:cxnLst/>
              <a:rect l="l" t="t" r="r" b="b"/>
              <a:pathLst>
                <a:path w="579120" h="786764">
                  <a:moveTo>
                    <a:pt x="0" y="786369"/>
                  </a:moveTo>
                  <a:lnTo>
                    <a:pt x="40340" y="747608"/>
                  </a:lnTo>
                  <a:lnTo>
                    <a:pt x="76805" y="709258"/>
                  </a:lnTo>
                  <a:lnTo>
                    <a:pt x="109696" y="671268"/>
                  </a:lnTo>
                  <a:lnTo>
                    <a:pt x="139316" y="633586"/>
                  </a:lnTo>
                  <a:lnTo>
                    <a:pt x="165966" y="596160"/>
                  </a:lnTo>
                  <a:lnTo>
                    <a:pt x="189949" y="558937"/>
                  </a:lnTo>
                  <a:lnTo>
                    <a:pt x="211566" y="521868"/>
                  </a:lnTo>
                  <a:lnTo>
                    <a:pt x="231120" y="484899"/>
                  </a:lnTo>
                  <a:lnTo>
                    <a:pt x="251813" y="441127"/>
                  </a:lnTo>
                  <a:lnTo>
                    <a:pt x="270355" y="397445"/>
                  </a:lnTo>
                  <a:lnTo>
                    <a:pt x="287734" y="353797"/>
                  </a:lnTo>
                  <a:lnTo>
                    <a:pt x="304940" y="310125"/>
                  </a:lnTo>
                  <a:lnTo>
                    <a:pt x="322962" y="266373"/>
                  </a:lnTo>
                  <a:lnTo>
                    <a:pt x="331381" y="248101"/>
                  </a:lnTo>
                  <a:lnTo>
                    <a:pt x="340623" y="229814"/>
                  </a:lnTo>
                  <a:lnTo>
                    <a:pt x="350163" y="211465"/>
                  </a:lnTo>
                  <a:lnTo>
                    <a:pt x="359476" y="193004"/>
                  </a:lnTo>
                  <a:lnTo>
                    <a:pt x="380669" y="155474"/>
                  </a:lnTo>
                  <a:lnTo>
                    <a:pt x="410041" y="117221"/>
                  </a:lnTo>
                  <a:lnTo>
                    <a:pt x="450419" y="78562"/>
                  </a:lnTo>
                  <a:lnTo>
                    <a:pt x="504628" y="39813"/>
                  </a:lnTo>
                  <a:lnTo>
                    <a:pt x="553671" y="11930"/>
                  </a:lnTo>
                  <a:lnTo>
                    <a:pt x="579075" y="0"/>
                  </a:lnTo>
                  <a:lnTo>
                    <a:pt x="579075" y="597763"/>
                  </a:lnTo>
                  <a:lnTo>
                    <a:pt x="549650" y="604446"/>
                  </a:lnTo>
                  <a:lnTo>
                    <a:pt x="499967" y="616270"/>
                  </a:lnTo>
                  <a:lnTo>
                    <a:pt x="450277" y="628732"/>
                  </a:lnTo>
                  <a:lnTo>
                    <a:pt x="400564" y="641933"/>
                  </a:lnTo>
                  <a:lnTo>
                    <a:pt x="350811" y="655975"/>
                  </a:lnTo>
                  <a:lnTo>
                    <a:pt x="301000" y="670960"/>
                  </a:lnTo>
                  <a:lnTo>
                    <a:pt x="251117" y="686989"/>
                  </a:lnTo>
                  <a:lnTo>
                    <a:pt x="201142" y="704165"/>
                  </a:lnTo>
                  <a:lnTo>
                    <a:pt x="151061" y="722588"/>
                  </a:lnTo>
                  <a:lnTo>
                    <a:pt x="100855" y="742360"/>
                  </a:lnTo>
                  <a:lnTo>
                    <a:pt x="50508" y="763584"/>
                  </a:lnTo>
                  <a:lnTo>
                    <a:pt x="0" y="786369"/>
                  </a:lnTo>
                  <a:close/>
                </a:path>
              </a:pathLst>
            </a:custGeom>
            <a:solidFill>
              <a:srgbClr val="000000">
                <a:alpha val="862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11228064" y="3644943"/>
              <a:ext cx="314960" cy="315595"/>
            </a:xfrm>
            <a:custGeom>
              <a:avLst/>
              <a:gdLst/>
              <a:ahLst/>
              <a:cxnLst/>
              <a:rect l="l" t="t" r="r" b="b"/>
              <a:pathLst>
                <a:path w="314959" h="315595">
                  <a:moveTo>
                    <a:pt x="157436" y="315386"/>
                  </a:moveTo>
                  <a:lnTo>
                    <a:pt x="119173" y="310659"/>
                  </a:lnTo>
                  <a:lnTo>
                    <a:pt x="83220" y="296767"/>
                  </a:lnTo>
                  <a:lnTo>
                    <a:pt x="51714" y="274542"/>
                  </a:lnTo>
                  <a:lnTo>
                    <a:pt x="26532" y="245302"/>
                  </a:lnTo>
                  <a:lnTo>
                    <a:pt x="9198" y="210809"/>
                  </a:lnTo>
                  <a:lnTo>
                    <a:pt x="756" y="173149"/>
                  </a:lnTo>
                  <a:lnTo>
                    <a:pt x="0" y="157693"/>
                  </a:lnTo>
                  <a:lnTo>
                    <a:pt x="189" y="149946"/>
                  </a:lnTo>
                  <a:lnTo>
                    <a:pt x="6777" y="111916"/>
                  </a:lnTo>
                  <a:lnTo>
                    <a:pt x="22392" y="76630"/>
                  </a:lnTo>
                  <a:lnTo>
                    <a:pt x="46111" y="46187"/>
                  </a:lnTo>
                  <a:lnTo>
                    <a:pt x="76505" y="22429"/>
                  </a:lnTo>
                  <a:lnTo>
                    <a:pt x="111734" y="6788"/>
                  </a:lnTo>
                  <a:lnTo>
                    <a:pt x="149702" y="189"/>
                  </a:lnTo>
                  <a:lnTo>
                    <a:pt x="157436" y="0"/>
                  </a:lnTo>
                  <a:lnTo>
                    <a:pt x="165171" y="189"/>
                  </a:lnTo>
                  <a:lnTo>
                    <a:pt x="203138" y="6788"/>
                  </a:lnTo>
                  <a:lnTo>
                    <a:pt x="238367" y="22429"/>
                  </a:lnTo>
                  <a:lnTo>
                    <a:pt x="268760" y="46186"/>
                  </a:lnTo>
                  <a:lnTo>
                    <a:pt x="292479" y="76630"/>
                  </a:lnTo>
                  <a:lnTo>
                    <a:pt x="308095" y="111916"/>
                  </a:lnTo>
                  <a:lnTo>
                    <a:pt x="314684" y="149946"/>
                  </a:lnTo>
                  <a:lnTo>
                    <a:pt x="314873" y="157693"/>
                  </a:lnTo>
                  <a:lnTo>
                    <a:pt x="314684" y="165440"/>
                  </a:lnTo>
                  <a:lnTo>
                    <a:pt x="308095" y="203469"/>
                  </a:lnTo>
                  <a:lnTo>
                    <a:pt x="292479" y="238755"/>
                  </a:lnTo>
                  <a:lnTo>
                    <a:pt x="268760" y="269198"/>
                  </a:lnTo>
                  <a:lnTo>
                    <a:pt x="238367" y="292956"/>
                  </a:lnTo>
                  <a:lnTo>
                    <a:pt x="203138" y="308597"/>
                  </a:lnTo>
                  <a:lnTo>
                    <a:pt x="165171" y="315196"/>
                  </a:lnTo>
                  <a:lnTo>
                    <a:pt x="157436" y="31538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3" name="object 33"/>
          <p:cNvSpPr/>
          <p:nvPr/>
        </p:nvSpPr>
        <p:spPr>
          <a:xfrm>
            <a:off x="1464114" y="6495047"/>
            <a:ext cx="1106314" cy="165191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10481645" y="6963887"/>
            <a:ext cx="1906645" cy="190667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6546943" y="7609667"/>
            <a:ext cx="1331480" cy="110489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6302769" y="3944886"/>
            <a:ext cx="1224280" cy="1346200"/>
          </a:xfrm>
          <a:custGeom>
            <a:avLst/>
            <a:gdLst/>
            <a:ahLst/>
            <a:cxnLst/>
            <a:rect l="l" t="t" r="r" b="b"/>
            <a:pathLst>
              <a:path w="1224279" h="1346200">
                <a:moveTo>
                  <a:pt x="818375" y="371754"/>
                </a:moveTo>
                <a:lnTo>
                  <a:pt x="812927" y="324573"/>
                </a:lnTo>
                <a:lnTo>
                  <a:pt x="797407" y="281228"/>
                </a:lnTo>
                <a:lnTo>
                  <a:pt x="773061" y="242963"/>
                </a:lnTo>
                <a:lnTo>
                  <a:pt x="759675" y="229577"/>
                </a:lnTo>
                <a:lnTo>
                  <a:pt x="759675" y="371754"/>
                </a:lnTo>
                <a:lnTo>
                  <a:pt x="752157" y="418287"/>
                </a:lnTo>
                <a:lnTo>
                  <a:pt x="731227" y="458736"/>
                </a:lnTo>
                <a:lnTo>
                  <a:pt x="699338" y="490639"/>
                </a:lnTo>
                <a:lnTo>
                  <a:pt x="658901" y="511568"/>
                </a:lnTo>
                <a:lnTo>
                  <a:pt x="612368" y="519087"/>
                </a:lnTo>
                <a:lnTo>
                  <a:pt x="565835" y="511568"/>
                </a:lnTo>
                <a:lnTo>
                  <a:pt x="525373" y="490639"/>
                </a:lnTo>
                <a:lnTo>
                  <a:pt x="493433" y="458736"/>
                </a:lnTo>
                <a:lnTo>
                  <a:pt x="472478" y="418287"/>
                </a:lnTo>
                <a:lnTo>
                  <a:pt x="464947" y="371754"/>
                </a:lnTo>
                <a:lnTo>
                  <a:pt x="472478" y="325196"/>
                </a:lnTo>
                <a:lnTo>
                  <a:pt x="493433" y="284734"/>
                </a:lnTo>
                <a:lnTo>
                  <a:pt x="525373" y="252793"/>
                </a:lnTo>
                <a:lnTo>
                  <a:pt x="565835" y="231825"/>
                </a:lnTo>
                <a:lnTo>
                  <a:pt x="612368" y="224294"/>
                </a:lnTo>
                <a:lnTo>
                  <a:pt x="658901" y="231825"/>
                </a:lnTo>
                <a:lnTo>
                  <a:pt x="699338" y="252793"/>
                </a:lnTo>
                <a:lnTo>
                  <a:pt x="731227" y="284734"/>
                </a:lnTo>
                <a:lnTo>
                  <a:pt x="752157" y="325196"/>
                </a:lnTo>
                <a:lnTo>
                  <a:pt x="759675" y="371754"/>
                </a:lnTo>
                <a:lnTo>
                  <a:pt x="759675" y="229577"/>
                </a:lnTo>
                <a:lnTo>
                  <a:pt x="754392" y="224294"/>
                </a:lnTo>
                <a:lnTo>
                  <a:pt x="741133" y="211035"/>
                </a:lnTo>
                <a:lnTo>
                  <a:pt x="702881" y="186677"/>
                </a:lnTo>
                <a:lnTo>
                  <a:pt x="659549" y="171157"/>
                </a:lnTo>
                <a:lnTo>
                  <a:pt x="612368" y="165696"/>
                </a:lnTo>
                <a:lnTo>
                  <a:pt x="565162" y="171157"/>
                </a:lnTo>
                <a:lnTo>
                  <a:pt x="521817" y="186677"/>
                </a:lnTo>
                <a:lnTo>
                  <a:pt x="483565" y="211035"/>
                </a:lnTo>
                <a:lnTo>
                  <a:pt x="451650" y="242963"/>
                </a:lnTo>
                <a:lnTo>
                  <a:pt x="427329" y="281228"/>
                </a:lnTo>
                <a:lnTo>
                  <a:pt x="411810" y="324573"/>
                </a:lnTo>
                <a:lnTo>
                  <a:pt x="406374" y="371754"/>
                </a:lnTo>
                <a:lnTo>
                  <a:pt x="411822" y="418934"/>
                </a:lnTo>
                <a:lnTo>
                  <a:pt x="427342" y="462280"/>
                </a:lnTo>
                <a:lnTo>
                  <a:pt x="451688" y="500545"/>
                </a:lnTo>
                <a:lnTo>
                  <a:pt x="483616" y="532472"/>
                </a:lnTo>
                <a:lnTo>
                  <a:pt x="521868" y="556818"/>
                </a:lnTo>
                <a:lnTo>
                  <a:pt x="565200" y="572350"/>
                </a:lnTo>
                <a:lnTo>
                  <a:pt x="612368" y="577799"/>
                </a:lnTo>
                <a:lnTo>
                  <a:pt x="659549" y="572350"/>
                </a:lnTo>
                <a:lnTo>
                  <a:pt x="702881" y="556818"/>
                </a:lnTo>
                <a:lnTo>
                  <a:pt x="741133" y="532472"/>
                </a:lnTo>
                <a:lnTo>
                  <a:pt x="754519" y="519087"/>
                </a:lnTo>
                <a:lnTo>
                  <a:pt x="773061" y="500545"/>
                </a:lnTo>
                <a:lnTo>
                  <a:pt x="797407" y="462280"/>
                </a:lnTo>
                <a:lnTo>
                  <a:pt x="812927" y="418934"/>
                </a:lnTo>
                <a:lnTo>
                  <a:pt x="818375" y="371754"/>
                </a:lnTo>
                <a:close/>
              </a:path>
              <a:path w="1224279" h="1346200">
                <a:moveTo>
                  <a:pt x="1223670" y="1041387"/>
                </a:moveTo>
                <a:lnTo>
                  <a:pt x="1208671" y="977887"/>
                </a:lnTo>
                <a:lnTo>
                  <a:pt x="1190434" y="939787"/>
                </a:lnTo>
                <a:lnTo>
                  <a:pt x="1164958" y="913955"/>
                </a:lnTo>
                <a:lnTo>
                  <a:pt x="1164958" y="1041387"/>
                </a:lnTo>
                <a:lnTo>
                  <a:pt x="1161161" y="1066787"/>
                </a:lnTo>
                <a:lnTo>
                  <a:pt x="1150061" y="1104887"/>
                </a:lnTo>
                <a:lnTo>
                  <a:pt x="1132116" y="1130287"/>
                </a:lnTo>
                <a:lnTo>
                  <a:pt x="1107770" y="1155687"/>
                </a:lnTo>
                <a:lnTo>
                  <a:pt x="1077480" y="1168387"/>
                </a:lnTo>
                <a:lnTo>
                  <a:pt x="1041704" y="1193787"/>
                </a:lnTo>
                <a:lnTo>
                  <a:pt x="1000887" y="1219187"/>
                </a:lnTo>
                <a:lnTo>
                  <a:pt x="955471" y="1231887"/>
                </a:lnTo>
                <a:lnTo>
                  <a:pt x="905916" y="1244587"/>
                </a:lnTo>
                <a:lnTo>
                  <a:pt x="852690" y="1257287"/>
                </a:lnTo>
                <a:lnTo>
                  <a:pt x="796213" y="1269987"/>
                </a:lnTo>
                <a:lnTo>
                  <a:pt x="736955" y="1282687"/>
                </a:lnTo>
                <a:lnTo>
                  <a:pt x="486778" y="1282687"/>
                </a:lnTo>
                <a:lnTo>
                  <a:pt x="427494" y="1269987"/>
                </a:lnTo>
                <a:lnTo>
                  <a:pt x="371005" y="1257287"/>
                </a:lnTo>
                <a:lnTo>
                  <a:pt x="317741" y="1244587"/>
                </a:lnTo>
                <a:lnTo>
                  <a:pt x="268173" y="1231887"/>
                </a:lnTo>
                <a:lnTo>
                  <a:pt x="222732" y="1219187"/>
                </a:lnTo>
                <a:lnTo>
                  <a:pt x="181902" y="1193787"/>
                </a:lnTo>
                <a:lnTo>
                  <a:pt x="146100" y="1168387"/>
                </a:lnTo>
                <a:lnTo>
                  <a:pt x="115798" y="1155687"/>
                </a:lnTo>
                <a:lnTo>
                  <a:pt x="91452" y="1130287"/>
                </a:lnTo>
                <a:lnTo>
                  <a:pt x="73494" y="1104887"/>
                </a:lnTo>
                <a:lnTo>
                  <a:pt x="62382" y="1066787"/>
                </a:lnTo>
                <a:lnTo>
                  <a:pt x="58585" y="1041387"/>
                </a:lnTo>
                <a:lnTo>
                  <a:pt x="62992" y="1015987"/>
                </a:lnTo>
                <a:lnTo>
                  <a:pt x="96723" y="952487"/>
                </a:lnTo>
                <a:lnTo>
                  <a:pt x="160375" y="901687"/>
                </a:lnTo>
                <a:lnTo>
                  <a:pt x="202158" y="876287"/>
                </a:lnTo>
                <a:lnTo>
                  <a:pt x="249936" y="863587"/>
                </a:lnTo>
                <a:lnTo>
                  <a:pt x="303187" y="838187"/>
                </a:lnTo>
                <a:lnTo>
                  <a:pt x="361416" y="825487"/>
                </a:lnTo>
                <a:lnTo>
                  <a:pt x="424141" y="812787"/>
                </a:lnTo>
                <a:lnTo>
                  <a:pt x="433489" y="825487"/>
                </a:lnTo>
                <a:lnTo>
                  <a:pt x="442823" y="850887"/>
                </a:lnTo>
                <a:lnTo>
                  <a:pt x="452081" y="863587"/>
                </a:lnTo>
                <a:lnTo>
                  <a:pt x="461225" y="876287"/>
                </a:lnTo>
                <a:lnTo>
                  <a:pt x="398589" y="888987"/>
                </a:lnTo>
                <a:lnTo>
                  <a:pt x="345186" y="914387"/>
                </a:lnTo>
                <a:lnTo>
                  <a:pt x="301967" y="939787"/>
                </a:lnTo>
                <a:lnTo>
                  <a:pt x="269913" y="965187"/>
                </a:lnTo>
                <a:lnTo>
                  <a:pt x="249961" y="1003287"/>
                </a:lnTo>
                <a:lnTo>
                  <a:pt x="243103" y="1041387"/>
                </a:lnTo>
                <a:lnTo>
                  <a:pt x="247700" y="1066787"/>
                </a:lnTo>
                <a:lnTo>
                  <a:pt x="282638" y="1117587"/>
                </a:lnTo>
                <a:lnTo>
                  <a:pt x="311683" y="1142987"/>
                </a:lnTo>
                <a:lnTo>
                  <a:pt x="347624" y="1168387"/>
                </a:lnTo>
                <a:lnTo>
                  <a:pt x="389788" y="1181087"/>
                </a:lnTo>
                <a:lnTo>
                  <a:pt x="437565" y="1193787"/>
                </a:lnTo>
                <a:lnTo>
                  <a:pt x="490321" y="1206487"/>
                </a:lnTo>
                <a:lnTo>
                  <a:pt x="547395" y="1219187"/>
                </a:lnTo>
                <a:lnTo>
                  <a:pt x="668921" y="1219187"/>
                </a:lnTo>
                <a:lnTo>
                  <a:pt x="725970" y="1206487"/>
                </a:lnTo>
                <a:lnTo>
                  <a:pt x="778700" y="1193787"/>
                </a:lnTo>
                <a:lnTo>
                  <a:pt x="826465" y="1181087"/>
                </a:lnTo>
                <a:lnTo>
                  <a:pt x="868616" y="1168387"/>
                </a:lnTo>
                <a:lnTo>
                  <a:pt x="904544" y="1142987"/>
                </a:lnTo>
                <a:lnTo>
                  <a:pt x="933589" y="1117587"/>
                </a:lnTo>
                <a:lnTo>
                  <a:pt x="968514" y="1066787"/>
                </a:lnTo>
                <a:lnTo>
                  <a:pt x="973124" y="1041387"/>
                </a:lnTo>
                <a:lnTo>
                  <a:pt x="966482" y="1003287"/>
                </a:lnTo>
                <a:lnTo>
                  <a:pt x="947166" y="965187"/>
                </a:lnTo>
                <a:lnTo>
                  <a:pt x="916063" y="939787"/>
                </a:lnTo>
                <a:lnTo>
                  <a:pt x="914539" y="938872"/>
                </a:lnTo>
                <a:lnTo>
                  <a:pt x="914539" y="1041387"/>
                </a:lnTo>
                <a:lnTo>
                  <a:pt x="906767" y="1066787"/>
                </a:lnTo>
                <a:lnTo>
                  <a:pt x="884466" y="1092187"/>
                </a:lnTo>
                <a:lnTo>
                  <a:pt x="849147" y="1104887"/>
                </a:lnTo>
                <a:lnTo>
                  <a:pt x="802335" y="1130287"/>
                </a:lnTo>
                <a:lnTo>
                  <a:pt x="745553" y="1142987"/>
                </a:lnTo>
                <a:lnTo>
                  <a:pt x="680326" y="1155687"/>
                </a:lnTo>
                <a:lnTo>
                  <a:pt x="535940" y="1155687"/>
                </a:lnTo>
                <a:lnTo>
                  <a:pt x="470674" y="1142987"/>
                </a:lnTo>
                <a:lnTo>
                  <a:pt x="413905" y="1130287"/>
                </a:lnTo>
                <a:lnTo>
                  <a:pt x="367118" y="1104887"/>
                </a:lnTo>
                <a:lnTo>
                  <a:pt x="331838" y="1092187"/>
                </a:lnTo>
                <a:lnTo>
                  <a:pt x="309562" y="1066787"/>
                </a:lnTo>
                <a:lnTo>
                  <a:pt x="301802" y="1041387"/>
                </a:lnTo>
                <a:lnTo>
                  <a:pt x="309930" y="1015987"/>
                </a:lnTo>
                <a:lnTo>
                  <a:pt x="333997" y="990587"/>
                </a:lnTo>
                <a:lnTo>
                  <a:pt x="373557" y="965187"/>
                </a:lnTo>
                <a:lnTo>
                  <a:pt x="428167" y="939787"/>
                </a:lnTo>
                <a:lnTo>
                  <a:pt x="497370" y="927087"/>
                </a:lnTo>
                <a:lnTo>
                  <a:pt x="531609" y="977887"/>
                </a:lnTo>
                <a:lnTo>
                  <a:pt x="559650" y="1015987"/>
                </a:lnTo>
                <a:lnTo>
                  <a:pt x="579399" y="1041387"/>
                </a:lnTo>
                <a:lnTo>
                  <a:pt x="588721" y="1054087"/>
                </a:lnTo>
                <a:lnTo>
                  <a:pt x="594131" y="1054087"/>
                </a:lnTo>
                <a:lnTo>
                  <a:pt x="602526" y="1066787"/>
                </a:lnTo>
                <a:lnTo>
                  <a:pt x="618159" y="1066787"/>
                </a:lnTo>
                <a:lnTo>
                  <a:pt x="624357" y="1054087"/>
                </a:lnTo>
                <a:lnTo>
                  <a:pt x="634580" y="1054087"/>
                </a:lnTo>
                <a:lnTo>
                  <a:pt x="643775" y="1041387"/>
                </a:lnTo>
                <a:lnTo>
                  <a:pt x="663333" y="1015987"/>
                </a:lnTo>
                <a:lnTo>
                  <a:pt x="691172" y="977887"/>
                </a:lnTo>
                <a:lnTo>
                  <a:pt x="725220" y="927087"/>
                </a:lnTo>
                <a:lnTo>
                  <a:pt x="792213" y="939787"/>
                </a:lnTo>
                <a:lnTo>
                  <a:pt x="845070" y="965187"/>
                </a:lnTo>
                <a:lnTo>
                  <a:pt x="883373" y="990587"/>
                </a:lnTo>
                <a:lnTo>
                  <a:pt x="906678" y="1015987"/>
                </a:lnTo>
                <a:lnTo>
                  <a:pt x="914539" y="1041387"/>
                </a:lnTo>
                <a:lnTo>
                  <a:pt x="914539" y="938872"/>
                </a:lnTo>
                <a:lnTo>
                  <a:pt x="895096" y="927087"/>
                </a:lnTo>
                <a:lnTo>
                  <a:pt x="874115" y="914387"/>
                </a:lnTo>
                <a:lnTo>
                  <a:pt x="822198" y="888987"/>
                </a:lnTo>
                <a:lnTo>
                  <a:pt x="761238" y="876287"/>
                </a:lnTo>
                <a:lnTo>
                  <a:pt x="770648" y="863587"/>
                </a:lnTo>
                <a:lnTo>
                  <a:pt x="780148" y="850887"/>
                </a:lnTo>
                <a:lnTo>
                  <a:pt x="789736" y="825487"/>
                </a:lnTo>
                <a:lnTo>
                  <a:pt x="799414" y="812787"/>
                </a:lnTo>
                <a:lnTo>
                  <a:pt x="862101" y="825487"/>
                </a:lnTo>
                <a:lnTo>
                  <a:pt x="920318" y="838187"/>
                </a:lnTo>
                <a:lnTo>
                  <a:pt x="973556" y="863587"/>
                </a:lnTo>
                <a:lnTo>
                  <a:pt x="1021334" y="876287"/>
                </a:lnTo>
                <a:lnTo>
                  <a:pt x="1063129" y="901687"/>
                </a:lnTo>
                <a:lnTo>
                  <a:pt x="1098448" y="927087"/>
                </a:lnTo>
                <a:lnTo>
                  <a:pt x="1147660" y="990587"/>
                </a:lnTo>
                <a:lnTo>
                  <a:pt x="1164958" y="1041387"/>
                </a:lnTo>
                <a:lnTo>
                  <a:pt x="1164958" y="913955"/>
                </a:lnTo>
                <a:lnTo>
                  <a:pt x="1134211" y="888987"/>
                </a:lnTo>
                <a:lnTo>
                  <a:pt x="1096899" y="863587"/>
                </a:lnTo>
                <a:lnTo>
                  <a:pt x="1053909" y="838187"/>
                </a:lnTo>
                <a:lnTo>
                  <a:pt x="1005598" y="812787"/>
                </a:lnTo>
                <a:lnTo>
                  <a:pt x="952284" y="787387"/>
                </a:lnTo>
                <a:lnTo>
                  <a:pt x="894334" y="774687"/>
                </a:lnTo>
                <a:lnTo>
                  <a:pt x="832065" y="761987"/>
                </a:lnTo>
                <a:lnTo>
                  <a:pt x="860158" y="711187"/>
                </a:lnTo>
                <a:lnTo>
                  <a:pt x="886866" y="660387"/>
                </a:lnTo>
                <a:lnTo>
                  <a:pt x="911479" y="609587"/>
                </a:lnTo>
                <a:lnTo>
                  <a:pt x="933234" y="558787"/>
                </a:lnTo>
                <a:lnTo>
                  <a:pt x="951433" y="520687"/>
                </a:lnTo>
                <a:lnTo>
                  <a:pt x="965327" y="469887"/>
                </a:lnTo>
                <a:lnTo>
                  <a:pt x="974204" y="431787"/>
                </a:lnTo>
                <a:lnTo>
                  <a:pt x="977328" y="380987"/>
                </a:lnTo>
                <a:lnTo>
                  <a:pt x="974636" y="330187"/>
                </a:lnTo>
                <a:lnTo>
                  <a:pt x="966749" y="279387"/>
                </a:lnTo>
                <a:lnTo>
                  <a:pt x="953935" y="241287"/>
                </a:lnTo>
                <a:lnTo>
                  <a:pt x="936434" y="190487"/>
                </a:lnTo>
                <a:lnTo>
                  <a:pt x="918743" y="159740"/>
                </a:lnTo>
                <a:lnTo>
                  <a:pt x="918743" y="380987"/>
                </a:lnTo>
                <a:lnTo>
                  <a:pt x="915327" y="419087"/>
                </a:lnTo>
                <a:lnTo>
                  <a:pt x="905662" y="469887"/>
                </a:lnTo>
                <a:lnTo>
                  <a:pt x="890587" y="507987"/>
                </a:lnTo>
                <a:lnTo>
                  <a:pt x="870966" y="558787"/>
                </a:lnTo>
                <a:lnTo>
                  <a:pt x="847636" y="609587"/>
                </a:lnTo>
                <a:lnTo>
                  <a:pt x="821448" y="660387"/>
                </a:lnTo>
                <a:lnTo>
                  <a:pt x="793267" y="711187"/>
                </a:lnTo>
                <a:lnTo>
                  <a:pt x="763943" y="761987"/>
                </a:lnTo>
                <a:lnTo>
                  <a:pt x="734314" y="812787"/>
                </a:lnTo>
                <a:lnTo>
                  <a:pt x="705243" y="850887"/>
                </a:lnTo>
                <a:lnTo>
                  <a:pt x="677583" y="888987"/>
                </a:lnTo>
                <a:lnTo>
                  <a:pt x="652170" y="927087"/>
                </a:lnTo>
                <a:lnTo>
                  <a:pt x="629869" y="965187"/>
                </a:lnTo>
                <a:lnTo>
                  <a:pt x="611530" y="977887"/>
                </a:lnTo>
                <a:lnTo>
                  <a:pt x="593242" y="965187"/>
                </a:lnTo>
                <a:lnTo>
                  <a:pt x="570966" y="927087"/>
                </a:lnTo>
                <a:lnTo>
                  <a:pt x="545592" y="888987"/>
                </a:lnTo>
                <a:lnTo>
                  <a:pt x="517944" y="850887"/>
                </a:lnTo>
                <a:lnTo>
                  <a:pt x="488886" y="812787"/>
                </a:lnTo>
                <a:lnTo>
                  <a:pt x="459270" y="761987"/>
                </a:lnTo>
                <a:lnTo>
                  <a:pt x="429945" y="711187"/>
                </a:lnTo>
                <a:lnTo>
                  <a:pt x="401764" y="660387"/>
                </a:lnTo>
                <a:lnTo>
                  <a:pt x="375577" y="609587"/>
                </a:lnTo>
                <a:lnTo>
                  <a:pt x="352247" y="558787"/>
                </a:lnTo>
                <a:lnTo>
                  <a:pt x="332613" y="507987"/>
                </a:lnTo>
                <a:lnTo>
                  <a:pt x="317538" y="469887"/>
                </a:lnTo>
                <a:lnTo>
                  <a:pt x="307860" y="419087"/>
                </a:lnTo>
                <a:lnTo>
                  <a:pt x="304444" y="380987"/>
                </a:lnTo>
                <a:lnTo>
                  <a:pt x="307594" y="330187"/>
                </a:lnTo>
                <a:lnTo>
                  <a:pt x="316788" y="279387"/>
                </a:lnTo>
                <a:lnTo>
                  <a:pt x="331660" y="241287"/>
                </a:lnTo>
                <a:lnTo>
                  <a:pt x="351853" y="203187"/>
                </a:lnTo>
                <a:lnTo>
                  <a:pt x="376999" y="165087"/>
                </a:lnTo>
                <a:lnTo>
                  <a:pt x="406742" y="126987"/>
                </a:lnTo>
                <a:lnTo>
                  <a:pt x="440702" y="101587"/>
                </a:lnTo>
                <a:lnTo>
                  <a:pt x="478523" y="76187"/>
                </a:lnTo>
                <a:lnTo>
                  <a:pt x="519849" y="63487"/>
                </a:lnTo>
                <a:lnTo>
                  <a:pt x="564311" y="50787"/>
                </a:lnTo>
                <a:lnTo>
                  <a:pt x="658812" y="50787"/>
                </a:lnTo>
                <a:lnTo>
                  <a:pt x="703313" y="63487"/>
                </a:lnTo>
                <a:lnTo>
                  <a:pt x="744664" y="76187"/>
                </a:lnTo>
                <a:lnTo>
                  <a:pt x="782510" y="101587"/>
                </a:lnTo>
                <a:lnTo>
                  <a:pt x="816483" y="126987"/>
                </a:lnTo>
                <a:lnTo>
                  <a:pt x="846213" y="165087"/>
                </a:lnTo>
                <a:lnTo>
                  <a:pt x="871359" y="203187"/>
                </a:lnTo>
                <a:lnTo>
                  <a:pt x="891540" y="241287"/>
                </a:lnTo>
                <a:lnTo>
                  <a:pt x="906411" y="279387"/>
                </a:lnTo>
                <a:lnTo>
                  <a:pt x="915593" y="330187"/>
                </a:lnTo>
                <a:lnTo>
                  <a:pt x="918743" y="380987"/>
                </a:lnTo>
                <a:lnTo>
                  <a:pt x="918743" y="159740"/>
                </a:lnTo>
                <a:lnTo>
                  <a:pt x="914514" y="152387"/>
                </a:lnTo>
                <a:lnTo>
                  <a:pt x="888441" y="126987"/>
                </a:lnTo>
                <a:lnTo>
                  <a:pt x="858481" y="88887"/>
                </a:lnTo>
                <a:lnTo>
                  <a:pt x="824877" y="63487"/>
                </a:lnTo>
                <a:lnTo>
                  <a:pt x="787908" y="38087"/>
                </a:lnTo>
                <a:lnTo>
                  <a:pt x="747826" y="12687"/>
                </a:lnTo>
                <a:lnTo>
                  <a:pt x="704900" y="0"/>
                </a:lnTo>
                <a:lnTo>
                  <a:pt x="518210" y="0"/>
                </a:lnTo>
                <a:lnTo>
                  <a:pt x="475297" y="12687"/>
                </a:lnTo>
                <a:lnTo>
                  <a:pt x="435229" y="38087"/>
                </a:lnTo>
                <a:lnTo>
                  <a:pt x="398272" y="63487"/>
                </a:lnTo>
                <a:lnTo>
                  <a:pt x="364693" y="88887"/>
                </a:lnTo>
                <a:lnTo>
                  <a:pt x="334733" y="126987"/>
                </a:lnTo>
                <a:lnTo>
                  <a:pt x="308660" y="152387"/>
                </a:lnTo>
                <a:lnTo>
                  <a:pt x="286753" y="190487"/>
                </a:lnTo>
                <a:lnTo>
                  <a:pt x="269252" y="241287"/>
                </a:lnTo>
                <a:lnTo>
                  <a:pt x="256438" y="279387"/>
                </a:lnTo>
                <a:lnTo>
                  <a:pt x="248551" y="330187"/>
                </a:lnTo>
                <a:lnTo>
                  <a:pt x="245859" y="380987"/>
                </a:lnTo>
                <a:lnTo>
                  <a:pt x="248983" y="431787"/>
                </a:lnTo>
                <a:lnTo>
                  <a:pt x="257835" y="469887"/>
                </a:lnTo>
                <a:lnTo>
                  <a:pt x="271729" y="520687"/>
                </a:lnTo>
                <a:lnTo>
                  <a:pt x="289915" y="558787"/>
                </a:lnTo>
                <a:lnTo>
                  <a:pt x="311696" y="609587"/>
                </a:lnTo>
                <a:lnTo>
                  <a:pt x="336321" y="660387"/>
                </a:lnTo>
                <a:lnTo>
                  <a:pt x="363080" y="711187"/>
                </a:lnTo>
                <a:lnTo>
                  <a:pt x="391248" y="761987"/>
                </a:lnTo>
                <a:lnTo>
                  <a:pt x="329018" y="774687"/>
                </a:lnTo>
                <a:lnTo>
                  <a:pt x="271094" y="787387"/>
                </a:lnTo>
                <a:lnTo>
                  <a:pt x="217830" y="812787"/>
                </a:lnTo>
                <a:lnTo>
                  <a:pt x="169557" y="838187"/>
                </a:lnTo>
                <a:lnTo>
                  <a:pt x="126619" y="863587"/>
                </a:lnTo>
                <a:lnTo>
                  <a:pt x="89344" y="888987"/>
                </a:lnTo>
                <a:lnTo>
                  <a:pt x="58089" y="914387"/>
                </a:lnTo>
                <a:lnTo>
                  <a:pt x="14973" y="977887"/>
                </a:lnTo>
                <a:lnTo>
                  <a:pt x="3797" y="1015987"/>
                </a:lnTo>
                <a:lnTo>
                  <a:pt x="0" y="1041387"/>
                </a:lnTo>
                <a:lnTo>
                  <a:pt x="3098" y="1079487"/>
                </a:lnTo>
                <a:lnTo>
                  <a:pt x="12217" y="1104887"/>
                </a:lnTo>
                <a:lnTo>
                  <a:pt x="27063" y="1130287"/>
                </a:lnTo>
                <a:lnTo>
                  <a:pt x="47345" y="1168387"/>
                </a:lnTo>
                <a:lnTo>
                  <a:pt x="72783" y="1193787"/>
                </a:lnTo>
                <a:lnTo>
                  <a:pt x="103111" y="1219187"/>
                </a:lnTo>
                <a:lnTo>
                  <a:pt x="138023" y="1231887"/>
                </a:lnTo>
                <a:lnTo>
                  <a:pt x="177241" y="1257287"/>
                </a:lnTo>
                <a:lnTo>
                  <a:pt x="220484" y="1282687"/>
                </a:lnTo>
                <a:lnTo>
                  <a:pt x="267462" y="1295387"/>
                </a:lnTo>
                <a:lnTo>
                  <a:pt x="317893" y="1308087"/>
                </a:lnTo>
                <a:lnTo>
                  <a:pt x="371487" y="1320787"/>
                </a:lnTo>
                <a:lnTo>
                  <a:pt x="487057" y="1346187"/>
                </a:lnTo>
                <a:lnTo>
                  <a:pt x="736688" y="1346187"/>
                </a:lnTo>
                <a:lnTo>
                  <a:pt x="852233" y="1320787"/>
                </a:lnTo>
                <a:lnTo>
                  <a:pt x="905814" y="1308087"/>
                </a:lnTo>
                <a:lnTo>
                  <a:pt x="956233" y="1295387"/>
                </a:lnTo>
                <a:lnTo>
                  <a:pt x="1003211" y="1282687"/>
                </a:lnTo>
                <a:lnTo>
                  <a:pt x="1046441" y="1257287"/>
                </a:lnTo>
                <a:lnTo>
                  <a:pt x="1085659" y="1231887"/>
                </a:lnTo>
                <a:lnTo>
                  <a:pt x="1120559" y="1219187"/>
                </a:lnTo>
                <a:lnTo>
                  <a:pt x="1150886" y="1193787"/>
                </a:lnTo>
                <a:lnTo>
                  <a:pt x="1176324" y="1168387"/>
                </a:lnTo>
                <a:lnTo>
                  <a:pt x="1196606" y="1130287"/>
                </a:lnTo>
                <a:lnTo>
                  <a:pt x="1211453" y="1104887"/>
                </a:lnTo>
                <a:lnTo>
                  <a:pt x="1220558" y="1079487"/>
                </a:lnTo>
                <a:lnTo>
                  <a:pt x="1223670" y="1041387"/>
                </a:lnTo>
                <a:close/>
              </a:path>
            </a:pathLst>
          </a:custGeom>
          <a:solidFill>
            <a:srgbClr val="FEDE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15463901" y="4621897"/>
            <a:ext cx="1224280" cy="1346200"/>
          </a:xfrm>
          <a:custGeom>
            <a:avLst/>
            <a:gdLst/>
            <a:ahLst/>
            <a:cxnLst/>
            <a:rect l="l" t="t" r="r" b="b"/>
            <a:pathLst>
              <a:path w="1224280" h="1346200">
                <a:moveTo>
                  <a:pt x="818375" y="371767"/>
                </a:moveTo>
                <a:lnTo>
                  <a:pt x="812927" y="324586"/>
                </a:lnTo>
                <a:lnTo>
                  <a:pt x="797407" y="281241"/>
                </a:lnTo>
                <a:lnTo>
                  <a:pt x="773049" y="242976"/>
                </a:lnTo>
                <a:lnTo>
                  <a:pt x="759675" y="229603"/>
                </a:lnTo>
                <a:lnTo>
                  <a:pt x="759675" y="371767"/>
                </a:lnTo>
                <a:lnTo>
                  <a:pt x="752157" y="418299"/>
                </a:lnTo>
                <a:lnTo>
                  <a:pt x="731227" y="458736"/>
                </a:lnTo>
                <a:lnTo>
                  <a:pt x="699325" y="490651"/>
                </a:lnTo>
                <a:lnTo>
                  <a:pt x="658901" y="511581"/>
                </a:lnTo>
                <a:lnTo>
                  <a:pt x="612368" y="519099"/>
                </a:lnTo>
                <a:lnTo>
                  <a:pt x="565835" y="511581"/>
                </a:lnTo>
                <a:lnTo>
                  <a:pt x="525373" y="490651"/>
                </a:lnTo>
                <a:lnTo>
                  <a:pt x="493433" y="458736"/>
                </a:lnTo>
                <a:lnTo>
                  <a:pt x="472478" y="418299"/>
                </a:lnTo>
                <a:lnTo>
                  <a:pt x="464947" y="371767"/>
                </a:lnTo>
                <a:lnTo>
                  <a:pt x="472478" y="325208"/>
                </a:lnTo>
                <a:lnTo>
                  <a:pt x="493433" y="284734"/>
                </a:lnTo>
                <a:lnTo>
                  <a:pt x="525373" y="252793"/>
                </a:lnTo>
                <a:lnTo>
                  <a:pt x="565835" y="231838"/>
                </a:lnTo>
                <a:lnTo>
                  <a:pt x="612368" y="224307"/>
                </a:lnTo>
                <a:lnTo>
                  <a:pt x="658901" y="231838"/>
                </a:lnTo>
                <a:lnTo>
                  <a:pt x="699325" y="252793"/>
                </a:lnTo>
                <a:lnTo>
                  <a:pt x="731227" y="284734"/>
                </a:lnTo>
                <a:lnTo>
                  <a:pt x="752157" y="325208"/>
                </a:lnTo>
                <a:lnTo>
                  <a:pt x="759675" y="371767"/>
                </a:lnTo>
                <a:lnTo>
                  <a:pt x="759675" y="229603"/>
                </a:lnTo>
                <a:lnTo>
                  <a:pt x="702881" y="186690"/>
                </a:lnTo>
                <a:lnTo>
                  <a:pt x="659536" y="171157"/>
                </a:lnTo>
                <a:lnTo>
                  <a:pt x="612368" y="165709"/>
                </a:lnTo>
                <a:lnTo>
                  <a:pt x="565162" y="171157"/>
                </a:lnTo>
                <a:lnTo>
                  <a:pt x="521817" y="186690"/>
                </a:lnTo>
                <a:lnTo>
                  <a:pt x="483565" y="211048"/>
                </a:lnTo>
                <a:lnTo>
                  <a:pt x="451650" y="242976"/>
                </a:lnTo>
                <a:lnTo>
                  <a:pt x="427316" y="281241"/>
                </a:lnTo>
                <a:lnTo>
                  <a:pt x="411810" y="324586"/>
                </a:lnTo>
                <a:lnTo>
                  <a:pt x="406361" y="371767"/>
                </a:lnTo>
                <a:lnTo>
                  <a:pt x="411822" y="418947"/>
                </a:lnTo>
                <a:lnTo>
                  <a:pt x="427342" y="462292"/>
                </a:lnTo>
                <a:lnTo>
                  <a:pt x="451688" y="500545"/>
                </a:lnTo>
                <a:lnTo>
                  <a:pt x="483616" y="532485"/>
                </a:lnTo>
                <a:lnTo>
                  <a:pt x="521868" y="556831"/>
                </a:lnTo>
                <a:lnTo>
                  <a:pt x="565200" y="572363"/>
                </a:lnTo>
                <a:lnTo>
                  <a:pt x="612368" y="577811"/>
                </a:lnTo>
                <a:lnTo>
                  <a:pt x="659536" y="572363"/>
                </a:lnTo>
                <a:lnTo>
                  <a:pt x="702881" y="556831"/>
                </a:lnTo>
                <a:lnTo>
                  <a:pt x="741133" y="532485"/>
                </a:lnTo>
                <a:lnTo>
                  <a:pt x="773049" y="500545"/>
                </a:lnTo>
                <a:lnTo>
                  <a:pt x="797407" y="462292"/>
                </a:lnTo>
                <a:lnTo>
                  <a:pt x="812927" y="418947"/>
                </a:lnTo>
                <a:lnTo>
                  <a:pt x="818375" y="371767"/>
                </a:lnTo>
                <a:close/>
              </a:path>
              <a:path w="1224280" h="1346200">
                <a:moveTo>
                  <a:pt x="1223657" y="1041400"/>
                </a:moveTo>
                <a:lnTo>
                  <a:pt x="1208671" y="977900"/>
                </a:lnTo>
                <a:lnTo>
                  <a:pt x="1190434" y="939800"/>
                </a:lnTo>
                <a:lnTo>
                  <a:pt x="1164958" y="913968"/>
                </a:lnTo>
                <a:lnTo>
                  <a:pt x="1164958" y="1041400"/>
                </a:lnTo>
                <a:lnTo>
                  <a:pt x="1161161" y="1066800"/>
                </a:lnTo>
                <a:lnTo>
                  <a:pt x="1150061" y="1104900"/>
                </a:lnTo>
                <a:lnTo>
                  <a:pt x="1132116" y="1130300"/>
                </a:lnTo>
                <a:lnTo>
                  <a:pt x="1107770" y="1155700"/>
                </a:lnTo>
                <a:lnTo>
                  <a:pt x="1077480" y="1168400"/>
                </a:lnTo>
                <a:lnTo>
                  <a:pt x="1041704" y="1193800"/>
                </a:lnTo>
                <a:lnTo>
                  <a:pt x="1000887" y="1219200"/>
                </a:lnTo>
                <a:lnTo>
                  <a:pt x="955471" y="1231900"/>
                </a:lnTo>
                <a:lnTo>
                  <a:pt x="905916" y="1244600"/>
                </a:lnTo>
                <a:lnTo>
                  <a:pt x="852678" y="1257300"/>
                </a:lnTo>
                <a:lnTo>
                  <a:pt x="796213" y="1270000"/>
                </a:lnTo>
                <a:lnTo>
                  <a:pt x="736955" y="1282700"/>
                </a:lnTo>
                <a:lnTo>
                  <a:pt x="486778" y="1282700"/>
                </a:lnTo>
                <a:lnTo>
                  <a:pt x="427494" y="1270000"/>
                </a:lnTo>
                <a:lnTo>
                  <a:pt x="371005" y="1257300"/>
                </a:lnTo>
                <a:lnTo>
                  <a:pt x="317741" y="1244600"/>
                </a:lnTo>
                <a:lnTo>
                  <a:pt x="268173" y="1231900"/>
                </a:lnTo>
                <a:lnTo>
                  <a:pt x="222732" y="1219200"/>
                </a:lnTo>
                <a:lnTo>
                  <a:pt x="181889" y="1193800"/>
                </a:lnTo>
                <a:lnTo>
                  <a:pt x="146100" y="1168400"/>
                </a:lnTo>
                <a:lnTo>
                  <a:pt x="115798" y="1155700"/>
                </a:lnTo>
                <a:lnTo>
                  <a:pt x="91440" y="1130300"/>
                </a:lnTo>
                <a:lnTo>
                  <a:pt x="73494" y="1104900"/>
                </a:lnTo>
                <a:lnTo>
                  <a:pt x="62382" y="1066800"/>
                </a:lnTo>
                <a:lnTo>
                  <a:pt x="58585" y="1041400"/>
                </a:lnTo>
                <a:lnTo>
                  <a:pt x="62992" y="1016000"/>
                </a:lnTo>
                <a:lnTo>
                  <a:pt x="96723" y="952500"/>
                </a:lnTo>
                <a:lnTo>
                  <a:pt x="160375" y="901700"/>
                </a:lnTo>
                <a:lnTo>
                  <a:pt x="202158" y="876300"/>
                </a:lnTo>
                <a:lnTo>
                  <a:pt x="249936" y="863600"/>
                </a:lnTo>
                <a:lnTo>
                  <a:pt x="303187" y="838200"/>
                </a:lnTo>
                <a:lnTo>
                  <a:pt x="361416" y="825500"/>
                </a:lnTo>
                <a:lnTo>
                  <a:pt x="424129" y="812800"/>
                </a:lnTo>
                <a:lnTo>
                  <a:pt x="433489" y="825500"/>
                </a:lnTo>
                <a:lnTo>
                  <a:pt x="442810" y="850900"/>
                </a:lnTo>
                <a:lnTo>
                  <a:pt x="452069" y="863600"/>
                </a:lnTo>
                <a:lnTo>
                  <a:pt x="461225" y="876300"/>
                </a:lnTo>
                <a:lnTo>
                  <a:pt x="398589" y="889000"/>
                </a:lnTo>
                <a:lnTo>
                  <a:pt x="345186" y="914400"/>
                </a:lnTo>
                <a:lnTo>
                  <a:pt x="301967" y="939800"/>
                </a:lnTo>
                <a:lnTo>
                  <a:pt x="269900" y="965200"/>
                </a:lnTo>
                <a:lnTo>
                  <a:pt x="249961" y="1003300"/>
                </a:lnTo>
                <a:lnTo>
                  <a:pt x="243103" y="1041400"/>
                </a:lnTo>
                <a:lnTo>
                  <a:pt x="247700" y="1066800"/>
                </a:lnTo>
                <a:lnTo>
                  <a:pt x="282638" y="1117600"/>
                </a:lnTo>
                <a:lnTo>
                  <a:pt x="311683" y="1143000"/>
                </a:lnTo>
                <a:lnTo>
                  <a:pt x="347611" y="1168400"/>
                </a:lnTo>
                <a:lnTo>
                  <a:pt x="389788" y="1181100"/>
                </a:lnTo>
                <a:lnTo>
                  <a:pt x="437565" y="1193800"/>
                </a:lnTo>
                <a:lnTo>
                  <a:pt x="490308" y="1206500"/>
                </a:lnTo>
                <a:lnTo>
                  <a:pt x="547395" y="1219200"/>
                </a:lnTo>
                <a:lnTo>
                  <a:pt x="668909" y="1219200"/>
                </a:lnTo>
                <a:lnTo>
                  <a:pt x="725970" y="1206500"/>
                </a:lnTo>
                <a:lnTo>
                  <a:pt x="778700" y="1193800"/>
                </a:lnTo>
                <a:lnTo>
                  <a:pt x="826452" y="1181100"/>
                </a:lnTo>
                <a:lnTo>
                  <a:pt x="868616" y="1168400"/>
                </a:lnTo>
                <a:lnTo>
                  <a:pt x="886574" y="1155700"/>
                </a:lnTo>
                <a:lnTo>
                  <a:pt x="904544" y="1143000"/>
                </a:lnTo>
                <a:lnTo>
                  <a:pt x="933589" y="1117600"/>
                </a:lnTo>
                <a:lnTo>
                  <a:pt x="955128" y="1092200"/>
                </a:lnTo>
                <a:lnTo>
                  <a:pt x="968514" y="1066800"/>
                </a:lnTo>
                <a:lnTo>
                  <a:pt x="973124" y="1041400"/>
                </a:lnTo>
                <a:lnTo>
                  <a:pt x="966482" y="1003300"/>
                </a:lnTo>
                <a:lnTo>
                  <a:pt x="947153" y="965200"/>
                </a:lnTo>
                <a:lnTo>
                  <a:pt x="916063" y="939800"/>
                </a:lnTo>
                <a:lnTo>
                  <a:pt x="914539" y="938885"/>
                </a:lnTo>
                <a:lnTo>
                  <a:pt x="914539" y="1041400"/>
                </a:lnTo>
                <a:lnTo>
                  <a:pt x="906767" y="1066800"/>
                </a:lnTo>
                <a:lnTo>
                  <a:pt x="884453" y="1092200"/>
                </a:lnTo>
                <a:lnTo>
                  <a:pt x="849147" y="1104900"/>
                </a:lnTo>
                <a:lnTo>
                  <a:pt x="802335" y="1130300"/>
                </a:lnTo>
                <a:lnTo>
                  <a:pt x="745553" y="1143000"/>
                </a:lnTo>
                <a:lnTo>
                  <a:pt x="680326" y="1155700"/>
                </a:lnTo>
                <a:lnTo>
                  <a:pt x="535940" y="1155700"/>
                </a:lnTo>
                <a:lnTo>
                  <a:pt x="470674" y="1143000"/>
                </a:lnTo>
                <a:lnTo>
                  <a:pt x="413905" y="1130300"/>
                </a:lnTo>
                <a:lnTo>
                  <a:pt x="367118" y="1104900"/>
                </a:lnTo>
                <a:lnTo>
                  <a:pt x="331838" y="1092200"/>
                </a:lnTo>
                <a:lnTo>
                  <a:pt x="309562" y="1066800"/>
                </a:lnTo>
                <a:lnTo>
                  <a:pt x="301802" y="1041400"/>
                </a:lnTo>
                <a:lnTo>
                  <a:pt x="309930" y="1016000"/>
                </a:lnTo>
                <a:lnTo>
                  <a:pt x="333997" y="990600"/>
                </a:lnTo>
                <a:lnTo>
                  <a:pt x="373557" y="965200"/>
                </a:lnTo>
                <a:lnTo>
                  <a:pt x="428155" y="939800"/>
                </a:lnTo>
                <a:lnTo>
                  <a:pt x="497370" y="927100"/>
                </a:lnTo>
                <a:lnTo>
                  <a:pt x="531609" y="977900"/>
                </a:lnTo>
                <a:lnTo>
                  <a:pt x="559650" y="1016000"/>
                </a:lnTo>
                <a:lnTo>
                  <a:pt x="579399" y="1041400"/>
                </a:lnTo>
                <a:lnTo>
                  <a:pt x="588721" y="1054100"/>
                </a:lnTo>
                <a:lnTo>
                  <a:pt x="594118" y="1054100"/>
                </a:lnTo>
                <a:lnTo>
                  <a:pt x="602526" y="1066800"/>
                </a:lnTo>
                <a:lnTo>
                  <a:pt x="618159" y="1066800"/>
                </a:lnTo>
                <a:lnTo>
                  <a:pt x="624357" y="1054100"/>
                </a:lnTo>
                <a:lnTo>
                  <a:pt x="634580" y="1054100"/>
                </a:lnTo>
                <a:lnTo>
                  <a:pt x="643775" y="1041400"/>
                </a:lnTo>
                <a:lnTo>
                  <a:pt x="663333" y="1016000"/>
                </a:lnTo>
                <a:lnTo>
                  <a:pt x="691172" y="977900"/>
                </a:lnTo>
                <a:lnTo>
                  <a:pt x="725220" y="927100"/>
                </a:lnTo>
                <a:lnTo>
                  <a:pt x="792200" y="939800"/>
                </a:lnTo>
                <a:lnTo>
                  <a:pt x="845070" y="965200"/>
                </a:lnTo>
                <a:lnTo>
                  <a:pt x="883373" y="990600"/>
                </a:lnTo>
                <a:lnTo>
                  <a:pt x="906665" y="1016000"/>
                </a:lnTo>
                <a:lnTo>
                  <a:pt x="914539" y="1041400"/>
                </a:lnTo>
                <a:lnTo>
                  <a:pt x="914539" y="938885"/>
                </a:lnTo>
                <a:lnTo>
                  <a:pt x="895083" y="927100"/>
                </a:lnTo>
                <a:lnTo>
                  <a:pt x="874115" y="914400"/>
                </a:lnTo>
                <a:lnTo>
                  <a:pt x="822198" y="889000"/>
                </a:lnTo>
                <a:lnTo>
                  <a:pt x="761238" y="876300"/>
                </a:lnTo>
                <a:lnTo>
                  <a:pt x="770636" y="863600"/>
                </a:lnTo>
                <a:lnTo>
                  <a:pt x="780135" y="850900"/>
                </a:lnTo>
                <a:lnTo>
                  <a:pt x="789724" y="825500"/>
                </a:lnTo>
                <a:lnTo>
                  <a:pt x="799414" y="812800"/>
                </a:lnTo>
                <a:lnTo>
                  <a:pt x="862101" y="825500"/>
                </a:lnTo>
                <a:lnTo>
                  <a:pt x="920318" y="838200"/>
                </a:lnTo>
                <a:lnTo>
                  <a:pt x="973556" y="863600"/>
                </a:lnTo>
                <a:lnTo>
                  <a:pt x="1021334" y="876300"/>
                </a:lnTo>
                <a:lnTo>
                  <a:pt x="1063129" y="901700"/>
                </a:lnTo>
                <a:lnTo>
                  <a:pt x="1098448" y="927100"/>
                </a:lnTo>
                <a:lnTo>
                  <a:pt x="1147660" y="990600"/>
                </a:lnTo>
                <a:lnTo>
                  <a:pt x="1164958" y="1041400"/>
                </a:lnTo>
                <a:lnTo>
                  <a:pt x="1164958" y="913968"/>
                </a:lnTo>
                <a:lnTo>
                  <a:pt x="1134198" y="889000"/>
                </a:lnTo>
                <a:lnTo>
                  <a:pt x="1096899" y="863600"/>
                </a:lnTo>
                <a:lnTo>
                  <a:pt x="1053909" y="838200"/>
                </a:lnTo>
                <a:lnTo>
                  <a:pt x="1005586" y="812800"/>
                </a:lnTo>
                <a:lnTo>
                  <a:pt x="952284" y="787400"/>
                </a:lnTo>
                <a:lnTo>
                  <a:pt x="894321" y="774700"/>
                </a:lnTo>
                <a:lnTo>
                  <a:pt x="832065" y="762000"/>
                </a:lnTo>
                <a:lnTo>
                  <a:pt x="860158" y="711200"/>
                </a:lnTo>
                <a:lnTo>
                  <a:pt x="886866" y="660400"/>
                </a:lnTo>
                <a:lnTo>
                  <a:pt x="911466" y="609600"/>
                </a:lnTo>
                <a:lnTo>
                  <a:pt x="933234" y="558800"/>
                </a:lnTo>
                <a:lnTo>
                  <a:pt x="951433" y="520700"/>
                </a:lnTo>
                <a:lnTo>
                  <a:pt x="965327" y="469900"/>
                </a:lnTo>
                <a:lnTo>
                  <a:pt x="974204" y="431800"/>
                </a:lnTo>
                <a:lnTo>
                  <a:pt x="977328" y="381000"/>
                </a:lnTo>
                <a:lnTo>
                  <a:pt x="974636" y="330200"/>
                </a:lnTo>
                <a:lnTo>
                  <a:pt x="966749" y="279400"/>
                </a:lnTo>
                <a:lnTo>
                  <a:pt x="953922" y="241300"/>
                </a:lnTo>
                <a:lnTo>
                  <a:pt x="936421" y="190500"/>
                </a:lnTo>
                <a:lnTo>
                  <a:pt x="918730" y="159740"/>
                </a:lnTo>
                <a:lnTo>
                  <a:pt x="918730" y="381000"/>
                </a:lnTo>
                <a:lnTo>
                  <a:pt x="915327" y="419100"/>
                </a:lnTo>
                <a:lnTo>
                  <a:pt x="905662" y="469900"/>
                </a:lnTo>
                <a:lnTo>
                  <a:pt x="890587" y="508000"/>
                </a:lnTo>
                <a:lnTo>
                  <a:pt x="870953" y="558800"/>
                </a:lnTo>
                <a:lnTo>
                  <a:pt x="847623" y="609600"/>
                </a:lnTo>
                <a:lnTo>
                  <a:pt x="821448" y="660400"/>
                </a:lnTo>
                <a:lnTo>
                  <a:pt x="793267" y="711200"/>
                </a:lnTo>
                <a:lnTo>
                  <a:pt x="763943" y="762000"/>
                </a:lnTo>
                <a:lnTo>
                  <a:pt x="734314" y="812800"/>
                </a:lnTo>
                <a:lnTo>
                  <a:pt x="705243" y="850900"/>
                </a:lnTo>
                <a:lnTo>
                  <a:pt x="677583" y="889000"/>
                </a:lnTo>
                <a:lnTo>
                  <a:pt x="652170" y="927100"/>
                </a:lnTo>
                <a:lnTo>
                  <a:pt x="629869" y="965200"/>
                </a:lnTo>
                <a:lnTo>
                  <a:pt x="611530" y="977900"/>
                </a:lnTo>
                <a:lnTo>
                  <a:pt x="593229" y="965200"/>
                </a:lnTo>
                <a:lnTo>
                  <a:pt x="570966" y="927100"/>
                </a:lnTo>
                <a:lnTo>
                  <a:pt x="545592" y="889000"/>
                </a:lnTo>
                <a:lnTo>
                  <a:pt x="517944" y="850900"/>
                </a:lnTo>
                <a:lnTo>
                  <a:pt x="488886" y="812800"/>
                </a:lnTo>
                <a:lnTo>
                  <a:pt x="459270" y="762000"/>
                </a:lnTo>
                <a:lnTo>
                  <a:pt x="429945" y="711200"/>
                </a:lnTo>
                <a:lnTo>
                  <a:pt x="401764" y="660400"/>
                </a:lnTo>
                <a:lnTo>
                  <a:pt x="375577" y="609600"/>
                </a:lnTo>
                <a:lnTo>
                  <a:pt x="352247" y="558800"/>
                </a:lnTo>
                <a:lnTo>
                  <a:pt x="332613" y="508000"/>
                </a:lnTo>
                <a:lnTo>
                  <a:pt x="317525" y="469900"/>
                </a:lnTo>
                <a:lnTo>
                  <a:pt x="307860" y="419100"/>
                </a:lnTo>
                <a:lnTo>
                  <a:pt x="304444" y="381000"/>
                </a:lnTo>
                <a:lnTo>
                  <a:pt x="307594" y="330200"/>
                </a:lnTo>
                <a:lnTo>
                  <a:pt x="316776" y="279400"/>
                </a:lnTo>
                <a:lnTo>
                  <a:pt x="331660" y="241300"/>
                </a:lnTo>
                <a:lnTo>
                  <a:pt x="351853" y="203200"/>
                </a:lnTo>
                <a:lnTo>
                  <a:pt x="376999" y="165100"/>
                </a:lnTo>
                <a:lnTo>
                  <a:pt x="406730" y="127000"/>
                </a:lnTo>
                <a:lnTo>
                  <a:pt x="440702" y="101600"/>
                </a:lnTo>
                <a:lnTo>
                  <a:pt x="478523" y="76200"/>
                </a:lnTo>
                <a:lnTo>
                  <a:pt x="519849" y="63500"/>
                </a:lnTo>
                <a:lnTo>
                  <a:pt x="564299" y="50800"/>
                </a:lnTo>
                <a:lnTo>
                  <a:pt x="658812" y="50800"/>
                </a:lnTo>
                <a:lnTo>
                  <a:pt x="703313" y="63500"/>
                </a:lnTo>
                <a:lnTo>
                  <a:pt x="744664" y="76200"/>
                </a:lnTo>
                <a:lnTo>
                  <a:pt x="782510" y="101600"/>
                </a:lnTo>
                <a:lnTo>
                  <a:pt x="816470" y="127000"/>
                </a:lnTo>
                <a:lnTo>
                  <a:pt x="846213" y="165100"/>
                </a:lnTo>
                <a:lnTo>
                  <a:pt x="871359" y="203200"/>
                </a:lnTo>
                <a:lnTo>
                  <a:pt x="891540" y="241300"/>
                </a:lnTo>
                <a:lnTo>
                  <a:pt x="906411" y="279400"/>
                </a:lnTo>
                <a:lnTo>
                  <a:pt x="915593" y="330200"/>
                </a:lnTo>
                <a:lnTo>
                  <a:pt x="918730" y="381000"/>
                </a:lnTo>
                <a:lnTo>
                  <a:pt x="918730" y="159740"/>
                </a:lnTo>
                <a:lnTo>
                  <a:pt x="914514" y="152400"/>
                </a:lnTo>
                <a:lnTo>
                  <a:pt x="888441" y="127000"/>
                </a:lnTo>
                <a:lnTo>
                  <a:pt x="858481" y="88900"/>
                </a:lnTo>
                <a:lnTo>
                  <a:pt x="824877" y="63500"/>
                </a:lnTo>
                <a:lnTo>
                  <a:pt x="787908" y="38100"/>
                </a:lnTo>
                <a:lnTo>
                  <a:pt x="747826" y="12700"/>
                </a:lnTo>
                <a:lnTo>
                  <a:pt x="704900" y="0"/>
                </a:lnTo>
                <a:lnTo>
                  <a:pt x="518210" y="0"/>
                </a:lnTo>
                <a:lnTo>
                  <a:pt x="475297" y="12700"/>
                </a:lnTo>
                <a:lnTo>
                  <a:pt x="435229" y="38100"/>
                </a:lnTo>
                <a:lnTo>
                  <a:pt x="398272" y="63500"/>
                </a:lnTo>
                <a:lnTo>
                  <a:pt x="364680" y="88900"/>
                </a:lnTo>
                <a:lnTo>
                  <a:pt x="334733" y="127000"/>
                </a:lnTo>
                <a:lnTo>
                  <a:pt x="308660" y="152400"/>
                </a:lnTo>
                <a:lnTo>
                  <a:pt x="286753" y="190500"/>
                </a:lnTo>
                <a:lnTo>
                  <a:pt x="269252" y="241300"/>
                </a:lnTo>
                <a:lnTo>
                  <a:pt x="256425" y="279400"/>
                </a:lnTo>
                <a:lnTo>
                  <a:pt x="248551" y="330200"/>
                </a:lnTo>
                <a:lnTo>
                  <a:pt x="245859" y="381000"/>
                </a:lnTo>
                <a:lnTo>
                  <a:pt x="248970" y="431800"/>
                </a:lnTo>
                <a:lnTo>
                  <a:pt x="257835" y="469900"/>
                </a:lnTo>
                <a:lnTo>
                  <a:pt x="271729" y="520700"/>
                </a:lnTo>
                <a:lnTo>
                  <a:pt x="289915" y="558800"/>
                </a:lnTo>
                <a:lnTo>
                  <a:pt x="311683" y="609600"/>
                </a:lnTo>
                <a:lnTo>
                  <a:pt x="336308" y="660400"/>
                </a:lnTo>
                <a:lnTo>
                  <a:pt x="363067" y="711200"/>
                </a:lnTo>
                <a:lnTo>
                  <a:pt x="391236" y="762000"/>
                </a:lnTo>
                <a:lnTo>
                  <a:pt x="329018" y="774700"/>
                </a:lnTo>
                <a:lnTo>
                  <a:pt x="271094" y="787400"/>
                </a:lnTo>
                <a:lnTo>
                  <a:pt x="217830" y="812800"/>
                </a:lnTo>
                <a:lnTo>
                  <a:pt x="169557" y="838200"/>
                </a:lnTo>
                <a:lnTo>
                  <a:pt x="126619" y="863600"/>
                </a:lnTo>
                <a:lnTo>
                  <a:pt x="89344" y="889000"/>
                </a:lnTo>
                <a:lnTo>
                  <a:pt x="58089" y="914400"/>
                </a:lnTo>
                <a:lnTo>
                  <a:pt x="14973" y="977900"/>
                </a:lnTo>
                <a:lnTo>
                  <a:pt x="3797" y="1016000"/>
                </a:lnTo>
                <a:lnTo>
                  <a:pt x="0" y="1041400"/>
                </a:lnTo>
                <a:lnTo>
                  <a:pt x="3098" y="1079500"/>
                </a:lnTo>
                <a:lnTo>
                  <a:pt x="12217" y="1104900"/>
                </a:lnTo>
                <a:lnTo>
                  <a:pt x="27051" y="1130300"/>
                </a:lnTo>
                <a:lnTo>
                  <a:pt x="47345" y="1168400"/>
                </a:lnTo>
                <a:lnTo>
                  <a:pt x="72783" y="1193800"/>
                </a:lnTo>
                <a:lnTo>
                  <a:pt x="103111" y="1219200"/>
                </a:lnTo>
                <a:lnTo>
                  <a:pt x="138023" y="1231900"/>
                </a:lnTo>
                <a:lnTo>
                  <a:pt x="177241" y="1257300"/>
                </a:lnTo>
                <a:lnTo>
                  <a:pt x="220472" y="1282700"/>
                </a:lnTo>
                <a:lnTo>
                  <a:pt x="267449" y="1295400"/>
                </a:lnTo>
                <a:lnTo>
                  <a:pt x="317881" y="1308100"/>
                </a:lnTo>
                <a:lnTo>
                  <a:pt x="371487" y="1320800"/>
                </a:lnTo>
                <a:lnTo>
                  <a:pt x="487057" y="1346200"/>
                </a:lnTo>
                <a:lnTo>
                  <a:pt x="736688" y="1346200"/>
                </a:lnTo>
                <a:lnTo>
                  <a:pt x="852220" y="1320800"/>
                </a:lnTo>
                <a:lnTo>
                  <a:pt x="905814" y="1308100"/>
                </a:lnTo>
                <a:lnTo>
                  <a:pt x="956233" y="1295400"/>
                </a:lnTo>
                <a:lnTo>
                  <a:pt x="1003211" y="1282700"/>
                </a:lnTo>
                <a:lnTo>
                  <a:pt x="1046441" y="1257300"/>
                </a:lnTo>
                <a:lnTo>
                  <a:pt x="1085659" y="1231900"/>
                </a:lnTo>
                <a:lnTo>
                  <a:pt x="1120559" y="1219200"/>
                </a:lnTo>
                <a:lnTo>
                  <a:pt x="1150874" y="1193800"/>
                </a:lnTo>
                <a:lnTo>
                  <a:pt x="1176324" y="1168400"/>
                </a:lnTo>
                <a:lnTo>
                  <a:pt x="1196606" y="1130300"/>
                </a:lnTo>
                <a:lnTo>
                  <a:pt x="1211453" y="1104900"/>
                </a:lnTo>
                <a:lnTo>
                  <a:pt x="1220558" y="1079500"/>
                </a:lnTo>
                <a:lnTo>
                  <a:pt x="1223657" y="1041400"/>
                </a:lnTo>
                <a:close/>
              </a:path>
            </a:pathLst>
          </a:custGeom>
          <a:solidFill>
            <a:srgbClr val="FEDE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 txBox="1">
            <a:spLocks noGrp="1"/>
          </p:cNvSpPr>
          <p:nvPr>
            <p:ph type="title"/>
          </p:nvPr>
        </p:nvSpPr>
        <p:spPr>
          <a:xfrm>
            <a:off x="3463877" y="285213"/>
            <a:ext cx="11988800" cy="1186815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pc="225">
                <a:solidFill>
                  <a:srgbClr val="292E3A"/>
                </a:solidFill>
              </a:rPr>
              <a:t>Database</a:t>
            </a:r>
            <a:r>
              <a:rPr dirty="0" spc="-25">
                <a:solidFill>
                  <a:srgbClr val="292E3A"/>
                </a:solidFill>
              </a:rPr>
              <a:t> </a:t>
            </a:r>
            <a:r>
              <a:rPr dirty="0" spc="180">
                <a:solidFill>
                  <a:srgbClr val="00BE62"/>
                </a:solidFill>
              </a:rPr>
              <a:t>Functionalities</a:t>
            </a:r>
          </a:p>
        </p:txBody>
      </p:sp>
      <p:sp>
        <p:nvSpPr>
          <p:cNvPr id="39" name="object 39"/>
          <p:cNvSpPr txBox="1"/>
          <p:nvPr/>
        </p:nvSpPr>
        <p:spPr>
          <a:xfrm>
            <a:off x="264034" y="2006269"/>
            <a:ext cx="16934180" cy="635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428480" algn="l"/>
              </a:tabLst>
            </a:pPr>
            <a:r>
              <a:rPr dirty="0" sz="4000" spc="-480">
                <a:latin typeface="Arial Black"/>
                <a:cs typeface="Arial Black"/>
              </a:rPr>
              <a:t>Passengers</a:t>
            </a:r>
            <a:r>
              <a:rPr dirty="0" sz="4000" spc="-605">
                <a:latin typeface="Arial Black"/>
                <a:cs typeface="Arial Black"/>
              </a:rPr>
              <a:t> </a:t>
            </a:r>
            <a:r>
              <a:rPr dirty="0" sz="4000" spc="-315">
                <a:latin typeface="Arial Black"/>
                <a:cs typeface="Arial Black"/>
              </a:rPr>
              <a:t>Interface</a:t>
            </a:r>
            <a:r>
              <a:rPr dirty="0" sz="4000" spc="-605">
                <a:latin typeface="Arial Black"/>
                <a:cs typeface="Arial Black"/>
              </a:rPr>
              <a:t> </a:t>
            </a:r>
            <a:r>
              <a:rPr dirty="0" sz="4000" spc="-280">
                <a:solidFill>
                  <a:srgbClr val="2AA877"/>
                </a:solidFill>
                <a:latin typeface="Arial Black"/>
                <a:cs typeface="Arial Black"/>
              </a:rPr>
              <a:t>Functionality</a:t>
            </a:r>
            <a:r>
              <a:rPr dirty="0" sz="4000" spc="-280">
                <a:latin typeface="Arial Black"/>
                <a:cs typeface="Arial Black"/>
              </a:rPr>
              <a:t>:	</a:t>
            </a:r>
            <a:r>
              <a:rPr dirty="0" sz="4000" spc="-200">
                <a:latin typeface="Arial Black"/>
                <a:cs typeface="Arial Black"/>
              </a:rPr>
              <a:t>Drivers </a:t>
            </a:r>
            <a:r>
              <a:rPr dirty="0" sz="4000" spc="-315">
                <a:latin typeface="Arial Black"/>
                <a:cs typeface="Arial Black"/>
              </a:rPr>
              <a:t>Interface</a:t>
            </a:r>
            <a:r>
              <a:rPr dirty="0" sz="4000" spc="-1075">
                <a:latin typeface="Arial Black"/>
                <a:cs typeface="Arial Black"/>
              </a:rPr>
              <a:t> </a:t>
            </a:r>
            <a:r>
              <a:rPr dirty="0" sz="4000" spc="-280">
                <a:solidFill>
                  <a:srgbClr val="2AA877"/>
                </a:solidFill>
                <a:latin typeface="Arial Black"/>
                <a:cs typeface="Arial Black"/>
              </a:rPr>
              <a:t>Functionality</a:t>
            </a:r>
            <a:r>
              <a:rPr dirty="0" sz="4000" spc="-280">
                <a:latin typeface="Arial Black"/>
                <a:cs typeface="Arial Black"/>
              </a:rPr>
              <a:t>:</a:t>
            </a:r>
            <a:endParaRPr sz="4000">
              <a:latin typeface="Arial Black"/>
              <a:cs typeface="Arial Black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719331" y="4803543"/>
            <a:ext cx="3896995" cy="939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476884">
              <a:lnSpc>
                <a:spcPct val="115399"/>
              </a:lnSpc>
              <a:spcBef>
                <a:spcPts val="100"/>
              </a:spcBef>
            </a:pPr>
            <a:r>
              <a:rPr dirty="0" sz="2600" spc="-204">
                <a:latin typeface="Arial Black"/>
                <a:cs typeface="Arial Black"/>
              </a:rPr>
              <a:t>Adding </a:t>
            </a:r>
            <a:r>
              <a:rPr dirty="0" sz="2600" spc="-315">
                <a:latin typeface="Arial Black"/>
                <a:cs typeface="Arial Black"/>
              </a:rPr>
              <a:t>Passengers  </a:t>
            </a:r>
            <a:r>
              <a:rPr dirty="0" sz="2600" spc="-120">
                <a:latin typeface="Arial Black"/>
                <a:cs typeface="Arial Black"/>
              </a:rPr>
              <a:t>Current </a:t>
            </a:r>
            <a:r>
              <a:rPr dirty="0" sz="2600" spc="-245">
                <a:latin typeface="Arial Black"/>
                <a:cs typeface="Arial Black"/>
              </a:rPr>
              <a:t>Location</a:t>
            </a:r>
            <a:r>
              <a:rPr dirty="0" sz="2600" spc="-720">
                <a:latin typeface="Arial Black"/>
                <a:cs typeface="Arial Black"/>
              </a:rPr>
              <a:t> </a:t>
            </a:r>
            <a:r>
              <a:rPr dirty="0" sz="2600" spc="-145">
                <a:latin typeface="Arial Black"/>
                <a:cs typeface="Arial Black"/>
              </a:rPr>
              <a:t>Marker</a:t>
            </a:r>
            <a:endParaRPr sz="2600">
              <a:latin typeface="Arial Black"/>
              <a:cs typeface="Arial Black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5574886" y="5847803"/>
            <a:ext cx="2993390" cy="4216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00" spc="-225">
                <a:latin typeface="Arial Black"/>
                <a:cs typeface="Arial Black"/>
              </a:rPr>
              <a:t>Setting</a:t>
            </a:r>
            <a:r>
              <a:rPr dirty="0" sz="2600" spc="-455">
                <a:latin typeface="Arial Black"/>
                <a:cs typeface="Arial Black"/>
              </a:rPr>
              <a:t> </a:t>
            </a:r>
            <a:r>
              <a:rPr dirty="0" sz="2600" spc="-200">
                <a:latin typeface="Arial Black"/>
                <a:cs typeface="Arial Black"/>
              </a:rPr>
              <a:t>Destination</a:t>
            </a:r>
            <a:endParaRPr sz="2600">
              <a:latin typeface="Arial Black"/>
              <a:cs typeface="Arial Black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484412" y="8621376"/>
            <a:ext cx="3168650" cy="939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269875">
              <a:lnSpc>
                <a:spcPct val="115399"/>
              </a:lnSpc>
              <a:spcBef>
                <a:spcPts val="100"/>
              </a:spcBef>
            </a:pPr>
            <a:r>
              <a:rPr dirty="0" sz="2600" spc="-195">
                <a:latin typeface="Arial Black"/>
                <a:cs typeface="Arial Black"/>
              </a:rPr>
              <a:t>Tracing </a:t>
            </a:r>
            <a:r>
              <a:rPr dirty="0" sz="2600" spc="-245">
                <a:latin typeface="Arial Black"/>
                <a:cs typeface="Arial Black"/>
              </a:rPr>
              <a:t>Location  </a:t>
            </a:r>
            <a:r>
              <a:rPr dirty="0" sz="2600" spc="-229">
                <a:latin typeface="Arial Black"/>
                <a:cs typeface="Arial Black"/>
              </a:rPr>
              <a:t>to </a:t>
            </a:r>
            <a:r>
              <a:rPr dirty="0" sz="2600" spc="-200">
                <a:latin typeface="Arial Black"/>
                <a:cs typeface="Arial Black"/>
              </a:rPr>
              <a:t>Destination</a:t>
            </a:r>
            <a:r>
              <a:rPr dirty="0" sz="2600" spc="-650">
                <a:latin typeface="Arial Black"/>
                <a:cs typeface="Arial Black"/>
              </a:rPr>
              <a:t> </a:t>
            </a:r>
            <a:r>
              <a:rPr dirty="0" sz="2600" spc="-240">
                <a:latin typeface="Arial Black"/>
                <a:cs typeface="Arial Black"/>
              </a:rPr>
              <a:t>Route</a:t>
            </a:r>
            <a:endParaRPr sz="2600">
              <a:latin typeface="Arial Black"/>
              <a:cs typeface="Arial Black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5983531" y="9221467"/>
            <a:ext cx="2402205" cy="939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88900" marR="5080" indent="-76835">
              <a:lnSpc>
                <a:spcPct val="115399"/>
              </a:lnSpc>
              <a:spcBef>
                <a:spcPts val="100"/>
              </a:spcBef>
            </a:pPr>
            <a:r>
              <a:rPr dirty="0" sz="2600" spc="-215">
                <a:latin typeface="Arial Black"/>
                <a:cs typeface="Arial Black"/>
              </a:rPr>
              <a:t>Add</a:t>
            </a:r>
            <a:r>
              <a:rPr dirty="0" sz="2600" spc="-459">
                <a:latin typeface="Arial Black"/>
                <a:cs typeface="Arial Black"/>
              </a:rPr>
              <a:t> </a:t>
            </a:r>
            <a:r>
              <a:rPr dirty="0" sz="2600" spc="-315">
                <a:latin typeface="Arial Black"/>
                <a:cs typeface="Arial Black"/>
              </a:rPr>
              <a:t>Passengers  </a:t>
            </a:r>
            <a:r>
              <a:rPr dirty="0" sz="2600" spc="-310">
                <a:latin typeface="Arial Black"/>
                <a:cs typeface="Arial Black"/>
              </a:rPr>
              <a:t>Home</a:t>
            </a:r>
            <a:r>
              <a:rPr dirty="0" sz="2600" spc="-470">
                <a:latin typeface="Arial Black"/>
                <a:cs typeface="Arial Black"/>
              </a:rPr>
              <a:t> </a:t>
            </a:r>
            <a:r>
              <a:rPr dirty="0" sz="2600" spc="-245">
                <a:latin typeface="Arial Black"/>
                <a:cs typeface="Arial Black"/>
              </a:rPr>
              <a:t>Location</a:t>
            </a:r>
            <a:endParaRPr sz="2600">
              <a:latin typeface="Arial Black"/>
              <a:cs typeface="Arial Black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9614617" y="5134129"/>
            <a:ext cx="3896995" cy="939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476884">
              <a:lnSpc>
                <a:spcPct val="115399"/>
              </a:lnSpc>
              <a:spcBef>
                <a:spcPts val="100"/>
              </a:spcBef>
            </a:pPr>
            <a:r>
              <a:rPr dirty="0" sz="2600" spc="-204">
                <a:latin typeface="Arial Black"/>
                <a:cs typeface="Arial Black"/>
              </a:rPr>
              <a:t>Adding </a:t>
            </a:r>
            <a:r>
              <a:rPr dirty="0" sz="2600" spc="-315">
                <a:latin typeface="Arial Black"/>
                <a:cs typeface="Arial Black"/>
              </a:rPr>
              <a:t>Passengers  </a:t>
            </a:r>
            <a:r>
              <a:rPr dirty="0" sz="2600" spc="-120">
                <a:latin typeface="Arial Black"/>
                <a:cs typeface="Arial Black"/>
              </a:rPr>
              <a:t>Current </a:t>
            </a:r>
            <a:r>
              <a:rPr dirty="0" sz="2600" spc="-245">
                <a:latin typeface="Arial Black"/>
                <a:cs typeface="Arial Black"/>
              </a:rPr>
              <a:t>Location</a:t>
            </a:r>
            <a:r>
              <a:rPr dirty="0" sz="2600" spc="-720">
                <a:latin typeface="Arial Black"/>
                <a:cs typeface="Arial Black"/>
              </a:rPr>
              <a:t> </a:t>
            </a:r>
            <a:r>
              <a:rPr dirty="0" sz="2600" spc="-145">
                <a:latin typeface="Arial Black"/>
                <a:cs typeface="Arial Black"/>
              </a:rPr>
              <a:t>Marker</a:t>
            </a:r>
            <a:endParaRPr sz="2600">
              <a:latin typeface="Arial Black"/>
              <a:cs typeface="Arial Black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4823189" y="6782442"/>
            <a:ext cx="2993390" cy="4216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00" spc="-225">
                <a:latin typeface="Arial Black"/>
                <a:cs typeface="Arial Black"/>
              </a:rPr>
              <a:t>Setting</a:t>
            </a:r>
            <a:r>
              <a:rPr dirty="0" sz="2600" spc="-455">
                <a:latin typeface="Arial Black"/>
                <a:cs typeface="Arial Black"/>
              </a:rPr>
              <a:t> </a:t>
            </a:r>
            <a:r>
              <a:rPr dirty="0" sz="2600" spc="-200">
                <a:latin typeface="Arial Black"/>
                <a:cs typeface="Arial Black"/>
              </a:rPr>
              <a:t>Destination</a:t>
            </a:r>
            <a:endParaRPr sz="2600">
              <a:latin typeface="Arial Black"/>
              <a:cs typeface="Arial Black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9263698" y="9010576"/>
            <a:ext cx="4939665" cy="939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375285">
              <a:lnSpc>
                <a:spcPct val="115399"/>
              </a:lnSpc>
              <a:spcBef>
                <a:spcPts val="100"/>
              </a:spcBef>
            </a:pPr>
            <a:r>
              <a:rPr dirty="0" sz="2600" spc="-195">
                <a:latin typeface="Arial Black"/>
                <a:cs typeface="Arial Black"/>
              </a:rPr>
              <a:t>Display </a:t>
            </a:r>
            <a:r>
              <a:rPr dirty="0" sz="2600" spc="-215">
                <a:latin typeface="Arial Black"/>
                <a:cs typeface="Arial Black"/>
              </a:rPr>
              <a:t>Time </a:t>
            </a:r>
            <a:r>
              <a:rPr dirty="0" sz="2600" spc="-220">
                <a:latin typeface="Arial Black"/>
                <a:cs typeface="Arial Black"/>
              </a:rPr>
              <a:t>and </a:t>
            </a:r>
            <a:r>
              <a:rPr dirty="0" sz="2600" spc="-254">
                <a:latin typeface="Arial Black"/>
                <a:cs typeface="Arial Black"/>
              </a:rPr>
              <a:t>Distance  </a:t>
            </a:r>
            <a:r>
              <a:rPr dirty="0" sz="2600" spc="-215">
                <a:latin typeface="Arial Black"/>
                <a:cs typeface="Arial Black"/>
              </a:rPr>
              <a:t>To </a:t>
            </a:r>
            <a:r>
              <a:rPr dirty="0" sz="2600" spc="-300">
                <a:latin typeface="Arial Black"/>
                <a:cs typeface="Arial Black"/>
              </a:rPr>
              <a:t>Selected</a:t>
            </a:r>
            <a:r>
              <a:rPr dirty="0" sz="2600" spc="-720">
                <a:latin typeface="Arial Black"/>
                <a:cs typeface="Arial Black"/>
              </a:rPr>
              <a:t> </a:t>
            </a:r>
            <a:r>
              <a:rPr dirty="0" sz="2600" spc="-315">
                <a:latin typeface="Arial Black"/>
                <a:cs typeface="Arial Black"/>
              </a:rPr>
              <a:t>Passengers </a:t>
            </a:r>
            <a:r>
              <a:rPr dirty="0" sz="2600" spc="-245">
                <a:latin typeface="Arial Black"/>
                <a:cs typeface="Arial Black"/>
              </a:rPr>
              <a:t>Location</a:t>
            </a:r>
            <a:endParaRPr sz="2600">
              <a:latin typeface="Arial Black"/>
              <a:cs typeface="Arial Black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15297058" y="7372045"/>
            <a:ext cx="2990850" cy="2915285"/>
            <a:chOff x="15297058" y="7372045"/>
            <a:chExt cx="2990850" cy="2915285"/>
          </a:xfrm>
        </p:grpSpPr>
        <p:sp>
          <p:nvSpPr>
            <p:cNvPr id="48" name="object 48"/>
            <p:cNvSpPr/>
            <p:nvPr/>
          </p:nvSpPr>
          <p:spPr>
            <a:xfrm>
              <a:off x="16023762" y="7372045"/>
              <a:ext cx="2264410" cy="2915285"/>
            </a:xfrm>
            <a:custGeom>
              <a:avLst/>
              <a:gdLst/>
              <a:ahLst/>
              <a:cxnLst/>
              <a:rect l="l" t="t" r="r" b="b"/>
              <a:pathLst>
                <a:path w="2264409" h="2915284">
                  <a:moveTo>
                    <a:pt x="973892" y="1941061"/>
                  </a:moveTo>
                  <a:lnTo>
                    <a:pt x="1947230" y="2914954"/>
                  </a:lnTo>
                  <a:lnTo>
                    <a:pt x="0" y="2914954"/>
                  </a:lnTo>
                  <a:lnTo>
                    <a:pt x="973892" y="1941061"/>
                  </a:lnTo>
                  <a:close/>
                </a:path>
                <a:path w="2264409" h="2915284">
                  <a:moveTo>
                    <a:pt x="2264145" y="0"/>
                  </a:moveTo>
                  <a:lnTo>
                    <a:pt x="2264145" y="2098978"/>
                  </a:lnTo>
                  <a:lnTo>
                    <a:pt x="1214357" y="1049788"/>
                  </a:lnTo>
                  <a:lnTo>
                    <a:pt x="2264145" y="0"/>
                  </a:lnTo>
                  <a:close/>
                </a:path>
              </a:pathLst>
            </a:custGeom>
            <a:solidFill>
              <a:srgbClr val="00BE6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/>
            <p:cNvSpPr/>
            <p:nvPr/>
          </p:nvSpPr>
          <p:spPr>
            <a:xfrm>
              <a:off x="15297058" y="7605331"/>
              <a:ext cx="2990850" cy="2682240"/>
            </a:xfrm>
            <a:custGeom>
              <a:avLst/>
              <a:gdLst/>
              <a:ahLst/>
              <a:cxnLst/>
              <a:rect l="l" t="t" r="r" b="b"/>
              <a:pathLst>
                <a:path w="2990850" h="2682240">
                  <a:moveTo>
                    <a:pt x="891871" y="1707775"/>
                  </a:moveTo>
                  <a:lnTo>
                    <a:pt x="1865209" y="2681668"/>
                  </a:lnTo>
                  <a:lnTo>
                    <a:pt x="0" y="2681668"/>
                  </a:lnTo>
                  <a:lnTo>
                    <a:pt x="0" y="2599646"/>
                  </a:lnTo>
                  <a:lnTo>
                    <a:pt x="891871" y="1707775"/>
                  </a:lnTo>
                  <a:close/>
                </a:path>
                <a:path w="2990850" h="2682240">
                  <a:moveTo>
                    <a:pt x="2986064" y="0"/>
                  </a:moveTo>
                  <a:lnTo>
                    <a:pt x="2990849" y="0"/>
                  </a:lnTo>
                  <a:lnTo>
                    <a:pt x="2990849" y="44264"/>
                  </a:lnTo>
                  <a:lnTo>
                    <a:pt x="2219210" y="815903"/>
                  </a:lnTo>
                  <a:lnTo>
                    <a:pt x="2990849" y="1587542"/>
                  </a:lnTo>
                  <a:lnTo>
                    <a:pt x="2990849" y="1632405"/>
                  </a:lnTo>
                  <a:lnTo>
                    <a:pt x="2986064" y="1632405"/>
                  </a:lnTo>
                  <a:lnTo>
                    <a:pt x="2981279" y="1630611"/>
                  </a:lnTo>
                  <a:lnTo>
                    <a:pt x="2180329" y="829661"/>
                  </a:lnTo>
                  <a:lnTo>
                    <a:pt x="2176291" y="823530"/>
                  </a:lnTo>
                  <a:lnTo>
                    <a:pt x="2174945" y="816501"/>
                  </a:lnTo>
                  <a:lnTo>
                    <a:pt x="2176291" y="809473"/>
                  </a:lnTo>
                  <a:lnTo>
                    <a:pt x="2180329" y="803342"/>
                  </a:lnTo>
                  <a:lnTo>
                    <a:pt x="2977690" y="5981"/>
                  </a:lnTo>
                  <a:lnTo>
                    <a:pt x="2981279" y="1794"/>
                  </a:lnTo>
                  <a:lnTo>
                    <a:pt x="2986064" y="0"/>
                  </a:lnTo>
                  <a:close/>
                </a:path>
              </a:pathLst>
            </a:custGeom>
            <a:solidFill>
              <a:srgbClr val="7DD95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/>
            <p:cNvSpPr/>
            <p:nvPr/>
          </p:nvSpPr>
          <p:spPr>
            <a:xfrm>
              <a:off x="15704340" y="8867470"/>
              <a:ext cx="2583815" cy="1419860"/>
            </a:xfrm>
            <a:custGeom>
              <a:avLst/>
              <a:gdLst/>
              <a:ahLst/>
              <a:cxnLst/>
              <a:rect l="l" t="t" r="r" b="b"/>
              <a:pathLst>
                <a:path w="2583815" h="1419859">
                  <a:moveTo>
                    <a:pt x="484589" y="942715"/>
                  </a:moveTo>
                  <a:lnTo>
                    <a:pt x="491618" y="944061"/>
                  </a:lnTo>
                  <a:lnTo>
                    <a:pt x="497749" y="948099"/>
                  </a:lnTo>
                  <a:lnTo>
                    <a:pt x="969179" y="1419529"/>
                  </a:lnTo>
                  <a:lnTo>
                    <a:pt x="917139" y="1419529"/>
                  </a:lnTo>
                  <a:lnTo>
                    <a:pt x="484589" y="986980"/>
                  </a:lnTo>
                  <a:lnTo>
                    <a:pt x="432549" y="986980"/>
                  </a:lnTo>
                  <a:lnTo>
                    <a:pt x="471430" y="948099"/>
                  </a:lnTo>
                  <a:lnTo>
                    <a:pt x="477561" y="944061"/>
                  </a:lnTo>
                  <a:lnTo>
                    <a:pt x="484589" y="942715"/>
                  </a:lnTo>
                  <a:close/>
                </a:path>
                <a:path w="2583815" h="1419859">
                  <a:moveTo>
                    <a:pt x="432549" y="986980"/>
                  </a:moveTo>
                  <a:lnTo>
                    <a:pt x="484589" y="986980"/>
                  </a:lnTo>
                  <a:lnTo>
                    <a:pt x="52040" y="1419529"/>
                  </a:lnTo>
                  <a:lnTo>
                    <a:pt x="0" y="1419529"/>
                  </a:lnTo>
                  <a:lnTo>
                    <a:pt x="432549" y="986980"/>
                  </a:lnTo>
                  <a:close/>
                </a:path>
                <a:path w="2583815" h="1419859">
                  <a:moveTo>
                    <a:pt x="2583568" y="0"/>
                  </a:moveTo>
                  <a:lnTo>
                    <a:pt x="2583568" y="1419529"/>
                  </a:lnTo>
                  <a:lnTo>
                    <a:pt x="1904017" y="1419529"/>
                  </a:lnTo>
                  <a:lnTo>
                    <a:pt x="1533780" y="1049788"/>
                  </a:lnTo>
                  <a:lnTo>
                    <a:pt x="2583568" y="0"/>
                  </a:lnTo>
                  <a:close/>
                </a:path>
              </a:pathLst>
            </a:custGeom>
            <a:solidFill>
              <a:srgbClr val="C1FF72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84969" y="3362591"/>
            <a:ext cx="1336675" cy="1336040"/>
          </a:xfrm>
          <a:custGeom>
            <a:avLst/>
            <a:gdLst/>
            <a:ahLst/>
            <a:cxnLst/>
            <a:rect l="l" t="t" r="r" b="b"/>
            <a:pathLst>
              <a:path w="1336675" h="1336039">
                <a:moveTo>
                  <a:pt x="878649" y="466255"/>
                </a:moveTo>
                <a:lnTo>
                  <a:pt x="873086" y="418096"/>
                </a:lnTo>
                <a:lnTo>
                  <a:pt x="857237" y="373875"/>
                </a:lnTo>
                <a:lnTo>
                  <a:pt x="832383" y="334835"/>
                </a:lnTo>
                <a:lnTo>
                  <a:pt x="799782" y="302272"/>
                </a:lnTo>
                <a:lnTo>
                  <a:pt x="760717" y="277431"/>
                </a:lnTo>
                <a:lnTo>
                  <a:pt x="716445" y="261594"/>
                </a:lnTo>
                <a:lnTo>
                  <a:pt x="668261" y="256032"/>
                </a:lnTo>
                <a:lnTo>
                  <a:pt x="620077" y="261594"/>
                </a:lnTo>
                <a:lnTo>
                  <a:pt x="575805" y="277431"/>
                </a:lnTo>
                <a:lnTo>
                  <a:pt x="536740" y="302272"/>
                </a:lnTo>
                <a:lnTo>
                  <a:pt x="504139" y="334835"/>
                </a:lnTo>
                <a:lnTo>
                  <a:pt x="479285" y="373875"/>
                </a:lnTo>
                <a:lnTo>
                  <a:pt x="463435" y="418096"/>
                </a:lnTo>
                <a:lnTo>
                  <a:pt x="457860" y="466255"/>
                </a:lnTo>
                <a:lnTo>
                  <a:pt x="457860" y="579589"/>
                </a:lnTo>
                <a:lnTo>
                  <a:pt x="464629" y="578561"/>
                </a:lnTo>
                <a:lnTo>
                  <a:pt x="502831" y="578561"/>
                </a:lnTo>
                <a:lnTo>
                  <a:pt x="502831" y="466255"/>
                </a:lnTo>
                <a:lnTo>
                  <a:pt x="508762" y="422351"/>
                </a:lnTo>
                <a:lnTo>
                  <a:pt x="525462" y="382892"/>
                </a:lnTo>
                <a:lnTo>
                  <a:pt x="551345" y="349427"/>
                </a:lnTo>
                <a:lnTo>
                  <a:pt x="584835" y="323557"/>
                </a:lnTo>
                <a:lnTo>
                  <a:pt x="624344" y="306870"/>
                </a:lnTo>
                <a:lnTo>
                  <a:pt x="668261" y="300964"/>
                </a:lnTo>
                <a:lnTo>
                  <a:pt x="712177" y="306870"/>
                </a:lnTo>
                <a:lnTo>
                  <a:pt x="751687" y="323557"/>
                </a:lnTo>
                <a:lnTo>
                  <a:pt x="785177" y="349427"/>
                </a:lnTo>
                <a:lnTo>
                  <a:pt x="811060" y="382892"/>
                </a:lnTo>
                <a:lnTo>
                  <a:pt x="827760" y="422351"/>
                </a:lnTo>
                <a:lnTo>
                  <a:pt x="833678" y="466255"/>
                </a:lnTo>
                <a:lnTo>
                  <a:pt x="835456" y="474980"/>
                </a:lnTo>
                <a:lnTo>
                  <a:pt x="840270" y="482130"/>
                </a:lnTo>
                <a:lnTo>
                  <a:pt x="847420" y="486943"/>
                </a:lnTo>
                <a:lnTo>
                  <a:pt x="856170" y="488721"/>
                </a:lnTo>
                <a:lnTo>
                  <a:pt x="864920" y="486943"/>
                </a:lnTo>
                <a:lnTo>
                  <a:pt x="872070" y="482130"/>
                </a:lnTo>
                <a:lnTo>
                  <a:pt x="876884" y="474980"/>
                </a:lnTo>
                <a:lnTo>
                  <a:pt x="878649" y="466255"/>
                </a:lnTo>
                <a:close/>
              </a:path>
              <a:path w="1336675" h="1336039">
                <a:moveTo>
                  <a:pt x="916813" y="671880"/>
                </a:moveTo>
                <a:lnTo>
                  <a:pt x="913003" y="653059"/>
                </a:lnTo>
                <a:lnTo>
                  <a:pt x="902601" y="637679"/>
                </a:lnTo>
                <a:lnTo>
                  <a:pt x="887209" y="627303"/>
                </a:lnTo>
                <a:lnTo>
                  <a:pt x="868375" y="623493"/>
                </a:lnTo>
                <a:lnTo>
                  <a:pt x="468160" y="623493"/>
                </a:lnTo>
                <a:lnTo>
                  <a:pt x="449326" y="627303"/>
                </a:lnTo>
                <a:lnTo>
                  <a:pt x="433933" y="637679"/>
                </a:lnTo>
                <a:lnTo>
                  <a:pt x="423545" y="653059"/>
                </a:lnTo>
                <a:lnTo>
                  <a:pt x="419735" y="671880"/>
                </a:lnTo>
                <a:lnTo>
                  <a:pt x="419735" y="1005624"/>
                </a:lnTo>
                <a:lnTo>
                  <a:pt x="423532" y="1024458"/>
                </a:lnTo>
                <a:lnTo>
                  <a:pt x="433920" y="1039850"/>
                </a:lnTo>
                <a:lnTo>
                  <a:pt x="449326" y="1050239"/>
                </a:lnTo>
                <a:lnTo>
                  <a:pt x="468160" y="1054049"/>
                </a:lnTo>
                <a:lnTo>
                  <a:pt x="868375" y="1054049"/>
                </a:lnTo>
                <a:lnTo>
                  <a:pt x="887222" y="1050239"/>
                </a:lnTo>
                <a:lnTo>
                  <a:pt x="902614" y="1039850"/>
                </a:lnTo>
                <a:lnTo>
                  <a:pt x="913003" y="1024470"/>
                </a:lnTo>
                <a:lnTo>
                  <a:pt x="916813" y="1005649"/>
                </a:lnTo>
                <a:lnTo>
                  <a:pt x="916813" y="671880"/>
                </a:lnTo>
                <a:close/>
              </a:path>
              <a:path w="1336675" h="1336039">
                <a:moveTo>
                  <a:pt x="1336522" y="667727"/>
                </a:moveTo>
                <a:lnTo>
                  <a:pt x="1334846" y="620090"/>
                </a:lnTo>
                <a:lnTo>
                  <a:pt x="1329880" y="573379"/>
                </a:lnTo>
                <a:lnTo>
                  <a:pt x="1321739" y="527659"/>
                </a:lnTo>
                <a:lnTo>
                  <a:pt x="1310538" y="483069"/>
                </a:lnTo>
                <a:lnTo>
                  <a:pt x="1296403" y="439699"/>
                </a:lnTo>
                <a:lnTo>
                  <a:pt x="1279423" y="397687"/>
                </a:lnTo>
                <a:lnTo>
                  <a:pt x="1260119" y="357924"/>
                </a:lnTo>
                <a:lnTo>
                  <a:pt x="1260119" y="667702"/>
                </a:lnTo>
                <a:lnTo>
                  <a:pt x="1258150" y="716229"/>
                </a:lnTo>
                <a:lnTo>
                  <a:pt x="1252372" y="763651"/>
                </a:lnTo>
                <a:lnTo>
                  <a:pt x="1242923" y="809840"/>
                </a:lnTo>
                <a:lnTo>
                  <a:pt x="1229944" y="854646"/>
                </a:lnTo>
                <a:lnTo>
                  <a:pt x="1213612" y="897915"/>
                </a:lnTo>
                <a:lnTo>
                  <a:pt x="1194054" y="939495"/>
                </a:lnTo>
                <a:lnTo>
                  <a:pt x="1171448" y="979233"/>
                </a:lnTo>
                <a:lnTo>
                  <a:pt x="1145933" y="1016977"/>
                </a:lnTo>
                <a:lnTo>
                  <a:pt x="1117650" y="1052588"/>
                </a:lnTo>
                <a:lnTo>
                  <a:pt x="1086777" y="1085888"/>
                </a:lnTo>
                <a:lnTo>
                  <a:pt x="1053439" y="1116749"/>
                </a:lnTo>
                <a:lnTo>
                  <a:pt x="1017816" y="1144993"/>
                </a:lnTo>
                <a:lnTo>
                  <a:pt x="980033" y="1170495"/>
                </a:lnTo>
                <a:lnTo>
                  <a:pt x="940257" y="1193088"/>
                </a:lnTo>
                <a:lnTo>
                  <a:pt x="898652" y="1212621"/>
                </a:lnTo>
                <a:lnTo>
                  <a:pt x="855345" y="1228953"/>
                </a:lnTo>
                <a:lnTo>
                  <a:pt x="810501" y="1241907"/>
                </a:lnTo>
                <a:lnTo>
                  <a:pt x="764273" y="1251356"/>
                </a:lnTo>
                <a:lnTo>
                  <a:pt x="716800" y="1257134"/>
                </a:lnTo>
                <a:lnTo>
                  <a:pt x="668261" y="1259103"/>
                </a:lnTo>
                <a:lnTo>
                  <a:pt x="619721" y="1257134"/>
                </a:lnTo>
                <a:lnTo>
                  <a:pt x="572262" y="1251356"/>
                </a:lnTo>
                <a:lnTo>
                  <a:pt x="526034" y="1241907"/>
                </a:lnTo>
                <a:lnTo>
                  <a:pt x="481190" y="1228953"/>
                </a:lnTo>
                <a:lnTo>
                  <a:pt x="437883" y="1212621"/>
                </a:lnTo>
                <a:lnTo>
                  <a:pt x="396265" y="1193088"/>
                </a:lnTo>
                <a:lnTo>
                  <a:pt x="356501" y="1170495"/>
                </a:lnTo>
                <a:lnTo>
                  <a:pt x="318719" y="1144993"/>
                </a:lnTo>
                <a:lnTo>
                  <a:pt x="283083" y="1116749"/>
                </a:lnTo>
                <a:lnTo>
                  <a:pt x="249758" y="1085888"/>
                </a:lnTo>
                <a:lnTo>
                  <a:pt x="218871" y="1052588"/>
                </a:lnTo>
                <a:lnTo>
                  <a:pt x="190601" y="1016977"/>
                </a:lnTo>
                <a:lnTo>
                  <a:pt x="165074" y="979233"/>
                </a:lnTo>
                <a:lnTo>
                  <a:pt x="142468" y="939495"/>
                </a:lnTo>
                <a:lnTo>
                  <a:pt x="122910" y="897915"/>
                </a:lnTo>
                <a:lnTo>
                  <a:pt x="106578" y="854646"/>
                </a:lnTo>
                <a:lnTo>
                  <a:pt x="93611" y="809840"/>
                </a:lnTo>
                <a:lnTo>
                  <a:pt x="84150" y="763651"/>
                </a:lnTo>
                <a:lnTo>
                  <a:pt x="78371" y="716229"/>
                </a:lnTo>
                <a:lnTo>
                  <a:pt x="76403" y="667727"/>
                </a:lnTo>
                <a:lnTo>
                  <a:pt x="78371" y="619226"/>
                </a:lnTo>
                <a:lnTo>
                  <a:pt x="84150" y="571804"/>
                </a:lnTo>
                <a:lnTo>
                  <a:pt x="93599" y="525614"/>
                </a:lnTo>
                <a:lnTo>
                  <a:pt x="106578" y="480809"/>
                </a:lnTo>
                <a:lnTo>
                  <a:pt x="122910" y="437540"/>
                </a:lnTo>
                <a:lnTo>
                  <a:pt x="142468" y="395960"/>
                </a:lnTo>
                <a:lnTo>
                  <a:pt x="165074" y="356222"/>
                </a:lnTo>
                <a:lnTo>
                  <a:pt x="190588" y="318477"/>
                </a:lnTo>
                <a:lnTo>
                  <a:pt x="218871" y="282879"/>
                </a:lnTo>
                <a:lnTo>
                  <a:pt x="249745" y="249567"/>
                </a:lnTo>
                <a:lnTo>
                  <a:pt x="283083" y="218719"/>
                </a:lnTo>
                <a:lnTo>
                  <a:pt x="318706" y="190461"/>
                </a:lnTo>
                <a:lnTo>
                  <a:pt x="356489" y="164960"/>
                </a:lnTo>
                <a:lnTo>
                  <a:pt x="396265" y="142367"/>
                </a:lnTo>
                <a:lnTo>
                  <a:pt x="437883" y="122834"/>
                </a:lnTo>
                <a:lnTo>
                  <a:pt x="481190" y="106514"/>
                </a:lnTo>
                <a:lnTo>
                  <a:pt x="526034" y="93548"/>
                </a:lnTo>
                <a:lnTo>
                  <a:pt x="572262" y="84099"/>
                </a:lnTo>
                <a:lnTo>
                  <a:pt x="619721" y="78320"/>
                </a:lnTo>
                <a:lnTo>
                  <a:pt x="668261" y="76365"/>
                </a:lnTo>
                <a:lnTo>
                  <a:pt x="716800" y="78320"/>
                </a:lnTo>
                <a:lnTo>
                  <a:pt x="764260" y="84099"/>
                </a:lnTo>
                <a:lnTo>
                  <a:pt x="810488" y="93548"/>
                </a:lnTo>
                <a:lnTo>
                  <a:pt x="855319" y="106514"/>
                </a:lnTo>
                <a:lnTo>
                  <a:pt x="898626" y="122834"/>
                </a:lnTo>
                <a:lnTo>
                  <a:pt x="940244" y="142367"/>
                </a:lnTo>
                <a:lnTo>
                  <a:pt x="980008" y="164960"/>
                </a:lnTo>
                <a:lnTo>
                  <a:pt x="1017790" y="190461"/>
                </a:lnTo>
                <a:lnTo>
                  <a:pt x="1053426" y="218706"/>
                </a:lnTo>
                <a:lnTo>
                  <a:pt x="1086751" y="249567"/>
                </a:lnTo>
                <a:lnTo>
                  <a:pt x="1117638" y="282867"/>
                </a:lnTo>
                <a:lnTo>
                  <a:pt x="1145908" y="318465"/>
                </a:lnTo>
                <a:lnTo>
                  <a:pt x="1171435" y="356209"/>
                </a:lnTo>
                <a:lnTo>
                  <a:pt x="1194054" y="395960"/>
                </a:lnTo>
                <a:lnTo>
                  <a:pt x="1213599" y="437540"/>
                </a:lnTo>
                <a:lnTo>
                  <a:pt x="1229944" y="480809"/>
                </a:lnTo>
                <a:lnTo>
                  <a:pt x="1242910" y="525614"/>
                </a:lnTo>
                <a:lnTo>
                  <a:pt x="1252372" y="571804"/>
                </a:lnTo>
                <a:lnTo>
                  <a:pt x="1258150" y="619226"/>
                </a:lnTo>
                <a:lnTo>
                  <a:pt x="1260119" y="667702"/>
                </a:lnTo>
                <a:lnTo>
                  <a:pt x="1260119" y="357924"/>
                </a:lnTo>
                <a:lnTo>
                  <a:pt x="1237449" y="318160"/>
                </a:lnTo>
                <a:lnTo>
                  <a:pt x="1212672" y="280873"/>
                </a:lnTo>
                <a:lnTo>
                  <a:pt x="1185519" y="245389"/>
                </a:lnTo>
                <a:lnTo>
                  <a:pt x="1156106" y="211823"/>
                </a:lnTo>
                <a:lnTo>
                  <a:pt x="1124546" y="180289"/>
                </a:lnTo>
                <a:lnTo>
                  <a:pt x="1090942" y="150888"/>
                </a:lnTo>
                <a:lnTo>
                  <a:pt x="1055433" y="123761"/>
                </a:lnTo>
                <a:lnTo>
                  <a:pt x="1018120" y="98996"/>
                </a:lnTo>
                <a:lnTo>
                  <a:pt x="979106" y="76733"/>
                </a:lnTo>
                <a:lnTo>
                  <a:pt x="938517" y="57048"/>
                </a:lnTo>
                <a:lnTo>
                  <a:pt x="896467" y="40093"/>
                </a:lnTo>
                <a:lnTo>
                  <a:pt x="853071" y="25958"/>
                </a:lnTo>
                <a:lnTo>
                  <a:pt x="808431" y="14770"/>
                </a:lnTo>
                <a:lnTo>
                  <a:pt x="762685" y="6642"/>
                </a:lnTo>
                <a:lnTo>
                  <a:pt x="715911" y="1676"/>
                </a:lnTo>
                <a:lnTo>
                  <a:pt x="668261" y="0"/>
                </a:lnTo>
                <a:lnTo>
                  <a:pt x="620610" y="1676"/>
                </a:lnTo>
                <a:lnTo>
                  <a:pt x="573849" y="6642"/>
                </a:lnTo>
                <a:lnTo>
                  <a:pt x="528091" y="14770"/>
                </a:lnTo>
                <a:lnTo>
                  <a:pt x="483463" y="25958"/>
                </a:lnTo>
                <a:lnTo>
                  <a:pt x="440067" y="40093"/>
                </a:lnTo>
                <a:lnTo>
                  <a:pt x="398018" y="57048"/>
                </a:lnTo>
                <a:lnTo>
                  <a:pt x="357428" y="76720"/>
                </a:lnTo>
                <a:lnTo>
                  <a:pt x="318427" y="98996"/>
                </a:lnTo>
                <a:lnTo>
                  <a:pt x="281101" y="123761"/>
                </a:lnTo>
                <a:lnTo>
                  <a:pt x="245592" y="150888"/>
                </a:lnTo>
                <a:lnTo>
                  <a:pt x="212001" y="180276"/>
                </a:lnTo>
                <a:lnTo>
                  <a:pt x="180441" y="211810"/>
                </a:lnTo>
                <a:lnTo>
                  <a:pt x="151015" y="245376"/>
                </a:lnTo>
                <a:lnTo>
                  <a:pt x="123863" y="280860"/>
                </a:lnTo>
                <a:lnTo>
                  <a:pt x="99085" y="318147"/>
                </a:lnTo>
                <a:lnTo>
                  <a:pt x="76796" y="357124"/>
                </a:lnTo>
                <a:lnTo>
                  <a:pt x="57099" y="397675"/>
                </a:lnTo>
                <a:lnTo>
                  <a:pt x="40132" y="439699"/>
                </a:lnTo>
                <a:lnTo>
                  <a:pt x="25984" y="483057"/>
                </a:lnTo>
                <a:lnTo>
                  <a:pt x="14782" y="527646"/>
                </a:lnTo>
                <a:lnTo>
                  <a:pt x="6654" y="573366"/>
                </a:lnTo>
                <a:lnTo>
                  <a:pt x="1676" y="620090"/>
                </a:lnTo>
                <a:lnTo>
                  <a:pt x="0" y="667702"/>
                </a:lnTo>
                <a:lnTo>
                  <a:pt x="1676" y="715314"/>
                </a:lnTo>
                <a:lnTo>
                  <a:pt x="6642" y="762038"/>
                </a:lnTo>
                <a:lnTo>
                  <a:pt x="14782" y="807758"/>
                </a:lnTo>
                <a:lnTo>
                  <a:pt x="25984" y="852347"/>
                </a:lnTo>
                <a:lnTo>
                  <a:pt x="40132" y="895718"/>
                </a:lnTo>
                <a:lnTo>
                  <a:pt x="57099" y="937729"/>
                </a:lnTo>
                <a:lnTo>
                  <a:pt x="76784" y="978281"/>
                </a:lnTo>
                <a:lnTo>
                  <a:pt x="99072" y="1017257"/>
                </a:lnTo>
                <a:lnTo>
                  <a:pt x="123863" y="1054544"/>
                </a:lnTo>
                <a:lnTo>
                  <a:pt x="151015" y="1090028"/>
                </a:lnTo>
                <a:lnTo>
                  <a:pt x="180428" y="1123594"/>
                </a:lnTo>
                <a:lnTo>
                  <a:pt x="211988" y="1155128"/>
                </a:lnTo>
                <a:lnTo>
                  <a:pt x="245579" y="1184516"/>
                </a:lnTo>
                <a:lnTo>
                  <a:pt x="281101" y="1211656"/>
                </a:lnTo>
                <a:lnTo>
                  <a:pt x="318414" y="1236408"/>
                </a:lnTo>
                <a:lnTo>
                  <a:pt x="357428" y="1258684"/>
                </a:lnTo>
                <a:lnTo>
                  <a:pt x="398005" y="1278356"/>
                </a:lnTo>
                <a:lnTo>
                  <a:pt x="440055" y="1295323"/>
                </a:lnTo>
                <a:lnTo>
                  <a:pt x="483450" y="1309446"/>
                </a:lnTo>
                <a:lnTo>
                  <a:pt x="528091" y="1320634"/>
                </a:lnTo>
                <a:lnTo>
                  <a:pt x="573849" y="1328775"/>
                </a:lnTo>
                <a:lnTo>
                  <a:pt x="620610" y="1333741"/>
                </a:lnTo>
                <a:lnTo>
                  <a:pt x="668261" y="1335417"/>
                </a:lnTo>
                <a:lnTo>
                  <a:pt x="715911" y="1333741"/>
                </a:lnTo>
                <a:lnTo>
                  <a:pt x="762673" y="1328775"/>
                </a:lnTo>
                <a:lnTo>
                  <a:pt x="808431" y="1320647"/>
                </a:lnTo>
                <a:lnTo>
                  <a:pt x="853071" y="1309458"/>
                </a:lnTo>
                <a:lnTo>
                  <a:pt x="896467" y="1295323"/>
                </a:lnTo>
                <a:lnTo>
                  <a:pt x="938517" y="1278369"/>
                </a:lnTo>
                <a:lnTo>
                  <a:pt x="978268" y="1259103"/>
                </a:lnTo>
                <a:lnTo>
                  <a:pt x="1018108" y="1236421"/>
                </a:lnTo>
                <a:lnTo>
                  <a:pt x="1055420" y="1211656"/>
                </a:lnTo>
                <a:lnTo>
                  <a:pt x="1090942" y="1184529"/>
                </a:lnTo>
                <a:lnTo>
                  <a:pt x="1124534" y="1155141"/>
                </a:lnTo>
                <a:lnTo>
                  <a:pt x="1156093" y="1123607"/>
                </a:lnTo>
                <a:lnTo>
                  <a:pt x="1185506" y="1090041"/>
                </a:lnTo>
                <a:lnTo>
                  <a:pt x="1212659" y="1054557"/>
                </a:lnTo>
                <a:lnTo>
                  <a:pt x="1237437" y="1017270"/>
                </a:lnTo>
                <a:lnTo>
                  <a:pt x="1259738" y="978293"/>
                </a:lnTo>
                <a:lnTo>
                  <a:pt x="1279423" y="937729"/>
                </a:lnTo>
                <a:lnTo>
                  <a:pt x="1296390" y="895718"/>
                </a:lnTo>
                <a:lnTo>
                  <a:pt x="1310538" y="852360"/>
                </a:lnTo>
                <a:lnTo>
                  <a:pt x="1321739" y="807758"/>
                </a:lnTo>
                <a:lnTo>
                  <a:pt x="1329880" y="762050"/>
                </a:lnTo>
                <a:lnTo>
                  <a:pt x="1334846" y="715314"/>
                </a:lnTo>
                <a:lnTo>
                  <a:pt x="1336522" y="667727"/>
                </a:lnTo>
                <a:close/>
              </a:path>
            </a:pathLst>
          </a:custGeom>
          <a:solidFill>
            <a:srgbClr val="00BE6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381637" y="4952279"/>
            <a:ext cx="2743200" cy="781050"/>
          </a:xfrm>
          <a:custGeom>
            <a:avLst/>
            <a:gdLst/>
            <a:ahLst/>
            <a:cxnLst/>
            <a:rect l="l" t="t" r="r" b="b"/>
            <a:pathLst>
              <a:path w="2743200" h="781050">
                <a:moveTo>
                  <a:pt x="2559540" y="781049"/>
                </a:moveTo>
                <a:lnTo>
                  <a:pt x="183659" y="781049"/>
                </a:lnTo>
                <a:lnTo>
                  <a:pt x="134890" y="774699"/>
                </a:lnTo>
                <a:lnTo>
                  <a:pt x="91033" y="755649"/>
                </a:lnTo>
                <a:lnTo>
                  <a:pt x="53852" y="727709"/>
                </a:lnTo>
                <a:lnTo>
                  <a:pt x="25110" y="689609"/>
                </a:lnTo>
                <a:lnTo>
                  <a:pt x="6571" y="646429"/>
                </a:lnTo>
                <a:lnTo>
                  <a:pt x="0" y="596899"/>
                </a:lnTo>
                <a:lnTo>
                  <a:pt x="0" y="182879"/>
                </a:lnTo>
                <a:lnTo>
                  <a:pt x="6571" y="134619"/>
                </a:lnTo>
                <a:lnTo>
                  <a:pt x="25110" y="90169"/>
                </a:lnTo>
                <a:lnTo>
                  <a:pt x="53852" y="53339"/>
                </a:lnTo>
                <a:lnTo>
                  <a:pt x="91033" y="24129"/>
                </a:lnTo>
                <a:lnTo>
                  <a:pt x="134890" y="6349"/>
                </a:lnTo>
                <a:lnTo>
                  <a:pt x="183659" y="0"/>
                </a:lnTo>
                <a:lnTo>
                  <a:pt x="2559540" y="0"/>
                </a:lnTo>
                <a:lnTo>
                  <a:pt x="2608309" y="6349"/>
                </a:lnTo>
                <a:lnTo>
                  <a:pt x="2652166" y="24129"/>
                </a:lnTo>
                <a:lnTo>
                  <a:pt x="2689347" y="53339"/>
                </a:lnTo>
                <a:lnTo>
                  <a:pt x="2718089" y="90169"/>
                </a:lnTo>
                <a:lnTo>
                  <a:pt x="2736628" y="134619"/>
                </a:lnTo>
                <a:lnTo>
                  <a:pt x="2739049" y="152399"/>
                </a:lnTo>
                <a:lnTo>
                  <a:pt x="414268" y="152399"/>
                </a:lnTo>
                <a:lnTo>
                  <a:pt x="405509" y="153669"/>
                </a:lnTo>
                <a:lnTo>
                  <a:pt x="398362" y="158749"/>
                </a:lnTo>
                <a:lnTo>
                  <a:pt x="393547" y="166369"/>
                </a:lnTo>
                <a:lnTo>
                  <a:pt x="391782" y="175259"/>
                </a:lnTo>
                <a:lnTo>
                  <a:pt x="391782" y="215899"/>
                </a:lnTo>
                <a:lnTo>
                  <a:pt x="262020" y="215899"/>
                </a:lnTo>
                <a:lnTo>
                  <a:pt x="253564" y="217169"/>
                </a:lnTo>
                <a:lnTo>
                  <a:pt x="246123" y="222249"/>
                </a:lnTo>
                <a:lnTo>
                  <a:pt x="241178" y="229869"/>
                </a:lnTo>
                <a:lnTo>
                  <a:pt x="239529" y="237489"/>
                </a:lnTo>
                <a:lnTo>
                  <a:pt x="241178" y="246379"/>
                </a:lnTo>
                <a:lnTo>
                  <a:pt x="246123" y="253999"/>
                </a:lnTo>
                <a:lnTo>
                  <a:pt x="360011" y="368299"/>
                </a:lnTo>
                <a:lnTo>
                  <a:pt x="198971" y="368299"/>
                </a:lnTo>
                <a:lnTo>
                  <a:pt x="190212" y="369569"/>
                </a:lnTo>
                <a:lnTo>
                  <a:pt x="183066" y="374649"/>
                </a:lnTo>
                <a:lnTo>
                  <a:pt x="178251" y="380999"/>
                </a:lnTo>
                <a:lnTo>
                  <a:pt x="176486" y="389889"/>
                </a:lnTo>
                <a:lnTo>
                  <a:pt x="178251" y="398779"/>
                </a:lnTo>
                <a:lnTo>
                  <a:pt x="183066" y="406399"/>
                </a:lnTo>
                <a:lnTo>
                  <a:pt x="190212" y="411479"/>
                </a:lnTo>
                <a:lnTo>
                  <a:pt x="198971" y="412749"/>
                </a:lnTo>
                <a:lnTo>
                  <a:pt x="360011" y="412749"/>
                </a:lnTo>
                <a:lnTo>
                  <a:pt x="246123" y="525779"/>
                </a:lnTo>
                <a:lnTo>
                  <a:pt x="241178" y="533399"/>
                </a:lnTo>
                <a:lnTo>
                  <a:pt x="239529" y="542289"/>
                </a:lnTo>
                <a:lnTo>
                  <a:pt x="241178" y="551179"/>
                </a:lnTo>
                <a:lnTo>
                  <a:pt x="246123" y="557529"/>
                </a:lnTo>
                <a:lnTo>
                  <a:pt x="250508" y="562609"/>
                </a:lnTo>
                <a:lnTo>
                  <a:pt x="256264" y="565149"/>
                </a:lnTo>
                <a:lnTo>
                  <a:pt x="391827" y="565149"/>
                </a:lnTo>
                <a:lnTo>
                  <a:pt x="391827" y="605789"/>
                </a:lnTo>
                <a:lnTo>
                  <a:pt x="393592" y="613409"/>
                </a:lnTo>
                <a:lnTo>
                  <a:pt x="398407" y="621029"/>
                </a:lnTo>
                <a:lnTo>
                  <a:pt x="405554" y="626109"/>
                </a:lnTo>
                <a:lnTo>
                  <a:pt x="414313" y="627379"/>
                </a:lnTo>
                <a:lnTo>
                  <a:pt x="2739156" y="627379"/>
                </a:lnTo>
                <a:lnTo>
                  <a:pt x="2736628" y="646429"/>
                </a:lnTo>
                <a:lnTo>
                  <a:pt x="2718089" y="689609"/>
                </a:lnTo>
                <a:lnTo>
                  <a:pt x="2689347" y="727709"/>
                </a:lnTo>
                <a:lnTo>
                  <a:pt x="2652166" y="755649"/>
                </a:lnTo>
                <a:lnTo>
                  <a:pt x="2608309" y="774699"/>
                </a:lnTo>
                <a:lnTo>
                  <a:pt x="2559540" y="781049"/>
                </a:lnTo>
                <a:close/>
              </a:path>
              <a:path w="2743200" h="781050">
                <a:moveTo>
                  <a:pt x="436753" y="336549"/>
                </a:moveTo>
                <a:lnTo>
                  <a:pt x="436753" y="175259"/>
                </a:lnTo>
                <a:lnTo>
                  <a:pt x="434988" y="166369"/>
                </a:lnTo>
                <a:lnTo>
                  <a:pt x="430173" y="158749"/>
                </a:lnTo>
                <a:lnTo>
                  <a:pt x="423027" y="153669"/>
                </a:lnTo>
                <a:lnTo>
                  <a:pt x="414268" y="152399"/>
                </a:lnTo>
                <a:lnTo>
                  <a:pt x="1050870" y="152399"/>
                </a:lnTo>
                <a:lnTo>
                  <a:pt x="1042111" y="153669"/>
                </a:lnTo>
                <a:lnTo>
                  <a:pt x="1034965" y="158749"/>
                </a:lnTo>
                <a:lnTo>
                  <a:pt x="1030150" y="166369"/>
                </a:lnTo>
                <a:lnTo>
                  <a:pt x="1028385" y="175259"/>
                </a:lnTo>
                <a:lnTo>
                  <a:pt x="1028385" y="215899"/>
                </a:lnTo>
                <a:lnTo>
                  <a:pt x="566538" y="215899"/>
                </a:lnTo>
                <a:lnTo>
                  <a:pt x="558081" y="217169"/>
                </a:lnTo>
                <a:lnTo>
                  <a:pt x="550641" y="222249"/>
                </a:lnTo>
                <a:lnTo>
                  <a:pt x="436753" y="336549"/>
                </a:lnTo>
                <a:close/>
              </a:path>
              <a:path w="2743200" h="781050">
                <a:moveTo>
                  <a:pt x="1073355" y="336549"/>
                </a:moveTo>
                <a:lnTo>
                  <a:pt x="1073355" y="175259"/>
                </a:lnTo>
                <a:lnTo>
                  <a:pt x="1071591" y="166369"/>
                </a:lnTo>
                <a:lnTo>
                  <a:pt x="1066776" y="158749"/>
                </a:lnTo>
                <a:lnTo>
                  <a:pt x="1059629" y="153669"/>
                </a:lnTo>
                <a:lnTo>
                  <a:pt x="1050870" y="152399"/>
                </a:lnTo>
                <a:lnTo>
                  <a:pt x="1692329" y="152399"/>
                </a:lnTo>
                <a:lnTo>
                  <a:pt x="1683570" y="153669"/>
                </a:lnTo>
                <a:lnTo>
                  <a:pt x="1676424" y="158749"/>
                </a:lnTo>
                <a:lnTo>
                  <a:pt x="1671609" y="166369"/>
                </a:lnTo>
                <a:lnTo>
                  <a:pt x="1669844" y="175259"/>
                </a:lnTo>
                <a:lnTo>
                  <a:pt x="1669844" y="215899"/>
                </a:lnTo>
                <a:lnTo>
                  <a:pt x="1203118" y="215899"/>
                </a:lnTo>
                <a:lnTo>
                  <a:pt x="1194661" y="217169"/>
                </a:lnTo>
                <a:lnTo>
                  <a:pt x="1187221" y="222249"/>
                </a:lnTo>
                <a:lnTo>
                  <a:pt x="1073355" y="336549"/>
                </a:lnTo>
                <a:close/>
              </a:path>
              <a:path w="2743200" h="781050">
                <a:moveTo>
                  <a:pt x="1714814" y="336549"/>
                </a:moveTo>
                <a:lnTo>
                  <a:pt x="1714814" y="175259"/>
                </a:lnTo>
                <a:lnTo>
                  <a:pt x="1713050" y="166369"/>
                </a:lnTo>
                <a:lnTo>
                  <a:pt x="1708235" y="158749"/>
                </a:lnTo>
                <a:lnTo>
                  <a:pt x="1701088" y="153669"/>
                </a:lnTo>
                <a:lnTo>
                  <a:pt x="1692329" y="152399"/>
                </a:lnTo>
                <a:lnTo>
                  <a:pt x="2328909" y="152399"/>
                </a:lnTo>
                <a:lnTo>
                  <a:pt x="2320150" y="153669"/>
                </a:lnTo>
                <a:lnTo>
                  <a:pt x="2313003" y="158749"/>
                </a:lnTo>
                <a:lnTo>
                  <a:pt x="2308188" y="166369"/>
                </a:lnTo>
                <a:lnTo>
                  <a:pt x="2306424" y="175259"/>
                </a:lnTo>
                <a:lnTo>
                  <a:pt x="2306424" y="215899"/>
                </a:lnTo>
                <a:lnTo>
                  <a:pt x="1844599" y="215899"/>
                </a:lnTo>
                <a:lnTo>
                  <a:pt x="1836143" y="217169"/>
                </a:lnTo>
                <a:lnTo>
                  <a:pt x="1828702" y="222249"/>
                </a:lnTo>
                <a:lnTo>
                  <a:pt x="1714814" y="336549"/>
                </a:lnTo>
                <a:close/>
              </a:path>
              <a:path w="2743200" h="781050">
                <a:moveTo>
                  <a:pt x="2351394" y="336549"/>
                </a:moveTo>
                <a:lnTo>
                  <a:pt x="2351394" y="175259"/>
                </a:lnTo>
                <a:lnTo>
                  <a:pt x="2349629" y="166369"/>
                </a:lnTo>
                <a:lnTo>
                  <a:pt x="2344814" y="158749"/>
                </a:lnTo>
                <a:lnTo>
                  <a:pt x="2337668" y="153669"/>
                </a:lnTo>
                <a:lnTo>
                  <a:pt x="2328909" y="152399"/>
                </a:lnTo>
                <a:lnTo>
                  <a:pt x="2739049" y="152399"/>
                </a:lnTo>
                <a:lnTo>
                  <a:pt x="2743200" y="182879"/>
                </a:lnTo>
                <a:lnTo>
                  <a:pt x="2743200" y="215899"/>
                </a:lnTo>
                <a:lnTo>
                  <a:pt x="2481157" y="215899"/>
                </a:lnTo>
                <a:lnTo>
                  <a:pt x="2472700" y="217169"/>
                </a:lnTo>
                <a:lnTo>
                  <a:pt x="2465260" y="222249"/>
                </a:lnTo>
                <a:lnTo>
                  <a:pt x="2351394" y="336549"/>
                </a:lnTo>
                <a:close/>
              </a:path>
              <a:path w="2743200" h="781050">
                <a:moveTo>
                  <a:pt x="391782" y="336549"/>
                </a:moveTo>
                <a:lnTo>
                  <a:pt x="277917" y="222249"/>
                </a:lnTo>
                <a:lnTo>
                  <a:pt x="270477" y="217169"/>
                </a:lnTo>
                <a:lnTo>
                  <a:pt x="262020" y="215899"/>
                </a:lnTo>
                <a:lnTo>
                  <a:pt x="391782" y="215899"/>
                </a:lnTo>
                <a:lnTo>
                  <a:pt x="391782" y="336549"/>
                </a:lnTo>
                <a:close/>
              </a:path>
              <a:path w="2743200" h="781050">
                <a:moveTo>
                  <a:pt x="996591" y="368299"/>
                </a:moveTo>
                <a:lnTo>
                  <a:pt x="468547" y="368299"/>
                </a:lnTo>
                <a:lnTo>
                  <a:pt x="582435" y="253999"/>
                </a:lnTo>
                <a:lnTo>
                  <a:pt x="587380" y="246379"/>
                </a:lnTo>
                <a:lnTo>
                  <a:pt x="589029" y="237489"/>
                </a:lnTo>
                <a:lnTo>
                  <a:pt x="587380" y="229869"/>
                </a:lnTo>
                <a:lnTo>
                  <a:pt x="582435" y="222249"/>
                </a:lnTo>
                <a:lnTo>
                  <a:pt x="574994" y="217169"/>
                </a:lnTo>
                <a:lnTo>
                  <a:pt x="566538" y="215899"/>
                </a:lnTo>
                <a:lnTo>
                  <a:pt x="898600" y="215899"/>
                </a:lnTo>
                <a:lnTo>
                  <a:pt x="890143" y="217169"/>
                </a:lnTo>
                <a:lnTo>
                  <a:pt x="882703" y="222249"/>
                </a:lnTo>
                <a:lnTo>
                  <a:pt x="877757" y="229869"/>
                </a:lnTo>
                <a:lnTo>
                  <a:pt x="876109" y="237489"/>
                </a:lnTo>
                <a:lnTo>
                  <a:pt x="877757" y="246379"/>
                </a:lnTo>
                <a:lnTo>
                  <a:pt x="882703" y="253999"/>
                </a:lnTo>
                <a:lnTo>
                  <a:pt x="996591" y="368299"/>
                </a:lnTo>
                <a:close/>
              </a:path>
              <a:path w="2743200" h="781050">
                <a:moveTo>
                  <a:pt x="1028385" y="336549"/>
                </a:moveTo>
                <a:lnTo>
                  <a:pt x="914497" y="222249"/>
                </a:lnTo>
                <a:lnTo>
                  <a:pt x="907056" y="217169"/>
                </a:lnTo>
                <a:lnTo>
                  <a:pt x="898600" y="215899"/>
                </a:lnTo>
                <a:lnTo>
                  <a:pt x="1028385" y="215899"/>
                </a:lnTo>
                <a:lnTo>
                  <a:pt x="1028385" y="336549"/>
                </a:lnTo>
                <a:close/>
              </a:path>
              <a:path w="2743200" h="781050">
                <a:moveTo>
                  <a:pt x="1638072" y="368299"/>
                </a:moveTo>
                <a:lnTo>
                  <a:pt x="1105127" y="368299"/>
                </a:lnTo>
                <a:lnTo>
                  <a:pt x="1219015" y="253999"/>
                </a:lnTo>
                <a:lnTo>
                  <a:pt x="1223960" y="246379"/>
                </a:lnTo>
                <a:lnTo>
                  <a:pt x="1225608" y="237489"/>
                </a:lnTo>
                <a:lnTo>
                  <a:pt x="1223960" y="229869"/>
                </a:lnTo>
                <a:lnTo>
                  <a:pt x="1219015" y="222249"/>
                </a:lnTo>
                <a:lnTo>
                  <a:pt x="1211574" y="217169"/>
                </a:lnTo>
                <a:lnTo>
                  <a:pt x="1203118" y="215899"/>
                </a:lnTo>
                <a:lnTo>
                  <a:pt x="1540082" y="215899"/>
                </a:lnTo>
                <a:lnTo>
                  <a:pt x="1531625" y="217169"/>
                </a:lnTo>
                <a:lnTo>
                  <a:pt x="1524184" y="222249"/>
                </a:lnTo>
                <a:lnTo>
                  <a:pt x="1519239" y="229869"/>
                </a:lnTo>
                <a:lnTo>
                  <a:pt x="1517591" y="237489"/>
                </a:lnTo>
                <a:lnTo>
                  <a:pt x="1519239" y="246379"/>
                </a:lnTo>
                <a:lnTo>
                  <a:pt x="1524184" y="253999"/>
                </a:lnTo>
                <a:lnTo>
                  <a:pt x="1638072" y="368299"/>
                </a:lnTo>
                <a:close/>
              </a:path>
              <a:path w="2743200" h="781050">
                <a:moveTo>
                  <a:pt x="1669844" y="336549"/>
                </a:moveTo>
                <a:lnTo>
                  <a:pt x="1555979" y="222249"/>
                </a:lnTo>
                <a:lnTo>
                  <a:pt x="1548538" y="217169"/>
                </a:lnTo>
                <a:lnTo>
                  <a:pt x="1540082" y="215899"/>
                </a:lnTo>
                <a:lnTo>
                  <a:pt x="1669844" y="215899"/>
                </a:lnTo>
                <a:lnTo>
                  <a:pt x="1669844" y="336549"/>
                </a:lnTo>
                <a:close/>
              </a:path>
              <a:path w="2743200" h="781050">
                <a:moveTo>
                  <a:pt x="2274630" y="368299"/>
                </a:moveTo>
                <a:lnTo>
                  <a:pt x="1746609" y="368299"/>
                </a:lnTo>
                <a:lnTo>
                  <a:pt x="1860496" y="253999"/>
                </a:lnTo>
                <a:lnTo>
                  <a:pt x="1865442" y="246379"/>
                </a:lnTo>
                <a:lnTo>
                  <a:pt x="1867090" y="237489"/>
                </a:lnTo>
                <a:lnTo>
                  <a:pt x="1865442" y="229869"/>
                </a:lnTo>
                <a:lnTo>
                  <a:pt x="1860496" y="222249"/>
                </a:lnTo>
                <a:lnTo>
                  <a:pt x="1853056" y="217169"/>
                </a:lnTo>
                <a:lnTo>
                  <a:pt x="1844599" y="215899"/>
                </a:lnTo>
                <a:lnTo>
                  <a:pt x="2176639" y="215899"/>
                </a:lnTo>
                <a:lnTo>
                  <a:pt x="2168182" y="217169"/>
                </a:lnTo>
                <a:lnTo>
                  <a:pt x="2160742" y="222249"/>
                </a:lnTo>
                <a:lnTo>
                  <a:pt x="2155796" y="229869"/>
                </a:lnTo>
                <a:lnTo>
                  <a:pt x="2154148" y="237489"/>
                </a:lnTo>
                <a:lnTo>
                  <a:pt x="2155796" y="246379"/>
                </a:lnTo>
                <a:lnTo>
                  <a:pt x="2160742" y="253999"/>
                </a:lnTo>
                <a:lnTo>
                  <a:pt x="2274630" y="368299"/>
                </a:lnTo>
                <a:close/>
              </a:path>
              <a:path w="2743200" h="781050">
                <a:moveTo>
                  <a:pt x="2306424" y="336549"/>
                </a:moveTo>
                <a:lnTo>
                  <a:pt x="2192536" y="222249"/>
                </a:lnTo>
                <a:lnTo>
                  <a:pt x="2185095" y="217169"/>
                </a:lnTo>
                <a:lnTo>
                  <a:pt x="2176639" y="215899"/>
                </a:lnTo>
                <a:lnTo>
                  <a:pt x="2306424" y="215899"/>
                </a:lnTo>
                <a:lnTo>
                  <a:pt x="2306424" y="336549"/>
                </a:lnTo>
                <a:close/>
              </a:path>
              <a:path w="2743200" h="781050">
                <a:moveTo>
                  <a:pt x="2743200" y="565149"/>
                </a:moveTo>
                <a:lnTo>
                  <a:pt x="2486935" y="565149"/>
                </a:lnTo>
                <a:lnTo>
                  <a:pt x="2492692" y="562609"/>
                </a:lnTo>
                <a:lnTo>
                  <a:pt x="2497076" y="557529"/>
                </a:lnTo>
                <a:lnTo>
                  <a:pt x="2502021" y="551179"/>
                </a:lnTo>
                <a:lnTo>
                  <a:pt x="2503670" y="542289"/>
                </a:lnTo>
                <a:lnTo>
                  <a:pt x="2502021" y="533399"/>
                </a:lnTo>
                <a:lnTo>
                  <a:pt x="2497076" y="525779"/>
                </a:lnTo>
                <a:lnTo>
                  <a:pt x="2383188" y="412749"/>
                </a:lnTo>
                <a:lnTo>
                  <a:pt x="2544228" y="412749"/>
                </a:lnTo>
                <a:lnTo>
                  <a:pt x="2552983" y="411479"/>
                </a:lnTo>
                <a:lnTo>
                  <a:pt x="2560122" y="406399"/>
                </a:lnTo>
                <a:lnTo>
                  <a:pt x="2564929" y="398779"/>
                </a:lnTo>
                <a:lnTo>
                  <a:pt x="2566690" y="389889"/>
                </a:lnTo>
                <a:lnTo>
                  <a:pt x="2564926" y="380999"/>
                </a:lnTo>
                <a:lnTo>
                  <a:pt x="2560111" y="374649"/>
                </a:lnTo>
                <a:lnTo>
                  <a:pt x="2552964" y="369569"/>
                </a:lnTo>
                <a:lnTo>
                  <a:pt x="2544205" y="368299"/>
                </a:lnTo>
                <a:lnTo>
                  <a:pt x="2383166" y="368299"/>
                </a:lnTo>
                <a:lnTo>
                  <a:pt x="2497054" y="253999"/>
                </a:lnTo>
                <a:lnTo>
                  <a:pt x="2501999" y="246379"/>
                </a:lnTo>
                <a:lnTo>
                  <a:pt x="2503647" y="237489"/>
                </a:lnTo>
                <a:lnTo>
                  <a:pt x="2501999" y="229869"/>
                </a:lnTo>
                <a:lnTo>
                  <a:pt x="2497054" y="222249"/>
                </a:lnTo>
                <a:lnTo>
                  <a:pt x="2489613" y="217169"/>
                </a:lnTo>
                <a:lnTo>
                  <a:pt x="2481157" y="215899"/>
                </a:lnTo>
                <a:lnTo>
                  <a:pt x="2743200" y="215899"/>
                </a:lnTo>
                <a:lnTo>
                  <a:pt x="2743200" y="565149"/>
                </a:lnTo>
                <a:close/>
              </a:path>
              <a:path w="2743200" h="781050">
                <a:moveTo>
                  <a:pt x="835551" y="412749"/>
                </a:moveTo>
                <a:lnTo>
                  <a:pt x="629631" y="412749"/>
                </a:lnTo>
                <a:lnTo>
                  <a:pt x="638383" y="411479"/>
                </a:lnTo>
                <a:lnTo>
                  <a:pt x="645514" y="406399"/>
                </a:lnTo>
                <a:lnTo>
                  <a:pt x="650314" y="398779"/>
                </a:lnTo>
                <a:lnTo>
                  <a:pt x="652072" y="389889"/>
                </a:lnTo>
                <a:lnTo>
                  <a:pt x="650307" y="380999"/>
                </a:lnTo>
                <a:lnTo>
                  <a:pt x="645492" y="374649"/>
                </a:lnTo>
                <a:lnTo>
                  <a:pt x="638345" y="369569"/>
                </a:lnTo>
                <a:lnTo>
                  <a:pt x="629586" y="368299"/>
                </a:lnTo>
                <a:lnTo>
                  <a:pt x="835551" y="368299"/>
                </a:lnTo>
                <a:lnTo>
                  <a:pt x="826792" y="369569"/>
                </a:lnTo>
                <a:lnTo>
                  <a:pt x="819646" y="374649"/>
                </a:lnTo>
                <a:lnTo>
                  <a:pt x="814831" y="380999"/>
                </a:lnTo>
                <a:lnTo>
                  <a:pt x="813066" y="389889"/>
                </a:lnTo>
                <a:lnTo>
                  <a:pt x="814831" y="398779"/>
                </a:lnTo>
                <a:lnTo>
                  <a:pt x="819646" y="406399"/>
                </a:lnTo>
                <a:lnTo>
                  <a:pt x="826792" y="411479"/>
                </a:lnTo>
                <a:lnTo>
                  <a:pt x="835551" y="412749"/>
                </a:lnTo>
                <a:close/>
              </a:path>
              <a:path w="2743200" h="781050">
                <a:moveTo>
                  <a:pt x="1477033" y="412749"/>
                </a:moveTo>
                <a:lnTo>
                  <a:pt x="1266211" y="412749"/>
                </a:lnTo>
                <a:lnTo>
                  <a:pt x="1274963" y="411479"/>
                </a:lnTo>
                <a:lnTo>
                  <a:pt x="1282094" y="406399"/>
                </a:lnTo>
                <a:lnTo>
                  <a:pt x="1286894" y="398779"/>
                </a:lnTo>
                <a:lnTo>
                  <a:pt x="1288651" y="389889"/>
                </a:lnTo>
                <a:lnTo>
                  <a:pt x="1286887" y="380999"/>
                </a:lnTo>
                <a:lnTo>
                  <a:pt x="1282072" y="374649"/>
                </a:lnTo>
                <a:lnTo>
                  <a:pt x="1274925" y="369569"/>
                </a:lnTo>
                <a:lnTo>
                  <a:pt x="1266166" y="368299"/>
                </a:lnTo>
                <a:lnTo>
                  <a:pt x="1477033" y="368299"/>
                </a:lnTo>
                <a:lnTo>
                  <a:pt x="1468274" y="369569"/>
                </a:lnTo>
                <a:lnTo>
                  <a:pt x="1461127" y="374649"/>
                </a:lnTo>
                <a:lnTo>
                  <a:pt x="1456312" y="380999"/>
                </a:lnTo>
                <a:lnTo>
                  <a:pt x="1454548" y="389889"/>
                </a:lnTo>
                <a:lnTo>
                  <a:pt x="1456312" y="398779"/>
                </a:lnTo>
                <a:lnTo>
                  <a:pt x="1461127" y="406399"/>
                </a:lnTo>
                <a:lnTo>
                  <a:pt x="1468274" y="411479"/>
                </a:lnTo>
                <a:lnTo>
                  <a:pt x="1477033" y="412749"/>
                </a:lnTo>
                <a:close/>
              </a:path>
              <a:path w="2743200" h="781050">
                <a:moveTo>
                  <a:pt x="2113590" y="412749"/>
                </a:moveTo>
                <a:lnTo>
                  <a:pt x="1907648" y="412749"/>
                </a:lnTo>
                <a:lnTo>
                  <a:pt x="1916407" y="411479"/>
                </a:lnTo>
                <a:lnTo>
                  <a:pt x="1923553" y="406399"/>
                </a:lnTo>
                <a:lnTo>
                  <a:pt x="1928368" y="398779"/>
                </a:lnTo>
                <a:lnTo>
                  <a:pt x="1930133" y="389889"/>
                </a:lnTo>
                <a:lnTo>
                  <a:pt x="1928368" y="380999"/>
                </a:lnTo>
                <a:lnTo>
                  <a:pt x="1923553" y="374649"/>
                </a:lnTo>
                <a:lnTo>
                  <a:pt x="1916407" y="369569"/>
                </a:lnTo>
                <a:lnTo>
                  <a:pt x="1907648" y="368299"/>
                </a:lnTo>
                <a:lnTo>
                  <a:pt x="2113590" y="368299"/>
                </a:lnTo>
                <a:lnTo>
                  <a:pt x="2104831" y="369569"/>
                </a:lnTo>
                <a:lnTo>
                  <a:pt x="2097685" y="374649"/>
                </a:lnTo>
                <a:lnTo>
                  <a:pt x="2092870" y="380999"/>
                </a:lnTo>
                <a:lnTo>
                  <a:pt x="2091105" y="389889"/>
                </a:lnTo>
                <a:lnTo>
                  <a:pt x="2092870" y="398779"/>
                </a:lnTo>
                <a:lnTo>
                  <a:pt x="2097685" y="406399"/>
                </a:lnTo>
                <a:lnTo>
                  <a:pt x="2104831" y="411479"/>
                </a:lnTo>
                <a:lnTo>
                  <a:pt x="2113590" y="412749"/>
                </a:lnTo>
                <a:close/>
              </a:path>
              <a:path w="2743200" h="781050">
                <a:moveTo>
                  <a:pt x="892889" y="565149"/>
                </a:moveTo>
                <a:lnTo>
                  <a:pt x="572339" y="565149"/>
                </a:lnTo>
                <a:lnTo>
                  <a:pt x="578095" y="562609"/>
                </a:lnTo>
                <a:lnTo>
                  <a:pt x="582480" y="557529"/>
                </a:lnTo>
                <a:lnTo>
                  <a:pt x="587425" y="551179"/>
                </a:lnTo>
                <a:lnTo>
                  <a:pt x="589074" y="542289"/>
                </a:lnTo>
                <a:lnTo>
                  <a:pt x="587425" y="533399"/>
                </a:lnTo>
                <a:lnTo>
                  <a:pt x="582480" y="525779"/>
                </a:lnTo>
                <a:lnTo>
                  <a:pt x="468592" y="412749"/>
                </a:lnTo>
                <a:lnTo>
                  <a:pt x="996636" y="412749"/>
                </a:lnTo>
                <a:lnTo>
                  <a:pt x="882748" y="525779"/>
                </a:lnTo>
                <a:lnTo>
                  <a:pt x="877802" y="533399"/>
                </a:lnTo>
                <a:lnTo>
                  <a:pt x="876154" y="542289"/>
                </a:lnTo>
                <a:lnTo>
                  <a:pt x="877802" y="551179"/>
                </a:lnTo>
                <a:lnTo>
                  <a:pt x="882748" y="557529"/>
                </a:lnTo>
                <a:lnTo>
                  <a:pt x="887132" y="562609"/>
                </a:lnTo>
                <a:lnTo>
                  <a:pt x="892889" y="565149"/>
                </a:lnTo>
                <a:close/>
              </a:path>
              <a:path w="2743200" h="781050">
                <a:moveTo>
                  <a:pt x="1534325" y="565149"/>
                </a:moveTo>
                <a:lnTo>
                  <a:pt x="1208919" y="565149"/>
                </a:lnTo>
                <a:lnTo>
                  <a:pt x="1214675" y="562609"/>
                </a:lnTo>
                <a:lnTo>
                  <a:pt x="1219060" y="557529"/>
                </a:lnTo>
                <a:lnTo>
                  <a:pt x="1224005" y="551179"/>
                </a:lnTo>
                <a:lnTo>
                  <a:pt x="1225653" y="542289"/>
                </a:lnTo>
                <a:lnTo>
                  <a:pt x="1224005" y="533399"/>
                </a:lnTo>
                <a:lnTo>
                  <a:pt x="1219060" y="525779"/>
                </a:lnTo>
                <a:lnTo>
                  <a:pt x="1105172" y="412749"/>
                </a:lnTo>
                <a:lnTo>
                  <a:pt x="1638072" y="412749"/>
                </a:lnTo>
                <a:lnTo>
                  <a:pt x="1524184" y="525779"/>
                </a:lnTo>
                <a:lnTo>
                  <a:pt x="1519239" y="533399"/>
                </a:lnTo>
                <a:lnTo>
                  <a:pt x="1517591" y="542289"/>
                </a:lnTo>
                <a:lnTo>
                  <a:pt x="1519239" y="551179"/>
                </a:lnTo>
                <a:lnTo>
                  <a:pt x="1524184" y="557529"/>
                </a:lnTo>
                <a:lnTo>
                  <a:pt x="1528569" y="562609"/>
                </a:lnTo>
                <a:lnTo>
                  <a:pt x="1534325" y="565149"/>
                </a:lnTo>
                <a:close/>
              </a:path>
              <a:path w="2743200" h="781050">
                <a:moveTo>
                  <a:pt x="2170883" y="565149"/>
                </a:moveTo>
                <a:lnTo>
                  <a:pt x="1850355" y="565149"/>
                </a:lnTo>
                <a:lnTo>
                  <a:pt x="1856112" y="562609"/>
                </a:lnTo>
                <a:lnTo>
                  <a:pt x="1860496" y="557529"/>
                </a:lnTo>
                <a:lnTo>
                  <a:pt x="1865442" y="551179"/>
                </a:lnTo>
                <a:lnTo>
                  <a:pt x="1867090" y="542289"/>
                </a:lnTo>
                <a:lnTo>
                  <a:pt x="1865442" y="533399"/>
                </a:lnTo>
                <a:lnTo>
                  <a:pt x="1860496" y="525779"/>
                </a:lnTo>
                <a:lnTo>
                  <a:pt x="1746609" y="412749"/>
                </a:lnTo>
                <a:lnTo>
                  <a:pt x="2274630" y="412749"/>
                </a:lnTo>
                <a:lnTo>
                  <a:pt x="2160742" y="525779"/>
                </a:lnTo>
                <a:lnTo>
                  <a:pt x="2155796" y="533399"/>
                </a:lnTo>
                <a:lnTo>
                  <a:pt x="2154148" y="542289"/>
                </a:lnTo>
                <a:lnTo>
                  <a:pt x="2155796" y="551179"/>
                </a:lnTo>
                <a:lnTo>
                  <a:pt x="2160742" y="557529"/>
                </a:lnTo>
                <a:lnTo>
                  <a:pt x="2165126" y="562609"/>
                </a:lnTo>
                <a:lnTo>
                  <a:pt x="2170883" y="565149"/>
                </a:lnTo>
                <a:close/>
              </a:path>
              <a:path w="2743200" h="781050">
                <a:moveTo>
                  <a:pt x="391827" y="565149"/>
                </a:moveTo>
                <a:lnTo>
                  <a:pt x="267776" y="565149"/>
                </a:lnTo>
                <a:lnTo>
                  <a:pt x="273533" y="562609"/>
                </a:lnTo>
                <a:lnTo>
                  <a:pt x="391827" y="444499"/>
                </a:lnTo>
                <a:lnTo>
                  <a:pt x="391827" y="565149"/>
                </a:lnTo>
                <a:close/>
              </a:path>
              <a:path w="2743200" h="781050">
                <a:moveTo>
                  <a:pt x="1050915" y="627379"/>
                </a:moveTo>
                <a:lnTo>
                  <a:pt x="414313" y="627379"/>
                </a:lnTo>
                <a:lnTo>
                  <a:pt x="423072" y="626109"/>
                </a:lnTo>
                <a:lnTo>
                  <a:pt x="430218" y="621029"/>
                </a:lnTo>
                <a:lnTo>
                  <a:pt x="435033" y="613409"/>
                </a:lnTo>
                <a:lnTo>
                  <a:pt x="436798" y="605789"/>
                </a:lnTo>
                <a:lnTo>
                  <a:pt x="436798" y="444499"/>
                </a:lnTo>
                <a:lnTo>
                  <a:pt x="555070" y="562609"/>
                </a:lnTo>
                <a:lnTo>
                  <a:pt x="560827" y="565149"/>
                </a:lnTo>
                <a:lnTo>
                  <a:pt x="1028430" y="565149"/>
                </a:lnTo>
                <a:lnTo>
                  <a:pt x="1028430" y="605789"/>
                </a:lnTo>
                <a:lnTo>
                  <a:pt x="1030194" y="613409"/>
                </a:lnTo>
                <a:lnTo>
                  <a:pt x="1035009" y="621029"/>
                </a:lnTo>
                <a:lnTo>
                  <a:pt x="1042156" y="626109"/>
                </a:lnTo>
                <a:lnTo>
                  <a:pt x="1050915" y="627379"/>
                </a:lnTo>
                <a:close/>
              </a:path>
              <a:path w="2743200" h="781050">
                <a:moveTo>
                  <a:pt x="1028430" y="565149"/>
                </a:moveTo>
                <a:lnTo>
                  <a:pt x="904401" y="565149"/>
                </a:lnTo>
                <a:lnTo>
                  <a:pt x="910157" y="562609"/>
                </a:lnTo>
                <a:lnTo>
                  <a:pt x="1028430" y="444499"/>
                </a:lnTo>
                <a:lnTo>
                  <a:pt x="1028430" y="565149"/>
                </a:lnTo>
                <a:close/>
              </a:path>
              <a:path w="2743200" h="781050">
                <a:moveTo>
                  <a:pt x="1692329" y="627379"/>
                </a:moveTo>
                <a:lnTo>
                  <a:pt x="1050915" y="627379"/>
                </a:lnTo>
                <a:lnTo>
                  <a:pt x="1059674" y="626109"/>
                </a:lnTo>
                <a:lnTo>
                  <a:pt x="1066820" y="621029"/>
                </a:lnTo>
                <a:lnTo>
                  <a:pt x="1071635" y="613409"/>
                </a:lnTo>
                <a:lnTo>
                  <a:pt x="1073400" y="605789"/>
                </a:lnTo>
                <a:lnTo>
                  <a:pt x="1073400" y="444499"/>
                </a:lnTo>
                <a:lnTo>
                  <a:pt x="1191650" y="562609"/>
                </a:lnTo>
                <a:lnTo>
                  <a:pt x="1197406" y="565149"/>
                </a:lnTo>
                <a:lnTo>
                  <a:pt x="1669844" y="565149"/>
                </a:lnTo>
                <a:lnTo>
                  <a:pt x="1669844" y="605789"/>
                </a:lnTo>
                <a:lnTo>
                  <a:pt x="1671609" y="613409"/>
                </a:lnTo>
                <a:lnTo>
                  <a:pt x="1676424" y="621029"/>
                </a:lnTo>
                <a:lnTo>
                  <a:pt x="1683570" y="626109"/>
                </a:lnTo>
                <a:lnTo>
                  <a:pt x="1692329" y="627379"/>
                </a:lnTo>
                <a:close/>
              </a:path>
              <a:path w="2743200" h="781050">
                <a:moveTo>
                  <a:pt x="1669844" y="565149"/>
                </a:moveTo>
                <a:lnTo>
                  <a:pt x="1545838" y="565149"/>
                </a:lnTo>
                <a:lnTo>
                  <a:pt x="1551594" y="562609"/>
                </a:lnTo>
                <a:lnTo>
                  <a:pt x="1669844" y="444499"/>
                </a:lnTo>
                <a:lnTo>
                  <a:pt x="1669844" y="565149"/>
                </a:lnTo>
                <a:close/>
              </a:path>
              <a:path w="2743200" h="781050">
                <a:moveTo>
                  <a:pt x="2328931" y="627379"/>
                </a:moveTo>
                <a:lnTo>
                  <a:pt x="1692329" y="627379"/>
                </a:lnTo>
                <a:lnTo>
                  <a:pt x="1701088" y="626109"/>
                </a:lnTo>
                <a:lnTo>
                  <a:pt x="1708235" y="621029"/>
                </a:lnTo>
                <a:lnTo>
                  <a:pt x="1713050" y="613409"/>
                </a:lnTo>
                <a:lnTo>
                  <a:pt x="1714814" y="605789"/>
                </a:lnTo>
                <a:lnTo>
                  <a:pt x="1714814" y="444499"/>
                </a:lnTo>
                <a:lnTo>
                  <a:pt x="1833087" y="562609"/>
                </a:lnTo>
                <a:lnTo>
                  <a:pt x="1838843" y="565149"/>
                </a:lnTo>
                <a:lnTo>
                  <a:pt x="2306446" y="565149"/>
                </a:lnTo>
                <a:lnTo>
                  <a:pt x="2306446" y="605789"/>
                </a:lnTo>
                <a:lnTo>
                  <a:pt x="2308211" y="613409"/>
                </a:lnTo>
                <a:lnTo>
                  <a:pt x="2313026" y="621029"/>
                </a:lnTo>
                <a:lnTo>
                  <a:pt x="2320172" y="626109"/>
                </a:lnTo>
                <a:lnTo>
                  <a:pt x="2328931" y="627379"/>
                </a:lnTo>
                <a:close/>
              </a:path>
              <a:path w="2743200" h="781050">
                <a:moveTo>
                  <a:pt x="2306446" y="565149"/>
                </a:moveTo>
                <a:lnTo>
                  <a:pt x="2182395" y="565149"/>
                </a:lnTo>
                <a:lnTo>
                  <a:pt x="2188151" y="562609"/>
                </a:lnTo>
                <a:lnTo>
                  <a:pt x="2306446" y="444499"/>
                </a:lnTo>
                <a:lnTo>
                  <a:pt x="2306446" y="565149"/>
                </a:lnTo>
                <a:close/>
              </a:path>
              <a:path w="2743200" h="781050">
                <a:moveTo>
                  <a:pt x="2739156" y="627379"/>
                </a:moveTo>
                <a:lnTo>
                  <a:pt x="2328931" y="627379"/>
                </a:lnTo>
                <a:lnTo>
                  <a:pt x="2337691" y="626109"/>
                </a:lnTo>
                <a:lnTo>
                  <a:pt x="2344837" y="621029"/>
                </a:lnTo>
                <a:lnTo>
                  <a:pt x="2349652" y="613409"/>
                </a:lnTo>
                <a:lnTo>
                  <a:pt x="2351417" y="605789"/>
                </a:lnTo>
                <a:lnTo>
                  <a:pt x="2351417" y="444499"/>
                </a:lnTo>
                <a:lnTo>
                  <a:pt x="2469667" y="562609"/>
                </a:lnTo>
                <a:lnTo>
                  <a:pt x="2475423" y="565149"/>
                </a:lnTo>
                <a:lnTo>
                  <a:pt x="2743200" y="565149"/>
                </a:lnTo>
                <a:lnTo>
                  <a:pt x="2743200" y="596899"/>
                </a:lnTo>
                <a:lnTo>
                  <a:pt x="2739156" y="627379"/>
                </a:lnTo>
                <a:close/>
              </a:path>
            </a:pathLst>
          </a:custGeom>
          <a:solidFill>
            <a:srgbClr val="00BE6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10513" y="4314695"/>
            <a:ext cx="494030" cy="1074420"/>
          </a:xfrm>
          <a:custGeom>
            <a:avLst/>
            <a:gdLst/>
            <a:ahLst/>
            <a:cxnLst/>
            <a:rect l="l" t="t" r="r" b="b"/>
            <a:pathLst>
              <a:path w="494030" h="1074420">
                <a:moveTo>
                  <a:pt x="420807" y="1074372"/>
                </a:moveTo>
                <a:lnTo>
                  <a:pt x="2605" y="1074372"/>
                </a:lnTo>
                <a:lnTo>
                  <a:pt x="1857" y="917694"/>
                </a:lnTo>
                <a:lnTo>
                  <a:pt x="196" y="710542"/>
                </a:lnTo>
                <a:lnTo>
                  <a:pt x="0" y="607539"/>
                </a:lnTo>
                <a:lnTo>
                  <a:pt x="238" y="556147"/>
                </a:lnTo>
                <a:lnTo>
                  <a:pt x="768" y="504814"/>
                </a:lnTo>
                <a:lnTo>
                  <a:pt x="1643" y="453530"/>
                </a:lnTo>
                <a:lnTo>
                  <a:pt x="2911" y="402287"/>
                </a:lnTo>
                <a:lnTo>
                  <a:pt x="4625" y="351073"/>
                </a:lnTo>
                <a:lnTo>
                  <a:pt x="9211" y="307044"/>
                </a:lnTo>
                <a:lnTo>
                  <a:pt x="19283" y="264808"/>
                </a:lnTo>
                <a:lnTo>
                  <a:pt x="34406" y="224651"/>
                </a:lnTo>
                <a:lnTo>
                  <a:pt x="54149" y="186856"/>
                </a:lnTo>
                <a:lnTo>
                  <a:pt x="78077" y="151709"/>
                </a:lnTo>
                <a:lnTo>
                  <a:pt x="105759" y="119494"/>
                </a:lnTo>
                <a:lnTo>
                  <a:pt x="136761" y="90496"/>
                </a:lnTo>
                <a:lnTo>
                  <a:pt x="170650" y="64999"/>
                </a:lnTo>
                <a:lnTo>
                  <a:pt x="206994" y="43288"/>
                </a:lnTo>
                <a:lnTo>
                  <a:pt x="245359" y="25648"/>
                </a:lnTo>
                <a:lnTo>
                  <a:pt x="285312" y="12363"/>
                </a:lnTo>
                <a:lnTo>
                  <a:pt x="326420" y="3719"/>
                </a:lnTo>
                <a:lnTo>
                  <a:pt x="368250" y="0"/>
                </a:lnTo>
                <a:lnTo>
                  <a:pt x="410370" y="1489"/>
                </a:lnTo>
                <a:lnTo>
                  <a:pt x="452347" y="8473"/>
                </a:lnTo>
                <a:lnTo>
                  <a:pt x="493746" y="21236"/>
                </a:lnTo>
                <a:lnTo>
                  <a:pt x="471317" y="66961"/>
                </a:lnTo>
                <a:lnTo>
                  <a:pt x="453900" y="113457"/>
                </a:lnTo>
                <a:lnTo>
                  <a:pt x="440875" y="160630"/>
                </a:lnTo>
                <a:lnTo>
                  <a:pt x="431622" y="208388"/>
                </a:lnTo>
                <a:lnTo>
                  <a:pt x="425523" y="256640"/>
                </a:lnTo>
                <a:lnTo>
                  <a:pt x="421957" y="305293"/>
                </a:lnTo>
                <a:lnTo>
                  <a:pt x="420306" y="354253"/>
                </a:lnTo>
                <a:lnTo>
                  <a:pt x="419949" y="403430"/>
                </a:lnTo>
                <a:lnTo>
                  <a:pt x="420916" y="605179"/>
                </a:lnTo>
                <a:lnTo>
                  <a:pt x="420807" y="1074372"/>
                </a:lnTo>
                <a:close/>
              </a:path>
            </a:pathLst>
          </a:custGeom>
          <a:solidFill>
            <a:srgbClr val="0EA57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5184938" y="4314695"/>
            <a:ext cx="494030" cy="1074420"/>
          </a:xfrm>
          <a:custGeom>
            <a:avLst/>
            <a:gdLst/>
            <a:ahLst/>
            <a:cxnLst/>
            <a:rect l="l" t="t" r="r" b="b"/>
            <a:pathLst>
              <a:path w="494030" h="1074420">
                <a:moveTo>
                  <a:pt x="491146" y="1074372"/>
                </a:moveTo>
                <a:lnTo>
                  <a:pt x="72943" y="1074372"/>
                </a:lnTo>
                <a:lnTo>
                  <a:pt x="72835" y="605179"/>
                </a:lnTo>
                <a:lnTo>
                  <a:pt x="73804" y="403430"/>
                </a:lnTo>
                <a:lnTo>
                  <a:pt x="73447" y="354253"/>
                </a:lnTo>
                <a:lnTo>
                  <a:pt x="71794" y="305293"/>
                </a:lnTo>
                <a:lnTo>
                  <a:pt x="68227" y="256640"/>
                </a:lnTo>
                <a:lnTo>
                  <a:pt x="62127" y="208388"/>
                </a:lnTo>
                <a:lnTo>
                  <a:pt x="52873" y="160630"/>
                </a:lnTo>
                <a:lnTo>
                  <a:pt x="39846" y="113457"/>
                </a:lnTo>
                <a:lnTo>
                  <a:pt x="22428" y="66961"/>
                </a:lnTo>
                <a:lnTo>
                  <a:pt x="0" y="21236"/>
                </a:lnTo>
                <a:lnTo>
                  <a:pt x="41391" y="8473"/>
                </a:lnTo>
                <a:lnTo>
                  <a:pt x="83361" y="1489"/>
                </a:lnTo>
                <a:lnTo>
                  <a:pt x="125477" y="0"/>
                </a:lnTo>
                <a:lnTo>
                  <a:pt x="167305" y="3719"/>
                </a:lnTo>
                <a:lnTo>
                  <a:pt x="208414" y="12363"/>
                </a:lnTo>
                <a:lnTo>
                  <a:pt x="248368" y="25648"/>
                </a:lnTo>
                <a:lnTo>
                  <a:pt x="286736" y="43288"/>
                </a:lnTo>
                <a:lnTo>
                  <a:pt x="323084" y="64999"/>
                </a:lnTo>
                <a:lnTo>
                  <a:pt x="356979" y="90496"/>
                </a:lnTo>
                <a:lnTo>
                  <a:pt x="387988" y="119494"/>
                </a:lnTo>
                <a:lnTo>
                  <a:pt x="415678" y="151709"/>
                </a:lnTo>
                <a:lnTo>
                  <a:pt x="439615" y="186856"/>
                </a:lnTo>
                <a:lnTo>
                  <a:pt x="459366" y="224651"/>
                </a:lnTo>
                <a:lnTo>
                  <a:pt x="474499" y="264808"/>
                </a:lnTo>
                <a:lnTo>
                  <a:pt x="484580" y="307044"/>
                </a:lnTo>
                <a:lnTo>
                  <a:pt x="489175" y="351073"/>
                </a:lnTo>
                <a:lnTo>
                  <a:pt x="490880" y="402287"/>
                </a:lnTo>
                <a:lnTo>
                  <a:pt x="492141" y="453530"/>
                </a:lnTo>
                <a:lnTo>
                  <a:pt x="493008" y="504814"/>
                </a:lnTo>
                <a:lnTo>
                  <a:pt x="493533" y="556147"/>
                </a:lnTo>
                <a:lnTo>
                  <a:pt x="493766" y="607539"/>
                </a:lnTo>
                <a:lnTo>
                  <a:pt x="493562" y="710542"/>
                </a:lnTo>
                <a:lnTo>
                  <a:pt x="491895" y="917694"/>
                </a:lnTo>
                <a:lnTo>
                  <a:pt x="491146" y="1074372"/>
                </a:lnTo>
                <a:close/>
              </a:path>
            </a:pathLst>
          </a:custGeom>
          <a:solidFill>
            <a:srgbClr val="7DD95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4232796" y="3249023"/>
            <a:ext cx="711835" cy="716915"/>
          </a:xfrm>
          <a:custGeom>
            <a:avLst/>
            <a:gdLst/>
            <a:ahLst/>
            <a:cxnLst/>
            <a:rect l="l" t="t" r="r" b="b"/>
            <a:pathLst>
              <a:path w="711834" h="716914">
                <a:moveTo>
                  <a:pt x="355416" y="716544"/>
                </a:moveTo>
                <a:lnTo>
                  <a:pt x="307219" y="713430"/>
                </a:lnTo>
                <a:lnTo>
                  <a:pt x="260989" y="704045"/>
                </a:lnTo>
                <a:lnTo>
                  <a:pt x="217150" y="688814"/>
                </a:lnTo>
                <a:lnTo>
                  <a:pt x="176124" y="668163"/>
                </a:lnTo>
                <a:lnTo>
                  <a:pt x="138336" y="642518"/>
                </a:lnTo>
                <a:lnTo>
                  <a:pt x="104208" y="612305"/>
                </a:lnTo>
                <a:lnTo>
                  <a:pt x="74164" y="577948"/>
                </a:lnTo>
                <a:lnTo>
                  <a:pt x="48626" y="539875"/>
                </a:lnTo>
                <a:lnTo>
                  <a:pt x="28017" y="498511"/>
                </a:lnTo>
                <a:lnTo>
                  <a:pt x="12761" y="454280"/>
                </a:lnTo>
                <a:lnTo>
                  <a:pt x="3281" y="407610"/>
                </a:lnTo>
                <a:lnTo>
                  <a:pt x="0" y="358926"/>
                </a:lnTo>
                <a:lnTo>
                  <a:pt x="3160" y="308960"/>
                </a:lnTo>
                <a:lnTo>
                  <a:pt x="12444" y="261383"/>
                </a:lnTo>
                <a:lnTo>
                  <a:pt x="27475" y="216571"/>
                </a:lnTo>
                <a:lnTo>
                  <a:pt x="47874" y="174902"/>
                </a:lnTo>
                <a:lnTo>
                  <a:pt x="73264" y="136754"/>
                </a:lnTo>
                <a:lnTo>
                  <a:pt x="103267" y="102503"/>
                </a:lnTo>
                <a:lnTo>
                  <a:pt x="137506" y="72529"/>
                </a:lnTo>
                <a:lnTo>
                  <a:pt x="175603" y="47207"/>
                </a:lnTo>
                <a:lnTo>
                  <a:pt x="217180" y="26916"/>
                </a:lnTo>
                <a:lnTo>
                  <a:pt x="261861" y="12032"/>
                </a:lnTo>
                <a:lnTo>
                  <a:pt x="309266" y="2935"/>
                </a:lnTo>
                <a:lnTo>
                  <a:pt x="359020" y="0"/>
                </a:lnTo>
                <a:lnTo>
                  <a:pt x="407504" y="3473"/>
                </a:lnTo>
                <a:lnTo>
                  <a:pt x="453823" y="13083"/>
                </a:lnTo>
                <a:lnTo>
                  <a:pt x="497585" y="28428"/>
                </a:lnTo>
                <a:lnTo>
                  <a:pt x="538396" y="49111"/>
                </a:lnTo>
                <a:lnTo>
                  <a:pt x="575863" y="74730"/>
                </a:lnTo>
                <a:lnTo>
                  <a:pt x="609594" y="104886"/>
                </a:lnTo>
                <a:lnTo>
                  <a:pt x="639194" y="139179"/>
                </a:lnTo>
                <a:lnTo>
                  <a:pt x="664272" y="177209"/>
                </a:lnTo>
                <a:lnTo>
                  <a:pt x="684434" y="218577"/>
                </a:lnTo>
                <a:lnTo>
                  <a:pt x="699287" y="262883"/>
                </a:lnTo>
                <a:lnTo>
                  <a:pt x="708438" y="309726"/>
                </a:lnTo>
                <a:lnTo>
                  <a:pt x="711495" y="358708"/>
                </a:lnTo>
                <a:lnTo>
                  <a:pt x="708146" y="407292"/>
                </a:lnTo>
                <a:lnTo>
                  <a:pt x="698627" y="453856"/>
                </a:lnTo>
                <a:lnTo>
                  <a:pt x="683354" y="497983"/>
                </a:lnTo>
                <a:lnTo>
                  <a:pt x="662741" y="539255"/>
                </a:lnTo>
                <a:lnTo>
                  <a:pt x="637204" y="577254"/>
                </a:lnTo>
                <a:lnTo>
                  <a:pt x="607157" y="611563"/>
                </a:lnTo>
                <a:lnTo>
                  <a:pt x="573015" y="641765"/>
                </a:lnTo>
                <a:lnTo>
                  <a:pt x="535195" y="667441"/>
                </a:lnTo>
                <a:lnTo>
                  <a:pt x="494109" y="688175"/>
                </a:lnTo>
                <a:lnTo>
                  <a:pt x="450174" y="703549"/>
                </a:lnTo>
                <a:lnTo>
                  <a:pt x="403805" y="713144"/>
                </a:lnTo>
                <a:lnTo>
                  <a:pt x="355416" y="716544"/>
                </a:lnTo>
                <a:close/>
              </a:path>
            </a:pathLst>
          </a:custGeom>
          <a:solidFill>
            <a:srgbClr val="00BE6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3657087" y="3736378"/>
            <a:ext cx="483870" cy="478155"/>
          </a:xfrm>
          <a:custGeom>
            <a:avLst/>
            <a:gdLst/>
            <a:ahLst/>
            <a:cxnLst/>
            <a:rect l="l" t="t" r="r" b="b"/>
            <a:pathLst>
              <a:path w="483869" h="478154">
                <a:moveTo>
                  <a:pt x="237872" y="477660"/>
                </a:moveTo>
                <a:lnTo>
                  <a:pt x="188544" y="472339"/>
                </a:lnTo>
                <a:lnTo>
                  <a:pt x="143062" y="457998"/>
                </a:lnTo>
                <a:lnTo>
                  <a:pt x="102301" y="435539"/>
                </a:lnTo>
                <a:lnTo>
                  <a:pt x="67138" y="405862"/>
                </a:lnTo>
                <a:lnTo>
                  <a:pt x="38450" y="369868"/>
                </a:lnTo>
                <a:lnTo>
                  <a:pt x="17113" y="328460"/>
                </a:lnTo>
                <a:lnTo>
                  <a:pt x="4004" y="282538"/>
                </a:lnTo>
                <a:lnTo>
                  <a:pt x="0" y="233003"/>
                </a:lnTo>
                <a:lnTo>
                  <a:pt x="5507" y="185184"/>
                </a:lnTo>
                <a:lnTo>
                  <a:pt x="19811" y="141021"/>
                </a:lnTo>
                <a:lnTo>
                  <a:pt x="42037" y="101357"/>
                </a:lnTo>
                <a:lnTo>
                  <a:pt x="71315" y="67033"/>
                </a:lnTo>
                <a:lnTo>
                  <a:pt x="106770" y="38893"/>
                </a:lnTo>
                <a:lnTo>
                  <a:pt x="147530" y="17779"/>
                </a:lnTo>
                <a:lnTo>
                  <a:pt x="192722" y="4534"/>
                </a:lnTo>
                <a:lnTo>
                  <a:pt x="241475" y="0"/>
                </a:lnTo>
                <a:lnTo>
                  <a:pt x="291485" y="4886"/>
                </a:lnTo>
                <a:lnTo>
                  <a:pt x="337618" y="18714"/>
                </a:lnTo>
                <a:lnTo>
                  <a:pt x="378991" y="40607"/>
                </a:lnTo>
                <a:lnTo>
                  <a:pt x="414720" y="69688"/>
                </a:lnTo>
                <a:lnTo>
                  <a:pt x="443924" y="105081"/>
                </a:lnTo>
                <a:lnTo>
                  <a:pt x="465719" y="145907"/>
                </a:lnTo>
                <a:lnTo>
                  <a:pt x="479222" y="191291"/>
                </a:lnTo>
                <a:lnTo>
                  <a:pt x="483551" y="240355"/>
                </a:lnTo>
                <a:lnTo>
                  <a:pt x="478152" y="289248"/>
                </a:lnTo>
                <a:lnTo>
                  <a:pt x="463705" y="334403"/>
                </a:lnTo>
                <a:lnTo>
                  <a:pt x="441119" y="374942"/>
                </a:lnTo>
                <a:lnTo>
                  <a:pt x="411301" y="409987"/>
                </a:lnTo>
                <a:lnTo>
                  <a:pt x="375160" y="438659"/>
                </a:lnTo>
                <a:lnTo>
                  <a:pt x="333602" y="460081"/>
                </a:lnTo>
                <a:lnTo>
                  <a:pt x="287537" y="473374"/>
                </a:lnTo>
                <a:lnTo>
                  <a:pt x="237872" y="477660"/>
                </a:lnTo>
                <a:close/>
              </a:path>
            </a:pathLst>
          </a:custGeom>
          <a:solidFill>
            <a:srgbClr val="0EA577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8" name="object 8"/>
          <p:cNvGrpSpPr/>
          <p:nvPr/>
        </p:nvGrpSpPr>
        <p:grpSpPr>
          <a:xfrm>
            <a:off x="14026753" y="3736378"/>
            <a:ext cx="1491615" cy="1883410"/>
            <a:chOff x="14026753" y="3736378"/>
            <a:chExt cx="1491615" cy="1883410"/>
          </a:xfrm>
        </p:grpSpPr>
        <p:sp>
          <p:nvSpPr>
            <p:cNvPr id="9" name="object 9"/>
            <p:cNvSpPr/>
            <p:nvPr/>
          </p:nvSpPr>
          <p:spPr>
            <a:xfrm>
              <a:off x="15038297" y="3736378"/>
              <a:ext cx="480059" cy="478155"/>
            </a:xfrm>
            <a:custGeom>
              <a:avLst/>
              <a:gdLst/>
              <a:ahLst/>
              <a:cxnLst/>
              <a:rect l="l" t="t" r="r" b="b"/>
              <a:pathLst>
                <a:path w="480059" h="478154">
                  <a:moveTo>
                    <a:pt x="240604" y="477660"/>
                  </a:moveTo>
                  <a:lnTo>
                    <a:pt x="190592" y="472993"/>
                  </a:lnTo>
                  <a:lnTo>
                    <a:pt x="144652" y="459452"/>
                  </a:lnTo>
                  <a:lnTo>
                    <a:pt x="103596" y="437850"/>
                  </a:lnTo>
                  <a:lnTo>
                    <a:pt x="68236" y="409000"/>
                  </a:lnTo>
                  <a:lnTo>
                    <a:pt x="39384" y="373713"/>
                  </a:lnTo>
                  <a:lnTo>
                    <a:pt x="17853" y="332802"/>
                  </a:lnTo>
                  <a:lnTo>
                    <a:pt x="4454" y="287080"/>
                  </a:lnTo>
                  <a:lnTo>
                    <a:pt x="0" y="237360"/>
                  </a:lnTo>
                  <a:lnTo>
                    <a:pt x="4966" y="187446"/>
                  </a:lnTo>
                  <a:lnTo>
                    <a:pt x="18700" y="141833"/>
                  </a:lnTo>
                  <a:lnTo>
                    <a:pt x="40445" y="101262"/>
                  </a:lnTo>
                  <a:lnTo>
                    <a:pt x="69443" y="66475"/>
                  </a:lnTo>
                  <a:lnTo>
                    <a:pt x="104939" y="38213"/>
                  </a:lnTo>
                  <a:lnTo>
                    <a:pt x="146175" y="17219"/>
                  </a:lnTo>
                  <a:lnTo>
                    <a:pt x="192394" y="4234"/>
                  </a:lnTo>
                  <a:lnTo>
                    <a:pt x="242840" y="0"/>
                  </a:lnTo>
                  <a:lnTo>
                    <a:pt x="292619" y="5052"/>
                  </a:lnTo>
                  <a:lnTo>
                    <a:pt x="338171" y="18909"/>
                  </a:lnTo>
                  <a:lnTo>
                    <a:pt x="378733" y="40788"/>
                  </a:lnTo>
                  <a:lnTo>
                    <a:pt x="413538" y="69906"/>
                  </a:lnTo>
                  <a:lnTo>
                    <a:pt x="441822" y="105477"/>
                  </a:lnTo>
                  <a:lnTo>
                    <a:pt x="462820" y="146719"/>
                  </a:lnTo>
                  <a:lnTo>
                    <a:pt x="475766" y="192847"/>
                  </a:lnTo>
                  <a:lnTo>
                    <a:pt x="479895" y="243078"/>
                  </a:lnTo>
                  <a:lnTo>
                    <a:pt x="474724" y="291280"/>
                  </a:lnTo>
                  <a:lnTo>
                    <a:pt x="460800" y="335743"/>
                  </a:lnTo>
                  <a:lnTo>
                    <a:pt x="438965" y="375641"/>
                  </a:lnTo>
                  <a:lnTo>
                    <a:pt x="410062" y="410144"/>
                  </a:lnTo>
                  <a:lnTo>
                    <a:pt x="374932" y="438425"/>
                  </a:lnTo>
                  <a:lnTo>
                    <a:pt x="334417" y="459657"/>
                  </a:lnTo>
                  <a:lnTo>
                    <a:pt x="289361" y="473011"/>
                  </a:lnTo>
                  <a:lnTo>
                    <a:pt x="240604" y="477660"/>
                  </a:lnTo>
                  <a:close/>
                </a:path>
              </a:pathLst>
            </a:custGeom>
            <a:solidFill>
              <a:srgbClr val="7DD95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4026753" y="4061971"/>
              <a:ext cx="1121410" cy="1557655"/>
            </a:xfrm>
            <a:custGeom>
              <a:avLst/>
              <a:gdLst/>
              <a:ahLst/>
              <a:cxnLst/>
              <a:rect l="l" t="t" r="r" b="b"/>
              <a:pathLst>
                <a:path w="1121409" h="1557654">
                  <a:moveTo>
                    <a:pt x="1121007" y="1557379"/>
                  </a:moveTo>
                  <a:lnTo>
                    <a:pt x="0" y="1557379"/>
                  </a:lnTo>
                  <a:lnTo>
                    <a:pt x="0" y="568074"/>
                  </a:lnTo>
                  <a:lnTo>
                    <a:pt x="2090" y="519061"/>
                  </a:lnTo>
                  <a:lnTo>
                    <a:pt x="8247" y="471205"/>
                  </a:lnTo>
                  <a:lnTo>
                    <a:pt x="18299" y="424677"/>
                  </a:lnTo>
                  <a:lnTo>
                    <a:pt x="32076" y="379647"/>
                  </a:lnTo>
                  <a:lnTo>
                    <a:pt x="49407" y="336287"/>
                  </a:lnTo>
                  <a:lnTo>
                    <a:pt x="70121" y="294766"/>
                  </a:lnTo>
                  <a:lnTo>
                    <a:pt x="94046" y="255255"/>
                  </a:lnTo>
                  <a:lnTo>
                    <a:pt x="121012" y="217925"/>
                  </a:lnTo>
                  <a:lnTo>
                    <a:pt x="150848" y="182946"/>
                  </a:lnTo>
                  <a:lnTo>
                    <a:pt x="183382" y="150488"/>
                  </a:lnTo>
                  <a:lnTo>
                    <a:pt x="218445" y="120724"/>
                  </a:lnTo>
                  <a:lnTo>
                    <a:pt x="255864" y="93822"/>
                  </a:lnTo>
                  <a:lnTo>
                    <a:pt x="295469" y="69954"/>
                  </a:lnTo>
                  <a:lnTo>
                    <a:pt x="337089" y="49289"/>
                  </a:lnTo>
                  <a:lnTo>
                    <a:pt x="380552" y="32000"/>
                  </a:lnTo>
                  <a:lnTo>
                    <a:pt x="425689" y="18256"/>
                  </a:lnTo>
                  <a:lnTo>
                    <a:pt x="472328" y="8227"/>
                  </a:lnTo>
                  <a:lnTo>
                    <a:pt x="520297" y="2085"/>
                  </a:lnTo>
                  <a:lnTo>
                    <a:pt x="569427" y="0"/>
                  </a:lnTo>
                  <a:lnTo>
                    <a:pt x="617021" y="2019"/>
                  </a:lnTo>
                  <a:lnTo>
                    <a:pt x="663491" y="7968"/>
                  </a:lnTo>
                  <a:lnTo>
                    <a:pt x="708671" y="17681"/>
                  </a:lnTo>
                  <a:lnTo>
                    <a:pt x="752395" y="30993"/>
                  </a:lnTo>
                  <a:lnTo>
                    <a:pt x="794498" y="47738"/>
                  </a:lnTo>
                  <a:lnTo>
                    <a:pt x="834814" y="67752"/>
                  </a:lnTo>
                  <a:lnTo>
                    <a:pt x="873177" y="90870"/>
                  </a:lnTo>
                  <a:lnTo>
                    <a:pt x="909423" y="116925"/>
                  </a:lnTo>
                  <a:lnTo>
                    <a:pt x="943386" y="145754"/>
                  </a:lnTo>
                  <a:lnTo>
                    <a:pt x="974899" y="177190"/>
                  </a:lnTo>
                  <a:lnTo>
                    <a:pt x="1003798" y="211069"/>
                  </a:lnTo>
                  <a:lnTo>
                    <a:pt x="1029917" y="247225"/>
                  </a:lnTo>
                  <a:lnTo>
                    <a:pt x="1053091" y="285494"/>
                  </a:lnTo>
                  <a:lnTo>
                    <a:pt x="1073153" y="325709"/>
                  </a:lnTo>
                  <a:lnTo>
                    <a:pt x="1089939" y="367707"/>
                  </a:lnTo>
                  <a:lnTo>
                    <a:pt x="1103283" y="411321"/>
                  </a:lnTo>
                  <a:lnTo>
                    <a:pt x="1113020" y="456387"/>
                  </a:lnTo>
                  <a:lnTo>
                    <a:pt x="1118983" y="502739"/>
                  </a:lnTo>
                  <a:lnTo>
                    <a:pt x="1121007" y="550213"/>
                  </a:lnTo>
                  <a:lnTo>
                    <a:pt x="1121007" y="1557379"/>
                  </a:lnTo>
                  <a:close/>
                </a:path>
              </a:pathLst>
            </a:custGeom>
            <a:solidFill>
              <a:srgbClr val="00BE6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4259275" y="4621052"/>
              <a:ext cx="655955" cy="439420"/>
            </a:xfrm>
            <a:custGeom>
              <a:avLst/>
              <a:gdLst/>
              <a:ahLst/>
              <a:cxnLst/>
              <a:rect l="l" t="t" r="r" b="b"/>
              <a:pathLst>
                <a:path w="655955" h="439420">
                  <a:moveTo>
                    <a:pt x="208228" y="439207"/>
                  </a:moveTo>
                  <a:lnTo>
                    <a:pt x="208008" y="438942"/>
                  </a:lnTo>
                  <a:lnTo>
                    <a:pt x="207681" y="439207"/>
                  </a:lnTo>
                  <a:lnTo>
                    <a:pt x="200310" y="429684"/>
                  </a:lnTo>
                  <a:lnTo>
                    <a:pt x="0" y="190086"/>
                  </a:lnTo>
                  <a:lnTo>
                    <a:pt x="90737" y="114598"/>
                  </a:lnTo>
                  <a:lnTo>
                    <a:pt x="225807" y="276254"/>
                  </a:lnTo>
                  <a:lnTo>
                    <a:pt x="583631" y="0"/>
                  </a:lnTo>
                  <a:lnTo>
                    <a:pt x="655917" y="93195"/>
                  </a:lnTo>
                  <a:lnTo>
                    <a:pt x="215597" y="433058"/>
                  </a:lnTo>
                  <a:lnTo>
                    <a:pt x="208228" y="43920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/>
          <p:nvPr/>
        </p:nvSpPr>
        <p:spPr>
          <a:xfrm>
            <a:off x="15711440" y="3727335"/>
            <a:ext cx="1527810" cy="1398905"/>
          </a:xfrm>
          <a:custGeom>
            <a:avLst/>
            <a:gdLst/>
            <a:ahLst/>
            <a:cxnLst/>
            <a:rect l="l" t="t" r="r" b="b"/>
            <a:pathLst>
              <a:path w="1527809" h="1398904">
                <a:moveTo>
                  <a:pt x="272924" y="1398777"/>
                </a:moveTo>
                <a:lnTo>
                  <a:pt x="222107" y="1394794"/>
                </a:lnTo>
                <a:lnTo>
                  <a:pt x="172915" y="1381374"/>
                </a:lnTo>
                <a:lnTo>
                  <a:pt x="126726" y="1358750"/>
                </a:lnTo>
                <a:lnTo>
                  <a:pt x="84919" y="1327158"/>
                </a:lnTo>
                <a:lnTo>
                  <a:pt x="55432" y="1299920"/>
                </a:lnTo>
                <a:lnTo>
                  <a:pt x="9577" y="1230829"/>
                </a:lnTo>
                <a:lnTo>
                  <a:pt x="0" y="1186923"/>
                </a:lnTo>
                <a:lnTo>
                  <a:pt x="1889" y="1142627"/>
                </a:lnTo>
                <a:lnTo>
                  <a:pt x="14848" y="1100243"/>
                </a:lnTo>
                <a:lnTo>
                  <a:pt x="38483" y="1062070"/>
                </a:lnTo>
                <a:lnTo>
                  <a:pt x="72395" y="1030411"/>
                </a:lnTo>
                <a:lnTo>
                  <a:pt x="340311" y="840225"/>
                </a:lnTo>
                <a:lnTo>
                  <a:pt x="382276" y="814969"/>
                </a:lnTo>
                <a:lnTo>
                  <a:pt x="427163" y="796479"/>
                </a:lnTo>
                <a:lnTo>
                  <a:pt x="474165" y="784947"/>
                </a:lnTo>
                <a:lnTo>
                  <a:pt x="522476" y="780564"/>
                </a:lnTo>
                <a:lnTo>
                  <a:pt x="571289" y="783520"/>
                </a:lnTo>
                <a:lnTo>
                  <a:pt x="596337" y="787024"/>
                </a:lnTo>
                <a:lnTo>
                  <a:pt x="647166" y="793144"/>
                </a:lnTo>
                <a:lnTo>
                  <a:pt x="698113" y="797637"/>
                </a:lnTo>
                <a:lnTo>
                  <a:pt x="749180" y="800486"/>
                </a:lnTo>
                <a:lnTo>
                  <a:pt x="800365" y="801678"/>
                </a:lnTo>
                <a:lnTo>
                  <a:pt x="1047831" y="803431"/>
                </a:lnTo>
                <a:lnTo>
                  <a:pt x="1081424" y="810260"/>
                </a:lnTo>
                <a:lnTo>
                  <a:pt x="1109103" y="828558"/>
                </a:lnTo>
                <a:lnTo>
                  <a:pt x="1128221" y="855756"/>
                </a:lnTo>
                <a:lnTo>
                  <a:pt x="1136132" y="889285"/>
                </a:lnTo>
                <a:lnTo>
                  <a:pt x="1136132" y="889444"/>
                </a:lnTo>
                <a:lnTo>
                  <a:pt x="1113581" y="950410"/>
                </a:lnTo>
                <a:lnTo>
                  <a:pt x="1054648" y="977688"/>
                </a:lnTo>
                <a:lnTo>
                  <a:pt x="793549" y="987723"/>
                </a:lnTo>
                <a:lnTo>
                  <a:pt x="863619" y="1011138"/>
                </a:lnTo>
                <a:lnTo>
                  <a:pt x="909501" y="1023697"/>
                </a:lnTo>
                <a:lnTo>
                  <a:pt x="955981" y="1031051"/>
                </a:lnTo>
                <a:lnTo>
                  <a:pt x="1002650" y="1033266"/>
                </a:lnTo>
                <a:lnTo>
                  <a:pt x="1475811" y="1033266"/>
                </a:lnTo>
                <a:lnTo>
                  <a:pt x="1327795" y="1157679"/>
                </a:lnTo>
                <a:lnTo>
                  <a:pt x="1288270" y="1188624"/>
                </a:lnTo>
                <a:lnTo>
                  <a:pt x="1246939" y="1216608"/>
                </a:lnTo>
                <a:lnTo>
                  <a:pt x="1203967" y="1241576"/>
                </a:lnTo>
                <a:lnTo>
                  <a:pt x="1159522" y="1263473"/>
                </a:lnTo>
                <a:lnTo>
                  <a:pt x="1113770" y="1282246"/>
                </a:lnTo>
                <a:lnTo>
                  <a:pt x="1066877" y="1297839"/>
                </a:lnTo>
                <a:lnTo>
                  <a:pt x="1019010" y="1310198"/>
                </a:lnTo>
                <a:lnTo>
                  <a:pt x="973726" y="1318637"/>
                </a:lnTo>
                <a:lnTo>
                  <a:pt x="659398" y="1318637"/>
                </a:lnTo>
                <a:lnTo>
                  <a:pt x="610545" y="1320633"/>
                </a:lnTo>
                <a:lnTo>
                  <a:pt x="562005" y="1325791"/>
                </a:lnTo>
                <a:lnTo>
                  <a:pt x="513926" y="1334084"/>
                </a:lnTo>
                <a:lnTo>
                  <a:pt x="466454" y="1345484"/>
                </a:lnTo>
                <a:lnTo>
                  <a:pt x="419736" y="1359962"/>
                </a:lnTo>
                <a:lnTo>
                  <a:pt x="373919" y="1377492"/>
                </a:lnTo>
                <a:lnTo>
                  <a:pt x="323987" y="1393088"/>
                </a:lnTo>
                <a:lnTo>
                  <a:pt x="272924" y="1398777"/>
                </a:lnTo>
                <a:close/>
              </a:path>
              <a:path w="1527809" h="1398904">
                <a:moveTo>
                  <a:pt x="1475811" y="1033266"/>
                </a:moveTo>
                <a:lnTo>
                  <a:pt x="1002650" y="1033266"/>
                </a:lnTo>
                <a:lnTo>
                  <a:pt x="1049104" y="1030411"/>
                </a:lnTo>
                <a:lnTo>
                  <a:pt x="1094907" y="1022557"/>
                </a:lnTo>
                <a:lnTo>
                  <a:pt x="1139673" y="1009769"/>
                </a:lnTo>
                <a:lnTo>
                  <a:pt x="1182983" y="992115"/>
                </a:lnTo>
                <a:lnTo>
                  <a:pt x="1224426" y="969665"/>
                </a:lnTo>
                <a:lnTo>
                  <a:pt x="1263590" y="942486"/>
                </a:lnTo>
                <a:lnTo>
                  <a:pt x="1367428" y="861569"/>
                </a:lnTo>
                <a:lnTo>
                  <a:pt x="1402569" y="844006"/>
                </a:lnTo>
                <a:lnTo>
                  <a:pt x="1476420" y="853080"/>
                </a:lnTo>
                <a:lnTo>
                  <a:pt x="1506300" y="878613"/>
                </a:lnTo>
                <a:lnTo>
                  <a:pt x="1524330" y="913994"/>
                </a:lnTo>
                <a:lnTo>
                  <a:pt x="1527603" y="952242"/>
                </a:lnTo>
                <a:lnTo>
                  <a:pt x="1516577" y="988997"/>
                </a:lnTo>
                <a:lnTo>
                  <a:pt x="1491715" y="1019898"/>
                </a:lnTo>
                <a:lnTo>
                  <a:pt x="1475811" y="1033266"/>
                </a:lnTo>
                <a:close/>
              </a:path>
              <a:path w="1527809" h="1398904">
                <a:moveTo>
                  <a:pt x="871231" y="1327325"/>
                </a:moveTo>
                <a:lnTo>
                  <a:pt x="821133" y="1326202"/>
                </a:lnTo>
                <a:lnTo>
                  <a:pt x="708418" y="1319831"/>
                </a:lnTo>
                <a:lnTo>
                  <a:pt x="659398" y="1318637"/>
                </a:lnTo>
                <a:lnTo>
                  <a:pt x="973726" y="1318637"/>
                </a:lnTo>
                <a:lnTo>
                  <a:pt x="970336" y="1319268"/>
                </a:lnTo>
                <a:lnTo>
                  <a:pt x="921021" y="1324996"/>
                </a:lnTo>
                <a:lnTo>
                  <a:pt x="871231" y="1327325"/>
                </a:lnTo>
                <a:close/>
              </a:path>
              <a:path w="1527809" h="1398904">
                <a:moveTo>
                  <a:pt x="537998" y="571990"/>
                </a:moveTo>
                <a:lnTo>
                  <a:pt x="491884" y="568286"/>
                </a:lnTo>
                <a:lnTo>
                  <a:pt x="448103" y="557472"/>
                </a:lnTo>
                <a:lnTo>
                  <a:pt x="407247" y="540145"/>
                </a:lnTo>
                <a:lnTo>
                  <a:pt x="369910" y="516898"/>
                </a:lnTo>
                <a:lnTo>
                  <a:pt x="336685" y="488326"/>
                </a:lnTo>
                <a:lnTo>
                  <a:pt x="308162" y="455023"/>
                </a:lnTo>
                <a:lnTo>
                  <a:pt x="284936" y="417584"/>
                </a:lnTo>
                <a:lnTo>
                  <a:pt x="267599" y="376603"/>
                </a:lnTo>
                <a:lnTo>
                  <a:pt x="256743" y="332674"/>
                </a:lnTo>
                <a:lnTo>
                  <a:pt x="252961" y="286393"/>
                </a:lnTo>
                <a:lnTo>
                  <a:pt x="256644" y="240059"/>
                </a:lnTo>
                <a:lnTo>
                  <a:pt x="267395" y="196070"/>
                </a:lnTo>
                <a:lnTo>
                  <a:pt x="284625" y="155020"/>
                </a:lnTo>
                <a:lnTo>
                  <a:pt x="307746" y="117506"/>
                </a:lnTo>
                <a:lnTo>
                  <a:pt x="336169" y="84122"/>
                </a:lnTo>
                <a:lnTo>
                  <a:pt x="369305" y="55464"/>
                </a:lnTo>
                <a:lnTo>
                  <a:pt x="406566" y="32127"/>
                </a:lnTo>
                <a:lnTo>
                  <a:pt x="447362" y="14707"/>
                </a:lnTo>
                <a:lnTo>
                  <a:pt x="491105" y="3800"/>
                </a:lnTo>
                <a:lnTo>
                  <a:pt x="537205" y="0"/>
                </a:lnTo>
                <a:lnTo>
                  <a:pt x="589396" y="4750"/>
                </a:lnTo>
                <a:lnTo>
                  <a:pt x="638457" y="18559"/>
                </a:lnTo>
                <a:lnTo>
                  <a:pt x="683526" y="40557"/>
                </a:lnTo>
                <a:lnTo>
                  <a:pt x="723746" y="69875"/>
                </a:lnTo>
                <a:lnTo>
                  <a:pt x="758256" y="105643"/>
                </a:lnTo>
                <a:lnTo>
                  <a:pt x="777604" y="134276"/>
                </a:lnTo>
                <a:lnTo>
                  <a:pt x="538474" y="134276"/>
                </a:lnTo>
                <a:lnTo>
                  <a:pt x="492740" y="141788"/>
                </a:lnTo>
                <a:lnTo>
                  <a:pt x="453009" y="162527"/>
                </a:lnTo>
                <a:lnTo>
                  <a:pt x="421672" y="194085"/>
                </a:lnTo>
                <a:lnTo>
                  <a:pt x="401118" y="234052"/>
                </a:lnTo>
                <a:lnTo>
                  <a:pt x="393736" y="280022"/>
                </a:lnTo>
                <a:lnTo>
                  <a:pt x="401212" y="325911"/>
                </a:lnTo>
                <a:lnTo>
                  <a:pt x="421852" y="365814"/>
                </a:lnTo>
                <a:lnTo>
                  <a:pt x="453260" y="397298"/>
                </a:lnTo>
                <a:lnTo>
                  <a:pt x="493039" y="417934"/>
                </a:lnTo>
                <a:lnTo>
                  <a:pt x="538791" y="425289"/>
                </a:lnTo>
                <a:lnTo>
                  <a:pt x="785203" y="425289"/>
                </a:lnTo>
                <a:lnTo>
                  <a:pt x="780008" y="435614"/>
                </a:lnTo>
                <a:lnTo>
                  <a:pt x="751780" y="474070"/>
                </a:lnTo>
                <a:lnTo>
                  <a:pt x="717704" y="507245"/>
                </a:lnTo>
                <a:lnTo>
                  <a:pt x="678533" y="534383"/>
                </a:lnTo>
                <a:lnTo>
                  <a:pt x="635022" y="554725"/>
                </a:lnTo>
                <a:lnTo>
                  <a:pt x="587926" y="567514"/>
                </a:lnTo>
                <a:lnTo>
                  <a:pt x="537998" y="571990"/>
                </a:lnTo>
                <a:close/>
              </a:path>
              <a:path w="1527809" h="1398904">
                <a:moveTo>
                  <a:pt x="785203" y="425289"/>
                </a:moveTo>
                <a:lnTo>
                  <a:pt x="538791" y="425289"/>
                </a:lnTo>
                <a:lnTo>
                  <a:pt x="584523" y="417777"/>
                </a:lnTo>
                <a:lnTo>
                  <a:pt x="624245" y="397038"/>
                </a:lnTo>
                <a:lnTo>
                  <a:pt x="655558" y="365481"/>
                </a:lnTo>
                <a:lnTo>
                  <a:pt x="676065" y="325513"/>
                </a:lnTo>
                <a:lnTo>
                  <a:pt x="683370" y="279544"/>
                </a:lnTo>
                <a:lnTo>
                  <a:pt x="675956" y="233670"/>
                </a:lnTo>
                <a:lnTo>
                  <a:pt x="655332" y="193798"/>
                </a:lnTo>
                <a:lnTo>
                  <a:pt x="623925" y="162336"/>
                </a:lnTo>
                <a:lnTo>
                  <a:pt x="584163" y="141693"/>
                </a:lnTo>
                <a:lnTo>
                  <a:pt x="538474" y="134276"/>
                </a:lnTo>
                <a:lnTo>
                  <a:pt x="777604" y="134276"/>
                </a:lnTo>
                <a:lnTo>
                  <a:pt x="786196" y="146992"/>
                </a:lnTo>
                <a:lnTo>
                  <a:pt x="806707" y="193052"/>
                </a:lnTo>
                <a:lnTo>
                  <a:pt x="808658" y="198184"/>
                </a:lnTo>
                <a:lnTo>
                  <a:pt x="812215" y="203884"/>
                </a:lnTo>
                <a:lnTo>
                  <a:pt x="818210" y="208508"/>
                </a:lnTo>
                <a:lnTo>
                  <a:pt x="827474" y="210414"/>
                </a:lnTo>
                <a:lnTo>
                  <a:pt x="1450154" y="210414"/>
                </a:lnTo>
                <a:lnTo>
                  <a:pt x="1475389" y="215519"/>
                </a:lnTo>
                <a:lnTo>
                  <a:pt x="1499226" y="231619"/>
                </a:lnTo>
                <a:lnTo>
                  <a:pt x="1515304" y="255514"/>
                </a:lnTo>
                <a:lnTo>
                  <a:pt x="1521202" y="284800"/>
                </a:lnTo>
                <a:lnTo>
                  <a:pt x="1517202" y="309156"/>
                </a:lnTo>
                <a:lnTo>
                  <a:pt x="1506082" y="330196"/>
                </a:lnTo>
                <a:lnTo>
                  <a:pt x="1489166" y="346578"/>
                </a:lnTo>
                <a:lnTo>
                  <a:pt x="1467777" y="356956"/>
                </a:lnTo>
                <a:lnTo>
                  <a:pt x="1463945" y="358230"/>
                </a:lnTo>
                <a:lnTo>
                  <a:pt x="1214129" y="358230"/>
                </a:lnTo>
                <a:lnTo>
                  <a:pt x="1214150" y="360490"/>
                </a:lnTo>
                <a:lnTo>
                  <a:pt x="1049629" y="360490"/>
                </a:lnTo>
                <a:lnTo>
                  <a:pt x="1046880" y="360620"/>
                </a:lnTo>
                <a:lnTo>
                  <a:pt x="827633" y="360938"/>
                </a:lnTo>
                <a:lnTo>
                  <a:pt x="817662" y="364457"/>
                </a:lnTo>
                <a:lnTo>
                  <a:pt x="810412" y="372964"/>
                </a:lnTo>
                <a:lnTo>
                  <a:pt x="805272" y="383382"/>
                </a:lnTo>
                <a:lnTo>
                  <a:pt x="801634" y="392636"/>
                </a:lnTo>
                <a:lnTo>
                  <a:pt x="785203" y="425289"/>
                </a:lnTo>
                <a:close/>
              </a:path>
              <a:path w="1527809" h="1398904">
                <a:moveTo>
                  <a:pt x="1450154" y="210414"/>
                </a:moveTo>
                <a:lnTo>
                  <a:pt x="827474" y="210414"/>
                </a:lnTo>
                <a:lnTo>
                  <a:pt x="1446217" y="209618"/>
                </a:lnTo>
                <a:lnTo>
                  <a:pt x="1450154" y="210414"/>
                </a:lnTo>
                <a:close/>
              </a:path>
              <a:path w="1527809" h="1398904">
                <a:moveTo>
                  <a:pt x="1230458" y="360460"/>
                </a:moveTo>
                <a:lnTo>
                  <a:pt x="1214129" y="358230"/>
                </a:lnTo>
                <a:lnTo>
                  <a:pt x="1463945" y="358230"/>
                </a:lnTo>
                <a:lnTo>
                  <a:pt x="1461624" y="359002"/>
                </a:lnTo>
                <a:lnTo>
                  <a:pt x="1458876" y="360301"/>
                </a:lnTo>
                <a:lnTo>
                  <a:pt x="1280078" y="360301"/>
                </a:lnTo>
                <a:lnTo>
                  <a:pt x="1230458" y="360460"/>
                </a:lnTo>
                <a:close/>
              </a:path>
              <a:path w="1527809" h="1398904">
                <a:moveTo>
                  <a:pt x="1373452" y="618661"/>
                </a:moveTo>
                <a:lnTo>
                  <a:pt x="1320443" y="596659"/>
                </a:lnTo>
                <a:lnTo>
                  <a:pt x="1298467" y="543478"/>
                </a:lnTo>
                <a:lnTo>
                  <a:pt x="1296755" y="392636"/>
                </a:lnTo>
                <a:lnTo>
                  <a:pt x="1296629" y="375274"/>
                </a:lnTo>
                <a:lnTo>
                  <a:pt x="1298150" y="360301"/>
                </a:lnTo>
                <a:lnTo>
                  <a:pt x="1458876" y="360301"/>
                </a:lnTo>
                <a:lnTo>
                  <a:pt x="1454580" y="362332"/>
                </a:lnTo>
                <a:lnTo>
                  <a:pt x="1448783" y="367394"/>
                </a:lnTo>
                <a:lnTo>
                  <a:pt x="1446376" y="374637"/>
                </a:lnTo>
                <a:lnTo>
                  <a:pt x="1448242" y="540145"/>
                </a:lnTo>
                <a:lnTo>
                  <a:pt x="1448246" y="543478"/>
                </a:lnTo>
                <a:lnTo>
                  <a:pt x="1442405" y="572540"/>
                </a:lnTo>
                <a:lnTo>
                  <a:pt x="1426381" y="596460"/>
                </a:lnTo>
                <a:lnTo>
                  <a:pt x="1402599" y="612645"/>
                </a:lnTo>
                <a:lnTo>
                  <a:pt x="1373452" y="618661"/>
                </a:lnTo>
                <a:close/>
              </a:path>
              <a:path w="1527809" h="1398904">
                <a:moveTo>
                  <a:pt x="1139620" y="553672"/>
                </a:moveTo>
                <a:lnTo>
                  <a:pt x="1086611" y="531671"/>
                </a:lnTo>
                <a:lnTo>
                  <a:pt x="1064635" y="478490"/>
                </a:lnTo>
                <a:lnTo>
                  <a:pt x="1064431" y="375115"/>
                </a:lnTo>
                <a:lnTo>
                  <a:pt x="1061727" y="365727"/>
                </a:lnTo>
                <a:lnTo>
                  <a:pt x="1055678" y="361496"/>
                </a:lnTo>
                <a:lnTo>
                  <a:pt x="1049629" y="360490"/>
                </a:lnTo>
                <a:lnTo>
                  <a:pt x="1214150" y="360490"/>
                </a:lnTo>
                <a:lnTo>
                  <a:pt x="1214267" y="372964"/>
                </a:lnTo>
                <a:lnTo>
                  <a:pt x="1214380" y="435614"/>
                </a:lnTo>
                <a:lnTo>
                  <a:pt x="1214414" y="478490"/>
                </a:lnTo>
                <a:lnTo>
                  <a:pt x="1208573" y="507642"/>
                </a:lnTo>
                <a:lnTo>
                  <a:pt x="1192549" y="531592"/>
                </a:lnTo>
                <a:lnTo>
                  <a:pt x="1168767" y="547747"/>
                </a:lnTo>
                <a:lnTo>
                  <a:pt x="1139620" y="553672"/>
                </a:lnTo>
                <a:close/>
              </a:path>
            </a:pathLst>
          </a:custGeom>
          <a:solidFill>
            <a:srgbClr val="00BE6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271819" y="8865938"/>
            <a:ext cx="356870" cy="464184"/>
          </a:xfrm>
          <a:custGeom>
            <a:avLst/>
            <a:gdLst/>
            <a:ahLst/>
            <a:cxnLst/>
            <a:rect l="l" t="t" r="r" b="b"/>
            <a:pathLst>
              <a:path w="356870" h="464184">
                <a:moveTo>
                  <a:pt x="331276" y="464069"/>
                </a:moveTo>
                <a:lnTo>
                  <a:pt x="277575" y="464069"/>
                </a:lnTo>
                <a:lnTo>
                  <a:pt x="267714" y="462070"/>
                </a:lnTo>
                <a:lnTo>
                  <a:pt x="259661" y="456619"/>
                </a:lnTo>
                <a:lnTo>
                  <a:pt x="254231" y="448533"/>
                </a:lnTo>
                <a:lnTo>
                  <a:pt x="252239" y="438633"/>
                </a:lnTo>
                <a:lnTo>
                  <a:pt x="252239" y="305395"/>
                </a:lnTo>
                <a:lnTo>
                  <a:pt x="249486" y="291739"/>
                </a:lnTo>
                <a:lnTo>
                  <a:pt x="241981" y="280576"/>
                </a:lnTo>
                <a:lnTo>
                  <a:pt x="230860" y="273043"/>
                </a:lnTo>
                <a:lnTo>
                  <a:pt x="217256" y="270279"/>
                </a:lnTo>
                <a:lnTo>
                  <a:pt x="138786" y="270279"/>
                </a:lnTo>
                <a:lnTo>
                  <a:pt x="125156" y="273043"/>
                </a:lnTo>
                <a:lnTo>
                  <a:pt x="113971" y="280576"/>
                </a:lnTo>
                <a:lnTo>
                  <a:pt x="106402" y="291739"/>
                </a:lnTo>
                <a:lnTo>
                  <a:pt x="103619" y="305395"/>
                </a:lnTo>
                <a:lnTo>
                  <a:pt x="103619" y="438633"/>
                </a:lnTo>
                <a:lnTo>
                  <a:pt x="101657" y="448533"/>
                </a:lnTo>
                <a:lnTo>
                  <a:pt x="96291" y="456619"/>
                </a:lnTo>
                <a:lnTo>
                  <a:pt x="88302" y="462070"/>
                </a:lnTo>
                <a:lnTo>
                  <a:pt x="78468" y="464069"/>
                </a:lnTo>
                <a:lnTo>
                  <a:pt x="25336" y="464069"/>
                </a:lnTo>
                <a:lnTo>
                  <a:pt x="15475" y="462070"/>
                </a:lnTo>
                <a:lnTo>
                  <a:pt x="7421" y="456619"/>
                </a:lnTo>
                <a:lnTo>
                  <a:pt x="1991" y="448533"/>
                </a:lnTo>
                <a:lnTo>
                  <a:pt x="0" y="438633"/>
                </a:lnTo>
                <a:lnTo>
                  <a:pt x="0" y="25243"/>
                </a:lnTo>
                <a:lnTo>
                  <a:pt x="1991" y="15454"/>
                </a:lnTo>
                <a:lnTo>
                  <a:pt x="7421" y="7425"/>
                </a:lnTo>
                <a:lnTo>
                  <a:pt x="15475" y="1995"/>
                </a:lnTo>
                <a:lnTo>
                  <a:pt x="25336" y="0"/>
                </a:lnTo>
                <a:lnTo>
                  <a:pt x="78468" y="0"/>
                </a:lnTo>
                <a:lnTo>
                  <a:pt x="88302" y="1995"/>
                </a:lnTo>
                <a:lnTo>
                  <a:pt x="96291" y="7425"/>
                </a:lnTo>
                <a:lnTo>
                  <a:pt x="101657" y="15454"/>
                </a:lnTo>
                <a:lnTo>
                  <a:pt x="103619" y="25243"/>
                </a:lnTo>
                <a:lnTo>
                  <a:pt x="103619" y="137605"/>
                </a:lnTo>
                <a:lnTo>
                  <a:pt x="106402" y="151370"/>
                </a:lnTo>
                <a:lnTo>
                  <a:pt x="113971" y="162590"/>
                </a:lnTo>
                <a:lnTo>
                  <a:pt x="125156" y="170143"/>
                </a:lnTo>
                <a:lnTo>
                  <a:pt x="138786" y="172910"/>
                </a:lnTo>
                <a:lnTo>
                  <a:pt x="217256" y="172910"/>
                </a:lnTo>
                <a:lnTo>
                  <a:pt x="230860" y="170143"/>
                </a:lnTo>
                <a:lnTo>
                  <a:pt x="241981" y="162590"/>
                </a:lnTo>
                <a:lnTo>
                  <a:pt x="249486" y="151370"/>
                </a:lnTo>
                <a:lnTo>
                  <a:pt x="252239" y="137605"/>
                </a:lnTo>
                <a:lnTo>
                  <a:pt x="252239" y="25243"/>
                </a:lnTo>
                <a:lnTo>
                  <a:pt x="254231" y="15454"/>
                </a:lnTo>
                <a:lnTo>
                  <a:pt x="259661" y="7425"/>
                </a:lnTo>
                <a:lnTo>
                  <a:pt x="267714" y="1995"/>
                </a:lnTo>
                <a:lnTo>
                  <a:pt x="277575" y="0"/>
                </a:lnTo>
                <a:lnTo>
                  <a:pt x="331276" y="0"/>
                </a:lnTo>
                <a:lnTo>
                  <a:pt x="341138" y="1995"/>
                </a:lnTo>
                <a:lnTo>
                  <a:pt x="349191" y="7425"/>
                </a:lnTo>
                <a:lnTo>
                  <a:pt x="354620" y="15454"/>
                </a:lnTo>
                <a:lnTo>
                  <a:pt x="356611" y="25243"/>
                </a:lnTo>
                <a:lnTo>
                  <a:pt x="356611" y="438633"/>
                </a:lnTo>
                <a:lnTo>
                  <a:pt x="354620" y="448533"/>
                </a:lnTo>
                <a:lnTo>
                  <a:pt x="349191" y="456619"/>
                </a:lnTo>
                <a:lnTo>
                  <a:pt x="341138" y="462070"/>
                </a:lnTo>
                <a:lnTo>
                  <a:pt x="331276" y="464069"/>
                </a:lnTo>
                <a:close/>
              </a:path>
            </a:pathLst>
          </a:custGeom>
          <a:solidFill>
            <a:srgbClr val="00BE6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682321" y="8865938"/>
            <a:ext cx="355600" cy="464184"/>
          </a:xfrm>
          <a:custGeom>
            <a:avLst/>
            <a:gdLst/>
            <a:ahLst/>
            <a:cxnLst/>
            <a:rect l="l" t="t" r="r" b="b"/>
            <a:pathLst>
              <a:path w="355600" h="464184">
                <a:moveTo>
                  <a:pt x="204213" y="464069"/>
                </a:moveTo>
                <a:lnTo>
                  <a:pt x="150512" y="464069"/>
                </a:lnTo>
                <a:lnTo>
                  <a:pt x="140649" y="462070"/>
                </a:lnTo>
                <a:lnTo>
                  <a:pt x="132594" y="456619"/>
                </a:lnTo>
                <a:lnTo>
                  <a:pt x="127163" y="448533"/>
                </a:lnTo>
                <a:lnTo>
                  <a:pt x="125172" y="438633"/>
                </a:lnTo>
                <a:lnTo>
                  <a:pt x="125172" y="131342"/>
                </a:lnTo>
                <a:lnTo>
                  <a:pt x="122415" y="117579"/>
                </a:lnTo>
                <a:lnTo>
                  <a:pt x="114891" y="106360"/>
                </a:lnTo>
                <a:lnTo>
                  <a:pt x="103715" y="98807"/>
                </a:lnTo>
                <a:lnTo>
                  <a:pt x="90005" y="96040"/>
                </a:lnTo>
                <a:lnTo>
                  <a:pt x="25146" y="96040"/>
                </a:lnTo>
                <a:lnTo>
                  <a:pt x="15395" y="94044"/>
                </a:lnTo>
                <a:lnTo>
                  <a:pt x="7398" y="88614"/>
                </a:lnTo>
                <a:lnTo>
                  <a:pt x="1988" y="80586"/>
                </a:lnTo>
                <a:lnTo>
                  <a:pt x="0" y="70796"/>
                </a:lnTo>
                <a:lnTo>
                  <a:pt x="0" y="25243"/>
                </a:lnTo>
                <a:lnTo>
                  <a:pt x="1988" y="15454"/>
                </a:lnTo>
                <a:lnTo>
                  <a:pt x="7398" y="7425"/>
                </a:lnTo>
                <a:lnTo>
                  <a:pt x="15395" y="1995"/>
                </a:lnTo>
                <a:lnTo>
                  <a:pt x="25146" y="0"/>
                </a:lnTo>
                <a:lnTo>
                  <a:pt x="330140" y="0"/>
                </a:lnTo>
                <a:lnTo>
                  <a:pt x="339893" y="1995"/>
                </a:lnTo>
                <a:lnTo>
                  <a:pt x="347891" y="7425"/>
                </a:lnTo>
                <a:lnTo>
                  <a:pt x="353299" y="15454"/>
                </a:lnTo>
                <a:lnTo>
                  <a:pt x="355287" y="25243"/>
                </a:lnTo>
                <a:lnTo>
                  <a:pt x="355287" y="70796"/>
                </a:lnTo>
                <a:lnTo>
                  <a:pt x="353299" y="80586"/>
                </a:lnTo>
                <a:lnTo>
                  <a:pt x="347891" y="88614"/>
                </a:lnTo>
                <a:lnTo>
                  <a:pt x="339893" y="94044"/>
                </a:lnTo>
                <a:lnTo>
                  <a:pt x="330140" y="96040"/>
                </a:lnTo>
                <a:lnTo>
                  <a:pt x="264526" y="96040"/>
                </a:lnTo>
                <a:lnTo>
                  <a:pt x="250925" y="98807"/>
                </a:lnTo>
                <a:lnTo>
                  <a:pt x="239806" y="106360"/>
                </a:lnTo>
                <a:lnTo>
                  <a:pt x="232302" y="117579"/>
                </a:lnTo>
                <a:lnTo>
                  <a:pt x="229549" y="131342"/>
                </a:lnTo>
                <a:lnTo>
                  <a:pt x="229549" y="438633"/>
                </a:lnTo>
                <a:lnTo>
                  <a:pt x="227557" y="448533"/>
                </a:lnTo>
                <a:lnTo>
                  <a:pt x="222127" y="456619"/>
                </a:lnTo>
                <a:lnTo>
                  <a:pt x="214073" y="462070"/>
                </a:lnTo>
                <a:lnTo>
                  <a:pt x="204213" y="464069"/>
                </a:lnTo>
                <a:close/>
              </a:path>
            </a:pathLst>
          </a:custGeom>
          <a:solidFill>
            <a:srgbClr val="00BE6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090365" y="8865938"/>
            <a:ext cx="355600" cy="464184"/>
          </a:xfrm>
          <a:custGeom>
            <a:avLst/>
            <a:gdLst/>
            <a:ahLst/>
            <a:cxnLst/>
            <a:rect l="l" t="t" r="r" b="b"/>
            <a:pathLst>
              <a:path w="355600" h="464184">
                <a:moveTo>
                  <a:pt x="204208" y="464069"/>
                </a:moveTo>
                <a:lnTo>
                  <a:pt x="150323" y="464069"/>
                </a:lnTo>
                <a:lnTo>
                  <a:pt x="140569" y="462070"/>
                </a:lnTo>
                <a:lnTo>
                  <a:pt x="132570" y="456619"/>
                </a:lnTo>
                <a:lnTo>
                  <a:pt x="127160" y="448533"/>
                </a:lnTo>
                <a:lnTo>
                  <a:pt x="125172" y="438633"/>
                </a:lnTo>
                <a:lnTo>
                  <a:pt x="125172" y="131342"/>
                </a:lnTo>
                <a:lnTo>
                  <a:pt x="122415" y="117579"/>
                </a:lnTo>
                <a:lnTo>
                  <a:pt x="114891" y="106360"/>
                </a:lnTo>
                <a:lnTo>
                  <a:pt x="103715" y="98807"/>
                </a:lnTo>
                <a:lnTo>
                  <a:pt x="90005" y="96040"/>
                </a:lnTo>
                <a:lnTo>
                  <a:pt x="25146" y="96040"/>
                </a:lnTo>
                <a:lnTo>
                  <a:pt x="15315" y="94044"/>
                </a:lnTo>
                <a:lnTo>
                  <a:pt x="7327" y="88614"/>
                </a:lnTo>
                <a:lnTo>
                  <a:pt x="1961" y="80586"/>
                </a:lnTo>
                <a:lnTo>
                  <a:pt x="0" y="70796"/>
                </a:lnTo>
                <a:lnTo>
                  <a:pt x="0" y="25243"/>
                </a:lnTo>
                <a:lnTo>
                  <a:pt x="1961" y="15454"/>
                </a:lnTo>
                <a:lnTo>
                  <a:pt x="7327" y="7425"/>
                </a:lnTo>
                <a:lnTo>
                  <a:pt x="15315" y="1995"/>
                </a:lnTo>
                <a:lnTo>
                  <a:pt x="25146" y="0"/>
                </a:lnTo>
                <a:lnTo>
                  <a:pt x="329951" y="0"/>
                </a:lnTo>
                <a:lnTo>
                  <a:pt x="339814" y="1995"/>
                </a:lnTo>
                <a:lnTo>
                  <a:pt x="347867" y="7425"/>
                </a:lnTo>
                <a:lnTo>
                  <a:pt x="353296" y="15454"/>
                </a:lnTo>
                <a:lnTo>
                  <a:pt x="355287" y="25243"/>
                </a:lnTo>
                <a:lnTo>
                  <a:pt x="355287" y="70796"/>
                </a:lnTo>
                <a:lnTo>
                  <a:pt x="353296" y="80586"/>
                </a:lnTo>
                <a:lnTo>
                  <a:pt x="347867" y="88614"/>
                </a:lnTo>
                <a:lnTo>
                  <a:pt x="339814" y="94044"/>
                </a:lnTo>
                <a:lnTo>
                  <a:pt x="329951" y="96040"/>
                </a:lnTo>
                <a:lnTo>
                  <a:pt x="264526" y="96040"/>
                </a:lnTo>
                <a:lnTo>
                  <a:pt x="250896" y="98807"/>
                </a:lnTo>
                <a:lnTo>
                  <a:pt x="239711" y="106360"/>
                </a:lnTo>
                <a:lnTo>
                  <a:pt x="232143" y="117579"/>
                </a:lnTo>
                <a:lnTo>
                  <a:pt x="229360" y="131342"/>
                </a:lnTo>
                <a:lnTo>
                  <a:pt x="229360" y="438633"/>
                </a:lnTo>
                <a:lnTo>
                  <a:pt x="227371" y="448533"/>
                </a:lnTo>
                <a:lnTo>
                  <a:pt x="221961" y="456619"/>
                </a:lnTo>
                <a:lnTo>
                  <a:pt x="213962" y="462070"/>
                </a:lnTo>
                <a:lnTo>
                  <a:pt x="204208" y="464069"/>
                </a:lnTo>
                <a:close/>
              </a:path>
            </a:pathLst>
          </a:custGeom>
          <a:solidFill>
            <a:srgbClr val="00BE62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6" name="object 16"/>
          <p:cNvGrpSpPr/>
          <p:nvPr/>
        </p:nvGrpSpPr>
        <p:grpSpPr>
          <a:xfrm>
            <a:off x="2859237" y="8492215"/>
            <a:ext cx="3834765" cy="1695450"/>
            <a:chOff x="2859237" y="8492215"/>
            <a:chExt cx="3834765" cy="1695450"/>
          </a:xfrm>
        </p:grpSpPr>
        <p:sp>
          <p:nvSpPr>
            <p:cNvPr id="17" name="object 17"/>
            <p:cNvSpPr/>
            <p:nvPr/>
          </p:nvSpPr>
          <p:spPr>
            <a:xfrm>
              <a:off x="4495000" y="8859113"/>
              <a:ext cx="643255" cy="477520"/>
            </a:xfrm>
            <a:custGeom>
              <a:avLst/>
              <a:gdLst/>
              <a:ahLst/>
              <a:cxnLst/>
              <a:rect l="l" t="t" r="r" b="b"/>
              <a:pathLst>
                <a:path w="643254" h="477520">
                  <a:moveTo>
                    <a:pt x="304050" y="149936"/>
                  </a:moveTo>
                  <a:lnTo>
                    <a:pt x="294462" y="96799"/>
                  </a:lnTo>
                  <a:lnTo>
                    <a:pt x="259613" y="44602"/>
                  </a:lnTo>
                  <a:lnTo>
                    <a:pt x="203860" y="14020"/>
                  </a:lnTo>
                  <a:lnTo>
                    <a:pt x="200240" y="13246"/>
                  </a:lnTo>
                  <a:lnTo>
                    <a:pt x="200240" y="152412"/>
                  </a:lnTo>
                  <a:lnTo>
                    <a:pt x="197612" y="172161"/>
                  </a:lnTo>
                  <a:lnTo>
                    <a:pt x="186740" y="192646"/>
                  </a:lnTo>
                  <a:lnTo>
                    <a:pt x="163144" y="208724"/>
                  </a:lnTo>
                  <a:lnTo>
                    <a:pt x="122339" y="215239"/>
                  </a:lnTo>
                  <a:lnTo>
                    <a:pt x="112509" y="215239"/>
                  </a:lnTo>
                  <a:lnTo>
                    <a:pt x="108343" y="215049"/>
                  </a:lnTo>
                  <a:lnTo>
                    <a:pt x="103619" y="214668"/>
                  </a:lnTo>
                  <a:lnTo>
                    <a:pt x="103619" y="97561"/>
                  </a:lnTo>
                  <a:lnTo>
                    <a:pt x="108343" y="97370"/>
                  </a:lnTo>
                  <a:lnTo>
                    <a:pt x="114592" y="96989"/>
                  </a:lnTo>
                  <a:lnTo>
                    <a:pt x="121399" y="96799"/>
                  </a:lnTo>
                  <a:lnTo>
                    <a:pt x="128384" y="96799"/>
                  </a:lnTo>
                  <a:lnTo>
                    <a:pt x="160032" y="100228"/>
                  </a:lnTo>
                  <a:lnTo>
                    <a:pt x="182460" y="110578"/>
                  </a:lnTo>
                  <a:lnTo>
                    <a:pt x="195821" y="127952"/>
                  </a:lnTo>
                  <a:lnTo>
                    <a:pt x="200240" y="152412"/>
                  </a:lnTo>
                  <a:lnTo>
                    <a:pt x="200240" y="13246"/>
                  </a:lnTo>
                  <a:lnTo>
                    <a:pt x="168122" y="6350"/>
                  </a:lnTo>
                  <a:lnTo>
                    <a:pt x="127254" y="3797"/>
                  </a:lnTo>
                  <a:lnTo>
                    <a:pt x="99326" y="4292"/>
                  </a:lnTo>
                  <a:lnTo>
                    <a:pt x="46367" y="8432"/>
                  </a:lnTo>
                  <a:lnTo>
                    <a:pt x="5956" y="20662"/>
                  </a:lnTo>
                  <a:lnTo>
                    <a:pt x="0" y="37007"/>
                  </a:lnTo>
                  <a:lnTo>
                    <a:pt x="0" y="445465"/>
                  </a:lnTo>
                  <a:lnTo>
                    <a:pt x="1993" y="455371"/>
                  </a:lnTo>
                  <a:lnTo>
                    <a:pt x="7404" y="463448"/>
                  </a:lnTo>
                  <a:lnTo>
                    <a:pt x="15392" y="468896"/>
                  </a:lnTo>
                  <a:lnTo>
                    <a:pt x="25146" y="470903"/>
                  </a:lnTo>
                  <a:lnTo>
                    <a:pt x="78282" y="470903"/>
                  </a:lnTo>
                  <a:lnTo>
                    <a:pt x="103619" y="308622"/>
                  </a:lnTo>
                  <a:lnTo>
                    <a:pt x="112877" y="309003"/>
                  </a:lnTo>
                  <a:lnTo>
                    <a:pt x="121208" y="309003"/>
                  </a:lnTo>
                  <a:lnTo>
                    <a:pt x="125984" y="308622"/>
                  </a:lnTo>
                  <a:lnTo>
                    <a:pt x="164795" y="305498"/>
                  </a:lnTo>
                  <a:lnTo>
                    <a:pt x="203923" y="295236"/>
                  </a:lnTo>
                  <a:lnTo>
                    <a:pt x="265099" y="255854"/>
                  </a:lnTo>
                  <a:lnTo>
                    <a:pt x="291312" y="215239"/>
                  </a:lnTo>
                  <a:lnTo>
                    <a:pt x="294220" y="209308"/>
                  </a:lnTo>
                  <a:lnTo>
                    <a:pt x="301574" y="181178"/>
                  </a:lnTo>
                  <a:lnTo>
                    <a:pt x="304050" y="149936"/>
                  </a:lnTo>
                  <a:close/>
                </a:path>
                <a:path w="643254" h="477520">
                  <a:moveTo>
                    <a:pt x="391020" y="337845"/>
                  </a:moveTo>
                  <a:lnTo>
                    <a:pt x="381571" y="338035"/>
                  </a:lnTo>
                  <a:lnTo>
                    <a:pt x="381571" y="341833"/>
                  </a:lnTo>
                  <a:lnTo>
                    <a:pt x="389128" y="342023"/>
                  </a:lnTo>
                  <a:lnTo>
                    <a:pt x="391020" y="341642"/>
                  </a:lnTo>
                  <a:lnTo>
                    <a:pt x="391020" y="337845"/>
                  </a:lnTo>
                  <a:close/>
                </a:path>
                <a:path w="643254" h="477520">
                  <a:moveTo>
                    <a:pt x="585139" y="131724"/>
                  </a:moveTo>
                  <a:lnTo>
                    <a:pt x="582053" y="131724"/>
                  </a:lnTo>
                  <a:lnTo>
                    <a:pt x="585025" y="132295"/>
                  </a:lnTo>
                  <a:lnTo>
                    <a:pt x="585139" y="131724"/>
                  </a:lnTo>
                  <a:close/>
                </a:path>
                <a:path w="643254" h="477520">
                  <a:moveTo>
                    <a:pt x="642886" y="327228"/>
                  </a:moveTo>
                  <a:lnTo>
                    <a:pt x="627532" y="267411"/>
                  </a:lnTo>
                  <a:lnTo>
                    <a:pt x="598716" y="231292"/>
                  </a:lnTo>
                  <a:lnTo>
                    <a:pt x="561479" y="205613"/>
                  </a:lnTo>
                  <a:lnTo>
                    <a:pt x="521677" y="187528"/>
                  </a:lnTo>
                  <a:lnTo>
                    <a:pt x="487794" y="172554"/>
                  </a:lnTo>
                  <a:lnTo>
                    <a:pt x="467791" y="159169"/>
                  </a:lnTo>
                  <a:lnTo>
                    <a:pt x="458292" y="145961"/>
                  </a:lnTo>
                  <a:lnTo>
                    <a:pt x="455879" y="131533"/>
                  </a:lnTo>
                  <a:lnTo>
                    <a:pt x="458635" y="118681"/>
                  </a:lnTo>
                  <a:lnTo>
                    <a:pt x="467601" y="106883"/>
                  </a:lnTo>
                  <a:lnTo>
                    <a:pt x="483806" y="98247"/>
                  </a:lnTo>
                  <a:lnTo>
                    <a:pt x="508254" y="94894"/>
                  </a:lnTo>
                  <a:lnTo>
                    <a:pt x="514883" y="94894"/>
                  </a:lnTo>
                  <a:lnTo>
                    <a:pt x="521500" y="95465"/>
                  </a:lnTo>
                  <a:lnTo>
                    <a:pt x="529818" y="96608"/>
                  </a:lnTo>
                  <a:lnTo>
                    <a:pt x="531139" y="96989"/>
                  </a:lnTo>
                  <a:lnTo>
                    <a:pt x="532650" y="97180"/>
                  </a:lnTo>
                  <a:lnTo>
                    <a:pt x="535114" y="97751"/>
                  </a:lnTo>
                  <a:lnTo>
                    <a:pt x="539076" y="98501"/>
                  </a:lnTo>
                  <a:lnTo>
                    <a:pt x="542671" y="99263"/>
                  </a:lnTo>
                  <a:lnTo>
                    <a:pt x="546074" y="100025"/>
                  </a:lnTo>
                  <a:lnTo>
                    <a:pt x="547585" y="100596"/>
                  </a:lnTo>
                  <a:lnTo>
                    <a:pt x="549097" y="100977"/>
                  </a:lnTo>
                  <a:lnTo>
                    <a:pt x="553072" y="102489"/>
                  </a:lnTo>
                  <a:lnTo>
                    <a:pt x="555713" y="103251"/>
                  </a:lnTo>
                  <a:lnTo>
                    <a:pt x="558368" y="104203"/>
                  </a:lnTo>
                  <a:lnTo>
                    <a:pt x="560819" y="105143"/>
                  </a:lnTo>
                  <a:lnTo>
                    <a:pt x="562711" y="105905"/>
                  </a:lnTo>
                  <a:lnTo>
                    <a:pt x="564222" y="106667"/>
                  </a:lnTo>
                  <a:lnTo>
                    <a:pt x="567626" y="108191"/>
                  </a:lnTo>
                  <a:lnTo>
                    <a:pt x="569150" y="108940"/>
                  </a:lnTo>
                  <a:lnTo>
                    <a:pt x="570471" y="109512"/>
                  </a:lnTo>
                  <a:lnTo>
                    <a:pt x="571601" y="110083"/>
                  </a:lnTo>
                  <a:lnTo>
                    <a:pt x="571411" y="110464"/>
                  </a:lnTo>
                  <a:lnTo>
                    <a:pt x="574624" y="111607"/>
                  </a:lnTo>
                  <a:lnTo>
                    <a:pt x="570090" y="129057"/>
                  </a:lnTo>
                  <a:lnTo>
                    <a:pt x="573874" y="130009"/>
                  </a:lnTo>
                  <a:lnTo>
                    <a:pt x="573874" y="130200"/>
                  </a:lnTo>
                  <a:lnTo>
                    <a:pt x="579170" y="131533"/>
                  </a:lnTo>
                  <a:lnTo>
                    <a:pt x="581063" y="131533"/>
                  </a:lnTo>
                  <a:lnTo>
                    <a:pt x="585165" y="131533"/>
                  </a:lnTo>
                  <a:lnTo>
                    <a:pt x="588429" y="114452"/>
                  </a:lnTo>
                  <a:lnTo>
                    <a:pt x="592213" y="114071"/>
                  </a:lnTo>
                  <a:lnTo>
                    <a:pt x="592213" y="113880"/>
                  </a:lnTo>
                  <a:lnTo>
                    <a:pt x="593534" y="113499"/>
                  </a:lnTo>
                  <a:lnTo>
                    <a:pt x="594664" y="113309"/>
                  </a:lnTo>
                  <a:lnTo>
                    <a:pt x="595617" y="112737"/>
                  </a:lnTo>
                  <a:lnTo>
                    <a:pt x="602615" y="110083"/>
                  </a:lnTo>
                  <a:lnTo>
                    <a:pt x="625106" y="53708"/>
                  </a:lnTo>
                  <a:lnTo>
                    <a:pt x="626376" y="46761"/>
                  </a:lnTo>
                  <a:lnTo>
                    <a:pt x="625678" y="39852"/>
                  </a:lnTo>
                  <a:lnTo>
                    <a:pt x="585635" y="11506"/>
                  </a:lnTo>
                  <a:lnTo>
                    <a:pt x="542112" y="2006"/>
                  </a:lnTo>
                  <a:lnTo>
                    <a:pt x="510146" y="0"/>
                  </a:lnTo>
                  <a:lnTo>
                    <a:pt x="458381" y="6654"/>
                  </a:lnTo>
                  <a:lnTo>
                    <a:pt x="414680" y="25476"/>
                  </a:lnTo>
                  <a:lnTo>
                    <a:pt x="381012" y="54724"/>
                  </a:lnTo>
                  <a:lnTo>
                    <a:pt x="359359" y="92684"/>
                  </a:lnTo>
                  <a:lnTo>
                    <a:pt x="351701" y="137604"/>
                  </a:lnTo>
                  <a:lnTo>
                    <a:pt x="361721" y="188226"/>
                  </a:lnTo>
                  <a:lnTo>
                    <a:pt x="386765" y="225666"/>
                  </a:lnTo>
                  <a:lnTo>
                    <a:pt x="419290" y="251879"/>
                  </a:lnTo>
                  <a:lnTo>
                    <a:pt x="451777" y="268820"/>
                  </a:lnTo>
                  <a:lnTo>
                    <a:pt x="476681" y="278434"/>
                  </a:lnTo>
                  <a:lnTo>
                    <a:pt x="507949" y="292798"/>
                  </a:lnTo>
                  <a:lnTo>
                    <a:pt x="526592" y="306666"/>
                  </a:lnTo>
                  <a:lnTo>
                    <a:pt x="535597" y="321043"/>
                  </a:lnTo>
                  <a:lnTo>
                    <a:pt x="537946" y="336905"/>
                  </a:lnTo>
                  <a:lnTo>
                    <a:pt x="537946" y="341833"/>
                  </a:lnTo>
                  <a:lnTo>
                    <a:pt x="515988" y="373862"/>
                  </a:lnTo>
                  <a:lnTo>
                    <a:pt x="477062" y="382079"/>
                  </a:lnTo>
                  <a:lnTo>
                    <a:pt x="466661" y="381685"/>
                  </a:lnTo>
                  <a:lnTo>
                    <a:pt x="456006" y="380530"/>
                  </a:lnTo>
                  <a:lnTo>
                    <a:pt x="445236" y="378625"/>
                  </a:lnTo>
                  <a:lnTo>
                    <a:pt x="433755" y="375805"/>
                  </a:lnTo>
                  <a:lnTo>
                    <a:pt x="433197" y="375424"/>
                  </a:lnTo>
                  <a:lnTo>
                    <a:pt x="431673" y="374853"/>
                  </a:lnTo>
                  <a:lnTo>
                    <a:pt x="421513" y="371500"/>
                  </a:lnTo>
                  <a:lnTo>
                    <a:pt x="411949" y="367677"/>
                  </a:lnTo>
                  <a:lnTo>
                    <a:pt x="402831" y="363308"/>
                  </a:lnTo>
                  <a:lnTo>
                    <a:pt x="392353" y="357403"/>
                  </a:lnTo>
                  <a:lnTo>
                    <a:pt x="391033" y="356831"/>
                  </a:lnTo>
                  <a:lnTo>
                    <a:pt x="389318" y="356260"/>
                  </a:lnTo>
                  <a:lnTo>
                    <a:pt x="384784" y="355307"/>
                  </a:lnTo>
                  <a:lnTo>
                    <a:pt x="383654" y="355117"/>
                  </a:lnTo>
                  <a:lnTo>
                    <a:pt x="378358" y="355307"/>
                  </a:lnTo>
                  <a:lnTo>
                    <a:pt x="376656" y="355498"/>
                  </a:lnTo>
                  <a:lnTo>
                    <a:pt x="373634" y="356641"/>
                  </a:lnTo>
                  <a:lnTo>
                    <a:pt x="365874" y="359295"/>
                  </a:lnTo>
                  <a:lnTo>
                    <a:pt x="360019" y="365175"/>
                  </a:lnTo>
                  <a:lnTo>
                    <a:pt x="357555" y="373151"/>
                  </a:lnTo>
                  <a:lnTo>
                    <a:pt x="344131" y="417944"/>
                  </a:lnTo>
                  <a:lnTo>
                    <a:pt x="343039" y="425526"/>
                  </a:lnTo>
                  <a:lnTo>
                    <a:pt x="344233" y="432866"/>
                  </a:lnTo>
                  <a:lnTo>
                    <a:pt x="378701" y="459041"/>
                  </a:lnTo>
                  <a:lnTo>
                    <a:pt x="440347" y="474789"/>
                  </a:lnTo>
                  <a:lnTo>
                    <a:pt x="473468" y="476973"/>
                  </a:lnTo>
                  <a:lnTo>
                    <a:pt x="536028" y="468858"/>
                  </a:lnTo>
                  <a:lnTo>
                    <a:pt x="583666" y="446862"/>
                  </a:lnTo>
                  <a:lnTo>
                    <a:pt x="616953" y="414489"/>
                  </a:lnTo>
                  <a:lnTo>
                    <a:pt x="636498" y="375272"/>
                  </a:lnTo>
                  <a:lnTo>
                    <a:pt x="642886" y="332727"/>
                  </a:lnTo>
                  <a:lnTo>
                    <a:pt x="642886" y="327228"/>
                  </a:lnTo>
                  <a:close/>
                </a:path>
              </a:pathLst>
            </a:custGeom>
            <a:solidFill>
              <a:srgbClr val="00BE6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5173818" y="8982286"/>
              <a:ext cx="144272" cy="14861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5173818" y="9198666"/>
              <a:ext cx="144272" cy="14861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2859227" y="8492223"/>
              <a:ext cx="3834765" cy="1695450"/>
            </a:xfrm>
            <a:custGeom>
              <a:avLst/>
              <a:gdLst/>
              <a:ahLst/>
              <a:cxnLst/>
              <a:rect l="l" t="t" r="r" b="b"/>
              <a:pathLst>
                <a:path w="3834765" h="1695450">
                  <a:moveTo>
                    <a:pt x="2776258" y="388124"/>
                  </a:moveTo>
                  <a:lnTo>
                    <a:pt x="2749296" y="357492"/>
                  </a:lnTo>
                  <a:lnTo>
                    <a:pt x="2740596" y="356450"/>
                  </a:lnTo>
                  <a:lnTo>
                    <a:pt x="2698991" y="356450"/>
                  </a:lnTo>
                  <a:lnTo>
                    <a:pt x="2665717" y="379412"/>
                  </a:lnTo>
                  <a:lnTo>
                    <a:pt x="2495156" y="823937"/>
                  </a:lnTo>
                  <a:lnTo>
                    <a:pt x="2493099" y="832485"/>
                  </a:lnTo>
                  <a:lnTo>
                    <a:pt x="2493099" y="841108"/>
                  </a:lnTo>
                  <a:lnTo>
                    <a:pt x="2520010" y="871829"/>
                  </a:lnTo>
                  <a:lnTo>
                    <a:pt x="2528633" y="872909"/>
                  </a:lnTo>
                  <a:lnTo>
                    <a:pt x="2569654" y="872909"/>
                  </a:lnTo>
                  <a:lnTo>
                    <a:pt x="2602941" y="849744"/>
                  </a:lnTo>
                  <a:lnTo>
                    <a:pt x="2774061" y="405231"/>
                  </a:lnTo>
                  <a:lnTo>
                    <a:pt x="2776258" y="388124"/>
                  </a:lnTo>
                  <a:close/>
                </a:path>
                <a:path w="3834765" h="1695450">
                  <a:moveTo>
                    <a:pt x="2985693" y="388124"/>
                  </a:moveTo>
                  <a:lnTo>
                    <a:pt x="2958795" y="357492"/>
                  </a:lnTo>
                  <a:lnTo>
                    <a:pt x="2950095" y="356450"/>
                  </a:lnTo>
                  <a:lnTo>
                    <a:pt x="2908503" y="356450"/>
                  </a:lnTo>
                  <a:lnTo>
                    <a:pt x="2875216" y="379412"/>
                  </a:lnTo>
                  <a:lnTo>
                    <a:pt x="2704668" y="823937"/>
                  </a:lnTo>
                  <a:lnTo>
                    <a:pt x="2702534" y="841108"/>
                  </a:lnTo>
                  <a:lnTo>
                    <a:pt x="2704554" y="849452"/>
                  </a:lnTo>
                  <a:lnTo>
                    <a:pt x="2738132" y="872909"/>
                  </a:lnTo>
                  <a:lnTo>
                    <a:pt x="2779166" y="872909"/>
                  </a:lnTo>
                  <a:lnTo>
                    <a:pt x="2812440" y="849744"/>
                  </a:lnTo>
                  <a:lnTo>
                    <a:pt x="2983560" y="405231"/>
                  </a:lnTo>
                  <a:lnTo>
                    <a:pt x="2985693" y="388124"/>
                  </a:lnTo>
                  <a:close/>
                </a:path>
                <a:path w="3834765" h="1695450">
                  <a:moveTo>
                    <a:pt x="3834638" y="1101813"/>
                  </a:moveTo>
                  <a:lnTo>
                    <a:pt x="3815981" y="1052334"/>
                  </a:lnTo>
                  <a:lnTo>
                    <a:pt x="3773373" y="1022096"/>
                  </a:lnTo>
                  <a:lnTo>
                    <a:pt x="3705110" y="998867"/>
                  </a:lnTo>
                  <a:lnTo>
                    <a:pt x="3705110" y="1110729"/>
                  </a:lnTo>
                  <a:lnTo>
                    <a:pt x="3577666" y="1173556"/>
                  </a:lnTo>
                  <a:lnTo>
                    <a:pt x="3544913" y="1200975"/>
                  </a:lnTo>
                  <a:lnTo>
                    <a:pt x="3528314" y="1240358"/>
                  </a:lnTo>
                  <a:lnTo>
                    <a:pt x="3527387" y="1261960"/>
                  </a:lnTo>
                  <a:lnTo>
                    <a:pt x="3531463" y="1282903"/>
                  </a:lnTo>
                  <a:lnTo>
                    <a:pt x="3540264" y="1302308"/>
                  </a:lnTo>
                  <a:lnTo>
                    <a:pt x="3553472" y="1319326"/>
                  </a:lnTo>
                  <a:lnTo>
                    <a:pt x="3701516" y="1467751"/>
                  </a:lnTo>
                  <a:lnTo>
                    <a:pt x="3608298" y="1561325"/>
                  </a:lnTo>
                  <a:lnTo>
                    <a:pt x="3550069" y="1502867"/>
                  </a:lnTo>
                  <a:lnTo>
                    <a:pt x="3460432" y="1412900"/>
                  </a:lnTo>
                  <a:lnTo>
                    <a:pt x="3424059" y="1390637"/>
                  </a:lnTo>
                  <a:lnTo>
                    <a:pt x="3403130" y="1386522"/>
                  </a:lnTo>
                  <a:lnTo>
                    <a:pt x="3381591" y="1387462"/>
                  </a:lnTo>
                  <a:lnTo>
                    <a:pt x="3342449" y="1404264"/>
                  </a:lnTo>
                  <a:lnTo>
                    <a:pt x="3315220" y="1437005"/>
                  </a:lnTo>
                  <a:lnTo>
                    <a:pt x="3252635" y="1564741"/>
                  </a:lnTo>
                  <a:lnTo>
                    <a:pt x="3103549" y="1123061"/>
                  </a:lnTo>
                  <a:lnTo>
                    <a:pt x="3020809" y="878027"/>
                  </a:lnTo>
                  <a:lnTo>
                    <a:pt x="3705110" y="1110729"/>
                  </a:lnTo>
                  <a:lnTo>
                    <a:pt x="3705110" y="998867"/>
                  </a:lnTo>
                  <a:lnTo>
                    <a:pt x="3398609" y="894549"/>
                  </a:lnTo>
                  <a:lnTo>
                    <a:pt x="3398609" y="878027"/>
                  </a:lnTo>
                  <a:lnTo>
                    <a:pt x="3398609" y="858672"/>
                  </a:lnTo>
                  <a:lnTo>
                    <a:pt x="3398609" y="171196"/>
                  </a:lnTo>
                  <a:lnTo>
                    <a:pt x="3392500" y="125768"/>
                  </a:lnTo>
                  <a:lnTo>
                    <a:pt x="3384207" y="106095"/>
                  </a:lnTo>
                  <a:lnTo>
                    <a:pt x="3375266" y="84886"/>
                  </a:lnTo>
                  <a:lnTo>
                    <a:pt x="3348545" y="50228"/>
                  </a:lnTo>
                  <a:lnTo>
                    <a:pt x="3313976" y="23418"/>
                  </a:lnTo>
                  <a:lnTo>
                    <a:pt x="3292906" y="14490"/>
                  </a:lnTo>
                  <a:lnTo>
                    <a:pt x="3292906" y="171196"/>
                  </a:lnTo>
                  <a:lnTo>
                    <a:pt x="3292906" y="858672"/>
                  </a:lnTo>
                  <a:lnTo>
                    <a:pt x="3009100" y="762254"/>
                  </a:lnTo>
                  <a:lnTo>
                    <a:pt x="2986557" y="757961"/>
                  </a:lnTo>
                  <a:lnTo>
                    <a:pt x="2964256" y="760018"/>
                  </a:lnTo>
                  <a:lnTo>
                    <a:pt x="2924949" y="781989"/>
                  </a:lnTo>
                  <a:lnTo>
                    <a:pt x="2902051" y="826782"/>
                  </a:lnTo>
                  <a:lnTo>
                    <a:pt x="2901238" y="846505"/>
                  </a:lnTo>
                  <a:lnTo>
                    <a:pt x="2905277" y="866267"/>
                  </a:lnTo>
                  <a:lnTo>
                    <a:pt x="2917190" y="901382"/>
                  </a:lnTo>
                  <a:lnTo>
                    <a:pt x="2992069" y="1123061"/>
                  </a:lnTo>
                  <a:lnTo>
                    <a:pt x="170561" y="1123061"/>
                  </a:lnTo>
                  <a:lnTo>
                    <a:pt x="145313" y="1117930"/>
                  </a:lnTo>
                  <a:lnTo>
                    <a:pt x="124637" y="1103947"/>
                  </a:lnTo>
                  <a:lnTo>
                    <a:pt x="110655" y="1083183"/>
                  </a:lnTo>
                  <a:lnTo>
                    <a:pt x="105511" y="1057770"/>
                  </a:lnTo>
                  <a:lnTo>
                    <a:pt x="105511" y="171196"/>
                  </a:lnTo>
                  <a:lnTo>
                    <a:pt x="110655" y="145897"/>
                  </a:lnTo>
                  <a:lnTo>
                    <a:pt x="124637" y="125196"/>
                  </a:lnTo>
                  <a:lnTo>
                    <a:pt x="145313" y="111226"/>
                  </a:lnTo>
                  <a:lnTo>
                    <a:pt x="170561" y="106095"/>
                  </a:lnTo>
                  <a:lnTo>
                    <a:pt x="3227857" y="106095"/>
                  </a:lnTo>
                  <a:lnTo>
                    <a:pt x="3253181" y="111226"/>
                  </a:lnTo>
                  <a:lnTo>
                    <a:pt x="3273856" y="125196"/>
                  </a:lnTo>
                  <a:lnTo>
                    <a:pt x="3287801" y="145897"/>
                  </a:lnTo>
                  <a:lnTo>
                    <a:pt x="3292906" y="171196"/>
                  </a:lnTo>
                  <a:lnTo>
                    <a:pt x="3292906" y="14490"/>
                  </a:lnTo>
                  <a:lnTo>
                    <a:pt x="3273209" y="6134"/>
                  </a:lnTo>
                  <a:lnTo>
                    <a:pt x="3227857" y="0"/>
                  </a:lnTo>
                  <a:lnTo>
                    <a:pt x="170561" y="0"/>
                  </a:lnTo>
                  <a:lnTo>
                    <a:pt x="125298" y="6134"/>
                  </a:lnTo>
                  <a:lnTo>
                    <a:pt x="84569" y="23418"/>
                  </a:lnTo>
                  <a:lnTo>
                    <a:pt x="50038" y="50228"/>
                  </a:lnTo>
                  <a:lnTo>
                    <a:pt x="23342" y="84886"/>
                  </a:lnTo>
                  <a:lnTo>
                    <a:pt x="6108" y="125768"/>
                  </a:lnTo>
                  <a:lnTo>
                    <a:pt x="0" y="171196"/>
                  </a:lnTo>
                  <a:lnTo>
                    <a:pt x="0" y="1057770"/>
                  </a:lnTo>
                  <a:lnTo>
                    <a:pt x="6108" y="1103287"/>
                  </a:lnTo>
                  <a:lnTo>
                    <a:pt x="23342" y="1144219"/>
                  </a:lnTo>
                  <a:lnTo>
                    <a:pt x="50038" y="1178915"/>
                  </a:lnTo>
                  <a:lnTo>
                    <a:pt x="84569" y="1205738"/>
                  </a:lnTo>
                  <a:lnTo>
                    <a:pt x="125298" y="1223035"/>
                  </a:lnTo>
                  <a:lnTo>
                    <a:pt x="170561" y="1229169"/>
                  </a:lnTo>
                  <a:lnTo>
                    <a:pt x="3027807" y="1229169"/>
                  </a:lnTo>
                  <a:lnTo>
                    <a:pt x="3164141" y="1632877"/>
                  </a:lnTo>
                  <a:lnTo>
                    <a:pt x="3194443" y="1676171"/>
                  </a:lnTo>
                  <a:lnTo>
                    <a:pt x="3243745" y="1695132"/>
                  </a:lnTo>
                  <a:lnTo>
                    <a:pt x="3245828" y="1695323"/>
                  </a:lnTo>
                  <a:lnTo>
                    <a:pt x="3250171" y="1695323"/>
                  </a:lnTo>
                  <a:lnTo>
                    <a:pt x="3297898" y="1681708"/>
                  </a:lnTo>
                  <a:lnTo>
                    <a:pt x="3331286" y="1644459"/>
                  </a:lnTo>
                  <a:lnTo>
                    <a:pt x="3370364" y="1564741"/>
                  </a:lnTo>
                  <a:lnTo>
                    <a:pt x="3400691" y="1502867"/>
                  </a:lnTo>
                  <a:lnTo>
                    <a:pt x="3544392" y="1646923"/>
                  </a:lnTo>
                  <a:lnTo>
                    <a:pt x="3574250" y="1666887"/>
                  </a:lnTo>
                  <a:lnTo>
                    <a:pt x="3608298" y="1673542"/>
                  </a:lnTo>
                  <a:lnTo>
                    <a:pt x="3642347" y="1666887"/>
                  </a:lnTo>
                  <a:lnTo>
                    <a:pt x="3672217" y="1646923"/>
                  </a:lnTo>
                  <a:lnTo>
                    <a:pt x="3757625" y="1561325"/>
                  </a:lnTo>
                  <a:lnTo>
                    <a:pt x="3786797" y="1532089"/>
                  </a:lnTo>
                  <a:lnTo>
                    <a:pt x="3806583" y="1502003"/>
                  </a:lnTo>
                  <a:lnTo>
                    <a:pt x="3813175" y="1467751"/>
                  </a:lnTo>
                  <a:lnTo>
                    <a:pt x="3806583" y="1433499"/>
                  </a:lnTo>
                  <a:lnTo>
                    <a:pt x="3786797" y="1403400"/>
                  </a:lnTo>
                  <a:lnTo>
                    <a:pt x="3643096" y="1259344"/>
                  </a:lnTo>
                  <a:lnTo>
                    <a:pt x="3784523" y="1189875"/>
                  </a:lnTo>
                  <a:lnTo>
                    <a:pt x="3784523" y="1189685"/>
                  </a:lnTo>
                  <a:lnTo>
                    <a:pt x="3806685" y="1174280"/>
                  </a:lnTo>
                  <a:lnTo>
                    <a:pt x="3822979" y="1153502"/>
                  </a:lnTo>
                  <a:lnTo>
                    <a:pt x="3832568" y="1128852"/>
                  </a:lnTo>
                  <a:lnTo>
                    <a:pt x="3834638" y="1101813"/>
                  </a:lnTo>
                  <a:close/>
                </a:path>
              </a:pathLst>
            </a:custGeom>
            <a:solidFill>
              <a:srgbClr val="00BE6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/>
          <p:nvPr/>
        </p:nvSpPr>
        <p:spPr>
          <a:xfrm>
            <a:off x="15040823" y="9234493"/>
            <a:ext cx="276225" cy="59055"/>
          </a:xfrm>
          <a:custGeom>
            <a:avLst/>
            <a:gdLst/>
            <a:ahLst/>
            <a:cxnLst/>
            <a:rect l="l" t="t" r="r" b="b"/>
            <a:pathLst>
              <a:path w="276225" h="59054">
                <a:moveTo>
                  <a:pt x="246760" y="58637"/>
                </a:moveTo>
                <a:lnTo>
                  <a:pt x="0" y="58637"/>
                </a:lnTo>
                <a:lnTo>
                  <a:pt x="8629" y="29868"/>
                </a:lnTo>
                <a:lnTo>
                  <a:pt x="12599" y="15140"/>
                </a:lnTo>
                <a:lnTo>
                  <a:pt x="16156" y="0"/>
                </a:lnTo>
                <a:lnTo>
                  <a:pt x="246760" y="0"/>
                </a:lnTo>
                <a:lnTo>
                  <a:pt x="258166" y="2313"/>
                </a:lnTo>
                <a:lnTo>
                  <a:pt x="267507" y="8612"/>
                </a:lnTo>
                <a:lnTo>
                  <a:pt x="273818" y="17934"/>
                </a:lnTo>
                <a:lnTo>
                  <a:pt x="276136" y="29318"/>
                </a:lnTo>
                <a:lnTo>
                  <a:pt x="273818" y="40702"/>
                </a:lnTo>
                <a:lnTo>
                  <a:pt x="267507" y="50025"/>
                </a:lnTo>
                <a:lnTo>
                  <a:pt x="258166" y="56324"/>
                </a:lnTo>
                <a:lnTo>
                  <a:pt x="246760" y="58637"/>
                </a:lnTo>
                <a:close/>
              </a:path>
            </a:pathLst>
          </a:custGeom>
          <a:solidFill>
            <a:srgbClr val="00BE6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14982070" y="9351768"/>
            <a:ext cx="335280" cy="59055"/>
          </a:xfrm>
          <a:custGeom>
            <a:avLst/>
            <a:gdLst/>
            <a:ahLst/>
            <a:cxnLst/>
            <a:rect l="l" t="t" r="r" b="b"/>
            <a:pathLst>
              <a:path w="335280" h="59054">
                <a:moveTo>
                  <a:pt x="305512" y="58637"/>
                </a:moveTo>
                <a:lnTo>
                  <a:pt x="0" y="58637"/>
                </a:lnTo>
                <a:lnTo>
                  <a:pt x="17442" y="29868"/>
                </a:lnTo>
                <a:lnTo>
                  <a:pt x="25818" y="15140"/>
                </a:lnTo>
                <a:lnTo>
                  <a:pt x="33782" y="0"/>
                </a:lnTo>
                <a:lnTo>
                  <a:pt x="305512" y="0"/>
                </a:lnTo>
                <a:lnTo>
                  <a:pt x="316918" y="2313"/>
                </a:lnTo>
                <a:lnTo>
                  <a:pt x="326259" y="8612"/>
                </a:lnTo>
                <a:lnTo>
                  <a:pt x="332570" y="17934"/>
                </a:lnTo>
                <a:lnTo>
                  <a:pt x="334888" y="29318"/>
                </a:lnTo>
                <a:lnTo>
                  <a:pt x="332570" y="40702"/>
                </a:lnTo>
                <a:lnTo>
                  <a:pt x="326259" y="50025"/>
                </a:lnTo>
                <a:lnTo>
                  <a:pt x="316918" y="56324"/>
                </a:lnTo>
                <a:lnTo>
                  <a:pt x="305512" y="58637"/>
                </a:lnTo>
                <a:close/>
              </a:path>
            </a:pathLst>
          </a:custGeom>
          <a:solidFill>
            <a:srgbClr val="00BE6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14870441" y="9469043"/>
            <a:ext cx="447040" cy="59055"/>
          </a:xfrm>
          <a:custGeom>
            <a:avLst/>
            <a:gdLst/>
            <a:ahLst/>
            <a:cxnLst/>
            <a:rect l="l" t="t" r="r" b="b"/>
            <a:pathLst>
              <a:path w="447040" h="59054">
                <a:moveTo>
                  <a:pt x="417142" y="58637"/>
                </a:moveTo>
                <a:lnTo>
                  <a:pt x="0" y="58637"/>
                </a:lnTo>
                <a:lnTo>
                  <a:pt x="17327" y="45146"/>
                </a:lnTo>
                <a:lnTo>
                  <a:pt x="33966" y="30967"/>
                </a:lnTo>
                <a:lnTo>
                  <a:pt x="49778" y="15964"/>
                </a:lnTo>
                <a:lnTo>
                  <a:pt x="64627" y="0"/>
                </a:lnTo>
                <a:lnTo>
                  <a:pt x="417142" y="0"/>
                </a:lnTo>
                <a:lnTo>
                  <a:pt x="428548" y="2313"/>
                </a:lnTo>
                <a:lnTo>
                  <a:pt x="437888" y="8612"/>
                </a:lnTo>
                <a:lnTo>
                  <a:pt x="444200" y="17934"/>
                </a:lnTo>
                <a:lnTo>
                  <a:pt x="446518" y="29318"/>
                </a:lnTo>
                <a:lnTo>
                  <a:pt x="444200" y="40702"/>
                </a:lnTo>
                <a:lnTo>
                  <a:pt x="437888" y="50025"/>
                </a:lnTo>
                <a:lnTo>
                  <a:pt x="428548" y="56324"/>
                </a:lnTo>
                <a:lnTo>
                  <a:pt x="417142" y="58637"/>
                </a:lnTo>
                <a:close/>
              </a:path>
            </a:pathLst>
          </a:custGeom>
          <a:solidFill>
            <a:srgbClr val="00BE6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13655726" y="8472207"/>
            <a:ext cx="1882139" cy="1570355"/>
          </a:xfrm>
          <a:custGeom>
            <a:avLst/>
            <a:gdLst/>
            <a:ahLst/>
            <a:cxnLst/>
            <a:rect l="l" t="t" r="r" b="b"/>
            <a:pathLst>
              <a:path w="1882140" h="1570354">
                <a:moveTo>
                  <a:pt x="544931" y="205232"/>
                </a:moveTo>
                <a:lnTo>
                  <a:pt x="542607" y="193852"/>
                </a:lnTo>
                <a:lnTo>
                  <a:pt x="536308" y="184531"/>
                </a:lnTo>
                <a:lnTo>
                  <a:pt x="526961" y="178231"/>
                </a:lnTo>
                <a:lnTo>
                  <a:pt x="515556" y="175920"/>
                </a:lnTo>
                <a:lnTo>
                  <a:pt x="251167" y="175920"/>
                </a:lnTo>
                <a:lnTo>
                  <a:pt x="239763" y="178231"/>
                </a:lnTo>
                <a:lnTo>
                  <a:pt x="230428" y="184531"/>
                </a:lnTo>
                <a:lnTo>
                  <a:pt x="224116" y="193852"/>
                </a:lnTo>
                <a:lnTo>
                  <a:pt x="221792" y="205232"/>
                </a:lnTo>
                <a:lnTo>
                  <a:pt x="221792" y="439788"/>
                </a:lnTo>
                <a:lnTo>
                  <a:pt x="224116" y="451167"/>
                </a:lnTo>
                <a:lnTo>
                  <a:pt x="230428" y="460489"/>
                </a:lnTo>
                <a:lnTo>
                  <a:pt x="239763" y="466788"/>
                </a:lnTo>
                <a:lnTo>
                  <a:pt x="251167" y="469099"/>
                </a:lnTo>
                <a:lnTo>
                  <a:pt x="262572" y="466788"/>
                </a:lnTo>
                <a:lnTo>
                  <a:pt x="271919" y="460489"/>
                </a:lnTo>
                <a:lnTo>
                  <a:pt x="278231" y="451167"/>
                </a:lnTo>
                <a:lnTo>
                  <a:pt x="280543" y="439788"/>
                </a:lnTo>
                <a:lnTo>
                  <a:pt x="280543" y="234556"/>
                </a:lnTo>
                <a:lnTo>
                  <a:pt x="515556" y="234556"/>
                </a:lnTo>
                <a:lnTo>
                  <a:pt x="526961" y="232244"/>
                </a:lnTo>
                <a:lnTo>
                  <a:pt x="536308" y="225945"/>
                </a:lnTo>
                <a:lnTo>
                  <a:pt x="542607" y="216623"/>
                </a:lnTo>
                <a:lnTo>
                  <a:pt x="544931" y="205232"/>
                </a:lnTo>
                <a:close/>
              </a:path>
              <a:path w="1882140" h="1570354">
                <a:moveTo>
                  <a:pt x="706501" y="714425"/>
                </a:moveTo>
                <a:lnTo>
                  <a:pt x="681024" y="689000"/>
                </a:lnTo>
                <a:lnTo>
                  <a:pt x="673227" y="689000"/>
                </a:lnTo>
                <a:lnTo>
                  <a:pt x="647750" y="714425"/>
                </a:lnTo>
                <a:lnTo>
                  <a:pt x="647750" y="722198"/>
                </a:lnTo>
                <a:lnTo>
                  <a:pt x="673227" y="747636"/>
                </a:lnTo>
                <a:lnTo>
                  <a:pt x="681024" y="747636"/>
                </a:lnTo>
                <a:lnTo>
                  <a:pt x="706501" y="722198"/>
                </a:lnTo>
                <a:lnTo>
                  <a:pt x="706501" y="714425"/>
                </a:lnTo>
                <a:close/>
              </a:path>
              <a:path w="1882140" h="1570354">
                <a:moveTo>
                  <a:pt x="853376" y="29324"/>
                </a:moveTo>
                <a:lnTo>
                  <a:pt x="851065" y="17945"/>
                </a:lnTo>
                <a:lnTo>
                  <a:pt x="844753" y="8610"/>
                </a:lnTo>
                <a:lnTo>
                  <a:pt x="835406" y="2311"/>
                </a:lnTo>
                <a:lnTo>
                  <a:pt x="824001" y="0"/>
                </a:lnTo>
                <a:lnTo>
                  <a:pt x="89598" y="0"/>
                </a:lnTo>
                <a:lnTo>
                  <a:pt x="55384" y="6946"/>
                </a:lnTo>
                <a:lnTo>
                  <a:pt x="27355" y="25844"/>
                </a:lnTo>
                <a:lnTo>
                  <a:pt x="8420" y="53809"/>
                </a:lnTo>
                <a:lnTo>
                  <a:pt x="1473" y="87960"/>
                </a:lnTo>
                <a:lnTo>
                  <a:pt x="1473" y="1055484"/>
                </a:lnTo>
                <a:lnTo>
                  <a:pt x="60223" y="1012964"/>
                </a:lnTo>
                <a:lnTo>
                  <a:pt x="60223" y="87960"/>
                </a:lnTo>
                <a:lnTo>
                  <a:pt x="62547" y="76581"/>
                </a:lnTo>
                <a:lnTo>
                  <a:pt x="68859" y="67259"/>
                </a:lnTo>
                <a:lnTo>
                  <a:pt x="78193" y="60960"/>
                </a:lnTo>
                <a:lnTo>
                  <a:pt x="89598" y="58635"/>
                </a:lnTo>
                <a:lnTo>
                  <a:pt x="824001" y="58635"/>
                </a:lnTo>
                <a:lnTo>
                  <a:pt x="835406" y="56324"/>
                </a:lnTo>
                <a:lnTo>
                  <a:pt x="844753" y="50025"/>
                </a:lnTo>
                <a:lnTo>
                  <a:pt x="851065" y="40703"/>
                </a:lnTo>
                <a:lnTo>
                  <a:pt x="853376" y="29324"/>
                </a:lnTo>
                <a:close/>
              </a:path>
              <a:path w="1882140" h="1570354">
                <a:moveTo>
                  <a:pt x="925347" y="387007"/>
                </a:moveTo>
                <a:lnTo>
                  <a:pt x="921105" y="377825"/>
                </a:lnTo>
                <a:lnTo>
                  <a:pt x="913422" y="370700"/>
                </a:lnTo>
                <a:lnTo>
                  <a:pt x="903249" y="366598"/>
                </a:lnTo>
                <a:lnTo>
                  <a:pt x="891565" y="366483"/>
                </a:lnTo>
                <a:lnTo>
                  <a:pt x="844118" y="380453"/>
                </a:lnTo>
                <a:lnTo>
                  <a:pt x="800404" y="401789"/>
                </a:lnTo>
                <a:lnTo>
                  <a:pt x="761149" y="429768"/>
                </a:lnTo>
                <a:lnTo>
                  <a:pt x="727024" y="463664"/>
                </a:lnTo>
                <a:lnTo>
                  <a:pt x="698741" y="502754"/>
                </a:lnTo>
                <a:lnTo>
                  <a:pt x="676973" y="546354"/>
                </a:lnTo>
                <a:lnTo>
                  <a:pt x="662432" y="593712"/>
                </a:lnTo>
                <a:lnTo>
                  <a:pt x="662571" y="605396"/>
                </a:lnTo>
                <a:lnTo>
                  <a:pt x="666838" y="615696"/>
                </a:lnTo>
                <a:lnTo>
                  <a:pt x="674420" y="623811"/>
                </a:lnTo>
                <a:lnTo>
                  <a:pt x="684466" y="628891"/>
                </a:lnTo>
                <a:lnTo>
                  <a:pt x="690346" y="628891"/>
                </a:lnTo>
                <a:lnTo>
                  <a:pt x="733513" y="561124"/>
                </a:lnTo>
                <a:lnTo>
                  <a:pt x="755192" y="521119"/>
                </a:lnTo>
                <a:lnTo>
                  <a:pt x="783793" y="486333"/>
                </a:lnTo>
                <a:lnTo>
                  <a:pt x="818400" y="457644"/>
                </a:lnTo>
                <a:lnTo>
                  <a:pt x="858062" y="435965"/>
                </a:lnTo>
                <a:lnTo>
                  <a:pt x="901852" y="422198"/>
                </a:lnTo>
                <a:lnTo>
                  <a:pt x="912749" y="417728"/>
                </a:lnTo>
                <a:lnTo>
                  <a:pt x="920762" y="409549"/>
                </a:lnTo>
                <a:lnTo>
                  <a:pt x="925195" y="398894"/>
                </a:lnTo>
                <a:lnTo>
                  <a:pt x="925347" y="387007"/>
                </a:lnTo>
                <a:close/>
              </a:path>
              <a:path w="1882140" h="1570354">
                <a:moveTo>
                  <a:pt x="1661223" y="674331"/>
                </a:moveTo>
                <a:lnTo>
                  <a:pt x="1658912" y="662952"/>
                </a:lnTo>
                <a:lnTo>
                  <a:pt x="1652600" y="653630"/>
                </a:lnTo>
                <a:lnTo>
                  <a:pt x="1643253" y="647331"/>
                </a:lnTo>
                <a:lnTo>
                  <a:pt x="1631848" y="645020"/>
                </a:lnTo>
                <a:lnTo>
                  <a:pt x="1411528" y="645020"/>
                </a:lnTo>
                <a:lnTo>
                  <a:pt x="1411300" y="670674"/>
                </a:lnTo>
                <a:lnTo>
                  <a:pt x="1410284" y="692658"/>
                </a:lnTo>
                <a:lnTo>
                  <a:pt x="1410055" y="703656"/>
                </a:lnTo>
                <a:lnTo>
                  <a:pt x="1631848" y="703656"/>
                </a:lnTo>
                <a:lnTo>
                  <a:pt x="1643253" y="701344"/>
                </a:lnTo>
                <a:lnTo>
                  <a:pt x="1652600" y="695045"/>
                </a:lnTo>
                <a:lnTo>
                  <a:pt x="1658912" y="685723"/>
                </a:lnTo>
                <a:lnTo>
                  <a:pt x="1661223" y="674331"/>
                </a:lnTo>
                <a:close/>
              </a:path>
              <a:path w="1882140" h="1570354">
                <a:moveTo>
                  <a:pt x="1661223" y="557060"/>
                </a:moveTo>
                <a:lnTo>
                  <a:pt x="1658912" y="545680"/>
                </a:lnTo>
                <a:lnTo>
                  <a:pt x="1652600" y="536359"/>
                </a:lnTo>
                <a:lnTo>
                  <a:pt x="1643253" y="530059"/>
                </a:lnTo>
                <a:lnTo>
                  <a:pt x="1631848" y="527735"/>
                </a:lnTo>
                <a:lnTo>
                  <a:pt x="1393901" y="527735"/>
                </a:lnTo>
                <a:lnTo>
                  <a:pt x="1397800" y="542061"/>
                </a:lnTo>
                <a:lnTo>
                  <a:pt x="1400886" y="556514"/>
                </a:lnTo>
                <a:lnTo>
                  <a:pt x="1403400" y="571233"/>
                </a:lnTo>
                <a:lnTo>
                  <a:pt x="1405648" y="586384"/>
                </a:lnTo>
                <a:lnTo>
                  <a:pt x="1631848" y="586384"/>
                </a:lnTo>
                <a:lnTo>
                  <a:pt x="1643253" y="584060"/>
                </a:lnTo>
                <a:lnTo>
                  <a:pt x="1652600" y="577761"/>
                </a:lnTo>
                <a:lnTo>
                  <a:pt x="1658912" y="568439"/>
                </a:lnTo>
                <a:lnTo>
                  <a:pt x="1661223" y="557060"/>
                </a:lnTo>
                <a:close/>
              </a:path>
              <a:path w="1882140" h="1570354">
                <a:moveTo>
                  <a:pt x="1661223" y="439788"/>
                </a:moveTo>
                <a:lnTo>
                  <a:pt x="1658912" y="428396"/>
                </a:lnTo>
                <a:lnTo>
                  <a:pt x="1652600" y="419074"/>
                </a:lnTo>
                <a:lnTo>
                  <a:pt x="1643253" y="412775"/>
                </a:lnTo>
                <a:lnTo>
                  <a:pt x="1631848" y="410464"/>
                </a:lnTo>
                <a:lnTo>
                  <a:pt x="1343964" y="410464"/>
                </a:lnTo>
                <a:lnTo>
                  <a:pt x="1359204" y="439242"/>
                </a:lnTo>
                <a:lnTo>
                  <a:pt x="1366481" y="453961"/>
                </a:lnTo>
                <a:lnTo>
                  <a:pt x="1373339" y="469099"/>
                </a:lnTo>
                <a:lnTo>
                  <a:pt x="1631848" y="469099"/>
                </a:lnTo>
                <a:lnTo>
                  <a:pt x="1643253" y="466788"/>
                </a:lnTo>
                <a:lnTo>
                  <a:pt x="1652600" y="460489"/>
                </a:lnTo>
                <a:lnTo>
                  <a:pt x="1658912" y="451167"/>
                </a:lnTo>
                <a:lnTo>
                  <a:pt x="1661223" y="439788"/>
                </a:lnTo>
                <a:close/>
              </a:path>
              <a:path w="1882140" h="1570354">
                <a:moveTo>
                  <a:pt x="1661223" y="322516"/>
                </a:moveTo>
                <a:lnTo>
                  <a:pt x="1658912" y="311124"/>
                </a:lnTo>
                <a:lnTo>
                  <a:pt x="1652600" y="301802"/>
                </a:lnTo>
                <a:lnTo>
                  <a:pt x="1643253" y="295503"/>
                </a:lnTo>
                <a:lnTo>
                  <a:pt x="1631848" y="293192"/>
                </a:lnTo>
                <a:lnTo>
                  <a:pt x="1249959" y="293192"/>
                </a:lnTo>
                <a:lnTo>
                  <a:pt x="1264234" y="306895"/>
                </a:lnTo>
                <a:lnTo>
                  <a:pt x="1278229" y="321411"/>
                </a:lnTo>
                <a:lnTo>
                  <a:pt x="1291678" y="336486"/>
                </a:lnTo>
                <a:lnTo>
                  <a:pt x="1304302" y="351828"/>
                </a:lnTo>
                <a:lnTo>
                  <a:pt x="1631848" y="351828"/>
                </a:lnTo>
                <a:lnTo>
                  <a:pt x="1643253" y="349516"/>
                </a:lnTo>
                <a:lnTo>
                  <a:pt x="1652600" y="343217"/>
                </a:lnTo>
                <a:lnTo>
                  <a:pt x="1658912" y="333895"/>
                </a:lnTo>
                <a:lnTo>
                  <a:pt x="1661223" y="322516"/>
                </a:lnTo>
                <a:close/>
              </a:path>
              <a:path w="1882140" h="1570354">
                <a:moveTo>
                  <a:pt x="1661223" y="205232"/>
                </a:moveTo>
                <a:lnTo>
                  <a:pt x="1658912" y="193852"/>
                </a:lnTo>
                <a:lnTo>
                  <a:pt x="1652600" y="184531"/>
                </a:lnTo>
                <a:lnTo>
                  <a:pt x="1643253" y="178231"/>
                </a:lnTo>
                <a:lnTo>
                  <a:pt x="1631848" y="175920"/>
                </a:lnTo>
                <a:lnTo>
                  <a:pt x="1161834" y="175920"/>
                </a:lnTo>
                <a:lnTo>
                  <a:pt x="1150429" y="178231"/>
                </a:lnTo>
                <a:lnTo>
                  <a:pt x="1141082" y="184531"/>
                </a:lnTo>
                <a:lnTo>
                  <a:pt x="1134770" y="193852"/>
                </a:lnTo>
                <a:lnTo>
                  <a:pt x="1132459" y="205232"/>
                </a:lnTo>
                <a:lnTo>
                  <a:pt x="1132459" y="211099"/>
                </a:lnTo>
                <a:lnTo>
                  <a:pt x="1133919" y="212559"/>
                </a:lnTo>
                <a:lnTo>
                  <a:pt x="1153566" y="223012"/>
                </a:lnTo>
                <a:lnTo>
                  <a:pt x="1163053" y="228434"/>
                </a:lnTo>
                <a:lnTo>
                  <a:pt x="1172108" y="234556"/>
                </a:lnTo>
                <a:lnTo>
                  <a:pt x="1631848" y="234556"/>
                </a:lnTo>
                <a:lnTo>
                  <a:pt x="1643253" y="232244"/>
                </a:lnTo>
                <a:lnTo>
                  <a:pt x="1652600" y="225945"/>
                </a:lnTo>
                <a:lnTo>
                  <a:pt x="1658912" y="216623"/>
                </a:lnTo>
                <a:lnTo>
                  <a:pt x="1661223" y="205232"/>
                </a:lnTo>
                <a:close/>
              </a:path>
              <a:path w="1882140" h="1570354">
                <a:moveTo>
                  <a:pt x="1881543" y="87960"/>
                </a:moveTo>
                <a:lnTo>
                  <a:pt x="1875574" y="58635"/>
                </a:lnTo>
                <a:lnTo>
                  <a:pt x="1874596" y="53809"/>
                </a:lnTo>
                <a:lnTo>
                  <a:pt x="1855660" y="25844"/>
                </a:lnTo>
                <a:lnTo>
                  <a:pt x="1827644" y="6946"/>
                </a:lnTo>
                <a:lnTo>
                  <a:pt x="1793417" y="0"/>
                </a:lnTo>
                <a:lnTo>
                  <a:pt x="1004671" y="0"/>
                </a:lnTo>
                <a:lnTo>
                  <a:pt x="968527" y="7213"/>
                </a:lnTo>
                <a:lnTo>
                  <a:pt x="939126" y="26936"/>
                </a:lnTo>
                <a:lnTo>
                  <a:pt x="919365" y="56286"/>
                </a:lnTo>
                <a:lnTo>
                  <a:pt x="912139" y="92354"/>
                </a:lnTo>
                <a:lnTo>
                  <a:pt x="912139" y="219900"/>
                </a:lnTo>
                <a:lnTo>
                  <a:pt x="864044" y="222465"/>
                </a:lnTo>
                <a:lnTo>
                  <a:pt x="817460" y="230022"/>
                </a:lnTo>
                <a:lnTo>
                  <a:pt x="772680" y="242265"/>
                </a:lnTo>
                <a:lnTo>
                  <a:pt x="729945" y="258965"/>
                </a:lnTo>
                <a:lnTo>
                  <a:pt x="689533" y="279831"/>
                </a:lnTo>
                <a:lnTo>
                  <a:pt x="651700" y="304609"/>
                </a:lnTo>
                <a:lnTo>
                  <a:pt x="616712" y="333032"/>
                </a:lnTo>
                <a:lnTo>
                  <a:pt x="584860" y="364832"/>
                </a:lnTo>
                <a:lnTo>
                  <a:pt x="556374" y="399745"/>
                </a:lnTo>
                <a:lnTo>
                  <a:pt x="531545" y="437502"/>
                </a:lnTo>
                <a:lnTo>
                  <a:pt x="510641" y="477837"/>
                </a:lnTo>
                <a:lnTo>
                  <a:pt x="493915" y="520496"/>
                </a:lnTo>
                <a:lnTo>
                  <a:pt x="481634" y="565200"/>
                </a:lnTo>
                <a:lnTo>
                  <a:pt x="474065" y="611682"/>
                </a:lnTo>
                <a:lnTo>
                  <a:pt x="471487" y="659676"/>
                </a:lnTo>
                <a:lnTo>
                  <a:pt x="474941" y="715035"/>
                </a:lnTo>
                <a:lnTo>
                  <a:pt x="485025" y="768273"/>
                </a:lnTo>
                <a:lnTo>
                  <a:pt x="501319" y="819048"/>
                </a:lnTo>
                <a:lnTo>
                  <a:pt x="523379" y="867016"/>
                </a:lnTo>
                <a:lnTo>
                  <a:pt x="550811" y="911821"/>
                </a:lnTo>
                <a:lnTo>
                  <a:pt x="511149" y="942606"/>
                </a:lnTo>
                <a:lnTo>
                  <a:pt x="484708" y="908888"/>
                </a:lnTo>
                <a:lnTo>
                  <a:pt x="458266" y="875169"/>
                </a:lnTo>
                <a:lnTo>
                  <a:pt x="439547" y="858697"/>
                </a:lnTo>
                <a:lnTo>
                  <a:pt x="416407" y="851166"/>
                </a:lnTo>
                <a:lnTo>
                  <a:pt x="392176" y="852703"/>
                </a:lnTo>
                <a:lnTo>
                  <a:pt x="370141" y="863447"/>
                </a:lnTo>
                <a:lnTo>
                  <a:pt x="19100" y="1114120"/>
                </a:lnTo>
                <a:lnTo>
                  <a:pt x="11137" y="1122387"/>
                </a:lnTo>
                <a:lnTo>
                  <a:pt x="7162" y="1132992"/>
                </a:lnTo>
                <a:lnTo>
                  <a:pt x="7327" y="1144422"/>
                </a:lnTo>
                <a:lnTo>
                  <a:pt x="11747" y="1155166"/>
                </a:lnTo>
                <a:lnTo>
                  <a:pt x="20040" y="1163116"/>
                </a:lnTo>
                <a:lnTo>
                  <a:pt x="30670" y="1167079"/>
                </a:lnTo>
                <a:lnTo>
                  <a:pt x="42113" y="1166914"/>
                </a:lnTo>
                <a:lnTo>
                  <a:pt x="52882" y="1162494"/>
                </a:lnTo>
                <a:lnTo>
                  <a:pt x="403923" y="910348"/>
                </a:lnTo>
                <a:lnTo>
                  <a:pt x="405396" y="908888"/>
                </a:lnTo>
                <a:lnTo>
                  <a:pt x="408330" y="908888"/>
                </a:lnTo>
                <a:lnTo>
                  <a:pt x="409803" y="911821"/>
                </a:lnTo>
                <a:lnTo>
                  <a:pt x="556679" y="1100924"/>
                </a:lnTo>
                <a:lnTo>
                  <a:pt x="556679" y="1102385"/>
                </a:lnTo>
                <a:lnTo>
                  <a:pt x="558152" y="1102385"/>
                </a:lnTo>
                <a:lnTo>
                  <a:pt x="558152" y="1105319"/>
                </a:lnTo>
                <a:lnTo>
                  <a:pt x="556679" y="1106792"/>
                </a:lnTo>
                <a:lnTo>
                  <a:pt x="11747" y="1517256"/>
                </a:lnTo>
                <a:lnTo>
                  <a:pt x="3810" y="1526133"/>
                </a:lnTo>
                <a:lnTo>
                  <a:pt x="0" y="1536674"/>
                </a:lnTo>
                <a:lnTo>
                  <a:pt x="596" y="1547761"/>
                </a:lnTo>
                <a:lnTo>
                  <a:pt x="5880" y="1558302"/>
                </a:lnTo>
                <a:lnTo>
                  <a:pt x="10795" y="1563217"/>
                </a:lnTo>
                <a:lnTo>
                  <a:pt x="16522" y="1566913"/>
                </a:lnTo>
                <a:lnTo>
                  <a:pt x="22821" y="1569224"/>
                </a:lnTo>
                <a:lnTo>
                  <a:pt x="29375" y="1570024"/>
                </a:lnTo>
                <a:lnTo>
                  <a:pt x="35255" y="1570024"/>
                </a:lnTo>
                <a:lnTo>
                  <a:pt x="591934" y="1153693"/>
                </a:lnTo>
                <a:lnTo>
                  <a:pt x="615429" y="1111186"/>
                </a:lnTo>
                <a:lnTo>
                  <a:pt x="615429" y="1098905"/>
                </a:lnTo>
                <a:lnTo>
                  <a:pt x="613232" y="1086650"/>
                </a:lnTo>
                <a:lnTo>
                  <a:pt x="608825" y="1074902"/>
                </a:lnTo>
                <a:lnTo>
                  <a:pt x="602221" y="1064272"/>
                </a:lnTo>
                <a:lnTo>
                  <a:pt x="543458" y="989507"/>
                </a:lnTo>
                <a:lnTo>
                  <a:pt x="584593" y="957262"/>
                </a:lnTo>
                <a:lnTo>
                  <a:pt x="621296" y="992835"/>
                </a:lnTo>
                <a:lnTo>
                  <a:pt x="661924" y="1023912"/>
                </a:lnTo>
                <a:lnTo>
                  <a:pt x="706031" y="1050150"/>
                </a:lnTo>
                <a:lnTo>
                  <a:pt x="753224" y="1071181"/>
                </a:lnTo>
                <a:lnTo>
                  <a:pt x="803021" y="1086637"/>
                </a:lnTo>
                <a:lnTo>
                  <a:pt x="855218" y="1096200"/>
                </a:lnTo>
                <a:lnTo>
                  <a:pt x="909193" y="1099464"/>
                </a:lnTo>
                <a:lnTo>
                  <a:pt x="957287" y="1096886"/>
                </a:lnTo>
                <a:lnTo>
                  <a:pt x="1003858" y="1089329"/>
                </a:lnTo>
                <a:lnTo>
                  <a:pt x="1048651" y="1077087"/>
                </a:lnTo>
                <a:lnTo>
                  <a:pt x="1091387" y="1060386"/>
                </a:lnTo>
                <a:lnTo>
                  <a:pt x="1129284" y="1040815"/>
                </a:lnTo>
                <a:lnTo>
                  <a:pt x="1131798" y="1039520"/>
                </a:lnTo>
                <a:lnTo>
                  <a:pt x="1169631" y="1014742"/>
                </a:lnTo>
                <a:lnTo>
                  <a:pt x="1204607" y="986320"/>
                </a:lnTo>
                <a:lnTo>
                  <a:pt x="1236472" y="954519"/>
                </a:lnTo>
                <a:lnTo>
                  <a:pt x="1264958" y="919607"/>
                </a:lnTo>
                <a:lnTo>
                  <a:pt x="1289786" y="881849"/>
                </a:lnTo>
                <a:lnTo>
                  <a:pt x="1310690" y="841514"/>
                </a:lnTo>
                <a:lnTo>
                  <a:pt x="1327416" y="798855"/>
                </a:lnTo>
                <a:lnTo>
                  <a:pt x="1339697" y="754164"/>
                </a:lnTo>
                <a:lnTo>
                  <a:pt x="1347254" y="707682"/>
                </a:lnTo>
                <a:lnTo>
                  <a:pt x="1349844" y="659676"/>
                </a:lnTo>
                <a:lnTo>
                  <a:pt x="1347343" y="612559"/>
                </a:lnTo>
                <a:lnTo>
                  <a:pt x="1340015" y="566864"/>
                </a:lnTo>
                <a:lnTo>
                  <a:pt x="1328115" y="522846"/>
                </a:lnTo>
                <a:lnTo>
                  <a:pt x="1311935" y="480885"/>
                </a:lnTo>
                <a:lnTo>
                  <a:pt x="1294028" y="445681"/>
                </a:lnTo>
                <a:lnTo>
                  <a:pt x="1294028" y="659676"/>
                </a:lnTo>
                <a:lnTo>
                  <a:pt x="1291031" y="707313"/>
                </a:lnTo>
                <a:lnTo>
                  <a:pt x="1282306" y="753237"/>
                </a:lnTo>
                <a:lnTo>
                  <a:pt x="1268209" y="797077"/>
                </a:lnTo>
                <a:lnTo>
                  <a:pt x="1249108" y="838466"/>
                </a:lnTo>
                <a:lnTo>
                  <a:pt x="1225359" y="877049"/>
                </a:lnTo>
                <a:lnTo>
                  <a:pt x="1197343" y="912456"/>
                </a:lnTo>
                <a:lnTo>
                  <a:pt x="1165415" y="944333"/>
                </a:lnTo>
                <a:lnTo>
                  <a:pt x="1129931" y="972299"/>
                </a:lnTo>
                <a:lnTo>
                  <a:pt x="1091272" y="995997"/>
                </a:lnTo>
                <a:lnTo>
                  <a:pt x="1049807" y="1015060"/>
                </a:lnTo>
                <a:lnTo>
                  <a:pt x="1005878" y="1029131"/>
                </a:lnTo>
                <a:lnTo>
                  <a:pt x="959866" y="1037831"/>
                </a:lnTo>
                <a:lnTo>
                  <a:pt x="912139" y="1040815"/>
                </a:lnTo>
                <a:lnTo>
                  <a:pt x="864400" y="1037831"/>
                </a:lnTo>
                <a:lnTo>
                  <a:pt x="818388" y="1029131"/>
                </a:lnTo>
                <a:lnTo>
                  <a:pt x="774471" y="1015060"/>
                </a:lnTo>
                <a:lnTo>
                  <a:pt x="732993" y="995997"/>
                </a:lnTo>
                <a:lnTo>
                  <a:pt x="694334" y="972299"/>
                </a:lnTo>
                <a:lnTo>
                  <a:pt x="675259" y="957262"/>
                </a:lnTo>
                <a:lnTo>
                  <a:pt x="658850" y="944333"/>
                </a:lnTo>
                <a:lnTo>
                  <a:pt x="657123" y="942606"/>
                </a:lnTo>
                <a:lnTo>
                  <a:pt x="626922" y="912456"/>
                </a:lnTo>
                <a:lnTo>
                  <a:pt x="598906" y="877049"/>
                </a:lnTo>
                <a:lnTo>
                  <a:pt x="575157" y="838466"/>
                </a:lnTo>
                <a:lnTo>
                  <a:pt x="556056" y="797077"/>
                </a:lnTo>
                <a:lnTo>
                  <a:pt x="541959" y="753237"/>
                </a:lnTo>
                <a:lnTo>
                  <a:pt x="533234" y="707313"/>
                </a:lnTo>
                <a:lnTo>
                  <a:pt x="530237" y="659676"/>
                </a:lnTo>
                <a:lnTo>
                  <a:pt x="533196" y="612559"/>
                </a:lnTo>
                <a:lnTo>
                  <a:pt x="541959" y="566115"/>
                </a:lnTo>
                <a:lnTo>
                  <a:pt x="556056" y="522274"/>
                </a:lnTo>
                <a:lnTo>
                  <a:pt x="575157" y="480885"/>
                </a:lnTo>
                <a:lnTo>
                  <a:pt x="598906" y="442302"/>
                </a:lnTo>
                <a:lnTo>
                  <a:pt x="626922" y="406895"/>
                </a:lnTo>
                <a:lnTo>
                  <a:pt x="658850" y="375018"/>
                </a:lnTo>
                <a:lnTo>
                  <a:pt x="694334" y="347052"/>
                </a:lnTo>
                <a:lnTo>
                  <a:pt x="732993" y="323354"/>
                </a:lnTo>
                <a:lnTo>
                  <a:pt x="774471" y="304292"/>
                </a:lnTo>
                <a:lnTo>
                  <a:pt x="818388" y="290220"/>
                </a:lnTo>
                <a:lnTo>
                  <a:pt x="864400" y="281520"/>
                </a:lnTo>
                <a:lnTo>
                  <a:pt x="912139" y="278536"/>
                </a:lnTo>
                <a:lnTo>
                  <a:pt x="959866" y="281520"/>
                </a:lnTo>
                <a:lnTo>
                  <a:pt x="1005878" y="290220"/>
                </a:lnTo>
                <a:lnTo>
                  <a:pt x="1049807" y="304292"/>
                </a:lnTo>
                <a:lnTo>
                  <a:pt x="1091272" y="323354"/>
                </a:lnTo>
                <a:lnTo>
                  <a:pt x="1129931" y="347052"/>
                </a:lnTo>
                <a:lnTo>
                  <a:pt x="1165415" y="375018"/>
                </a:lnTo>
                <a:lnTo>
                  <a:pt x="1197343" y="406895"/>
                </a:lnTo>
                <a:lnTo>
                  <a:pt x="1225359" y="442302"/>
                </a:lnTo>
                <a:lnTo>
                  <a:pt x="1249108" y="480885"/>
                </a:lnTo>
                <a:lnTo>
                  <a:pt x="1268209" y="522274"/>
                </a:lnTo>
                <a:lnTo>
                  <a:pt x="1282306" y="566115"/>
                </a:lnTo>
                <a:lnTo>
                  <a:pt x="1290967" y="611682"/>
                </a:lnTo>
                <a:lnTo>
                  <a:pt x="1294028" y="659676"/>
                </a:lnTo>
                <a:lnTo>
                  <a:pt x="1294028" y="445681"/>
                </a:lnTo>
                <a:lnTo>
                  <a:pt x="1267523" y="403542"/>
                </a:lnTo>
                <a:lnTo>
                  <a:pt x="1239862" y="368871"/>
                </a:lnTo>
                <a:lnTo>
                  <a:pt x="1208900" y="337185"/>
                </a:lnTo>
                <a:lnTo>
                  <a:pt x="1174889" y="308749"/>
                </a:lnTo>
                <a:lnTo>
                  <a:pt x="1138085" y="283806"/>
                </a:lnTo>
                <a:lnTo>
                  <a:pt x="1128268" y="278536"/>
                </a:lnTo>
                <a:lnTo>
                  <a:pt x="1098727" y="262636"/>
                </a:lnTo>
                <a:lnTo>
                  <a:pt x="1057084" y="245491"/>
                </a:lnTo>
                <a:lnTo>
                  <a:pt x="1013409" y="232613"/>
                </a:lnTo>
                <a:lnTo>
                  <a:pt x="967943" y="224294"/>
                </a:lnTo>
                <a:lnTo>
                  <a:pt x="967943" y="92354"/>
                </a:lnTo>
                <a:lnTo>
                  <a:pt x="970546" y="79667"/>
                </a:lnTo>
                <a:lnTo>
                  <a:pt x="977684" y="68897"/>
                </a:lnTo>
                <a:lnTo>
                  <a:pt x="988402" y="61429"/>
                </a:lnTo>
                <a:lnTo>
                  <a:pt x="1001725" y="58635"/>
                </a:lnTo>
                <a:lnTo>
                  <a:pt x="1789010" y="58635"/>
                </a:lnTo>
                <a:lnTo>
                  <a:pt x="1802345" y="61226"/>
                </a:lnTo>
                <a:lnTo>
                  <a:pt x="1813064" y="68351"/>
                </a:lnTo>
                <a:lnTo>
                  <a:pt x="1820202" y="79044"/>
                </a:lnTo>
                <a:lnTo>
                  <a:pt x="1822792" y="92354"/>
                </a:lnTo>
                <a:lnTo>
                  <a:pt x="1822792" y="1140498"/>
                </a:lnTo>
                <a:lnTo>
                  <a:pt x="1820202" y="1153198"/>
                </a:lnTo>
                <a:lnTo>
                  <a:pt x="1813064" y="1163955"/>
                </a:lnTo>
                <a:lnTo>
                  <a:pt x="1802345" y="1171422"/>
                </a:lnTo>
                <a:lnTo>
                  <a:pt x="1789010" y="1174216"/>
                </a:lnTo>
                <a:lnTo>
                  <a:pt x="1014945" y="1174216"/>
                </a:lnTo>
                <a:lnTo>
                  <a:pt x="1014945" y="1231392"/>
                </a:lnTo>
                <a:lnTo>
                  <a:pt x="1014945" y="1334008"/>
                </a:lnTo>
                <a:lnTo>
                  <a:pt x="868070" y="1334008"/>
                </a:lnTo>
                <a:lnTo>
                  <a:pt x="868070" y="1231392"/>
                </a:lnTo>
                <a:lnTo>
                  <a:pt x="1014945" y="1231392"/>
                </a:lnTo>
                <a:lnTo>
                  <a:pt x="1014945" y="1174216"/>
                </a:lnTo>
                <a:lnTo>
                  <a:pt x="655091" y="1174216"/>
                </a:lnTo>
                <a:lnTo>
                  <a:pt x="649325" y="1181646"/>
                </a:lnTo>
                <a:lnTo>
                  <a:pt x="643153" y="1188516"/>
                </a:lnTo>
                <a:lnTo>
                  <a:pt x="636714" y="1194841"/>
                </a:lnTo>
                <a:lnTo>
                  <a:pt x="630123" y="1200607"/>
                </a:lnTo>
                <a:lnTo>
                  <a:pt x="586054" y="1231392"/>
                </a:lnTo>
                <a:lnTo>
                  <a:pt x="809320" y="1231392"/>
                </a:lnTo>
                <a:lnTo>
                  <a:pt x="809320" y="1334008"/>
                </a:lnTo>
                <a:lnTo>
                  <a:pt x="691807" y="1334008"/>
                </a:lnTo>
                <a:lnTo>
                  <a:pt x="680402" y="1336319"/>
                </a:lnTo>
                <a:lnTo>
                  <a:pt x="671068" y="1342618"/>
                </a:lnTo>
                <a:lnTo>
                  <a:pt x="664756" y="1351940"/>
                </a:lnTo>
                <a:lnTo>
                  <a:pt x="662432" y="1363332"/>
                </a:lnTo>
                <a:lnTo>
                  <a:pt x="664756" y="1374711"/>
                </a:lnTo>
                <a:lnTo>
                  <a:pt x="671068" y="1384033"/>
                </a:lnTo>
                <a:lnTo>
                  <a:pt x="680402" y="1390332"/>
                </a:lnTo>
                <a:lnTo>
                  <a:pt x="691807" y="1392643"/>
                </a:lnTo>
                <a:lnTo>
                  <a:pt x="1191209" y="1392643"/>
                </a:lnTo>
                <a:lnTo>
                  <a:pt x="1202613" y="1390332"/>
                </a:lnTo>
                <a:lnTo>
                  <a:pt x="1211961" y="1384033"/>
                </a:lnTo>
                <a:lnTo>
                  <a:pt x="1218260" y="1374711"/>
                </a:lnTo>
                <a:lnTo>
                  <a:pt x="1220584" y="1363332"/>
                </a:lnTo>
                <a:lnTo>
                  <a:pt x="1218260" y="1351940"/>
                </a:lnTo>
                <a:lnTo>
                  <a:pt x="1211961" y="1342618"/>
                </a:lnTo>
                <a:lnTo>
                  <a:pt x="1202613" y="1336319"/>
                </a:lnTo>
                <a:lnTo>
                  <a:pt x="1191209" y="1334008"/>
                </a:lnTo>
                <a:lnTo>
                  <a:pt x="1073708" y="1334008"/>
                </a:lnTo>
                <a:lnTo>
                  <a:pt x="1073708" y="1231392"/>
                </a:lnTo>
                <a:lnTo>
                  <a:pt x="1793417" y="1231392"/>
                </a:lnTo>
                <a:lnTo>
                  <a:pt x="1827644" y="1224457"/>
                </a:lnTo>
                <a:lnTo>
                  <a:pt x="1855660" y="1205560"/>
                </a:lnTo>
                <a:lnTo>
                  <a:pt x="1874596" y="1177582"/>
                </a:lnTo>
                <a:lnTo>
                  <a:pt x="1881543" y="1143431"/>
                </a:lnTo>
                <a:lnTo>
                  <a:pt x="1881543" y="87960"/>
                </a:lnTo>
                <a:close/>
              </a:path>
            </a:pathLst>
          </a:custGeom>
          <a:solidFill>
            <a:srgbClr val="00BE62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25" name="object 25"/>
          <p:cNvGrpSpPr/>
          <p:nvPr/>
        </p:nvGrpSpPr>
        <p:grpSpPr>
          <a:xfrm>
            <a:off x="8551365" y="5461000"/>
            <a:ext cx="2120900" cy="2113915"/>
            <a:chOff x="8551365" y="5461000"/>
            <a:chExt cx="2120900" cy="2113915"/>
          </a:xfrm>
        </p:grpSpPr>
        <p:sp>
          <p:nvSpPr>
            <p:cNvPr id="26" name="object 26"/>
            <p:cNvSpPr/>
            <p:nvPr/>
          </p:nvSpPr>
          <p:spPr>
            <a:xfrm>
              <a:off x="8551354" y="5461012"/>
              <a:ext cx="2120900" cy="2113915"/>
            </a:xfrm>
            <a:custGeom>
              <a:avLst/>
              <a:gdLst/>
              <a:ahLst/>
              <a:cxnLst/>
              <a:rect l="l" t="t" r="r" b="b"/>
              <a:pathLst>
                <a:path w="2120900" h="2113915">
                  <a:moveTo>
                    <a:pt x="598754" y="747331"/>
                  </a:moveTo>
                  <a:lnTo>
                    <a:pt x="559714" y="643724"/>
                  </a:lnTo>
                  <a:lnTo>
                    <a:pt x="559714" y="739241"/>
                  </a:lnTo>
                  <a:lnTo>
                    <a:pt x="297332" y="837692"/>
                  </a:lnTo>
                  <a:lnTo>
                    <a:pt x="167627" y="493128"/>
                  </a:lnTo>
                  <a:lnTo>
                    <a:pt x="429856" y="394550"/>
                  </a:lnTo>
                  <a:lnTo>
                    <a:pt x="559714" y="739241"/>
                  </a:lnTo>
                  <a:lnTo>
                    <a:pt x="559714" y="643724"/>
                  </a:lnTo>
                  <a:lnTo>
                    <a:pt x="465836" y="394550"/>
                  </a:lnTo>
                  <a:lnTo>
                    <a:pt x="450697" y="359435"/>
                  </a:lnTo>
                  <a:lnTo>
                    <a:pt x="437934" y="355625"/>
                  </a:lnTo>
                  <a:lnTo>
                    <a:pt x="140042" y="467601"/>
                  </a:lnTo>
                  <a:lnTo>
                    <a:pt x="134366" y="471144"/>
                  </a:lnTo>
                  <a:lnTo>
                    <a:pt x="130632" y="476389"/>
                  </a:lnTo>
                  <a:lnTo>
                    <a:pt x="129133" y="482663"/>
                  </a:lnTo>
                  <a:lnTo>
                    <a:pt x="130213" y="489254"/>
                  </a:lnTo>
                  <a:lnTo>
                    <a:pt x="274307" y="872007"/>
                  </a:lnTo>
                  <a:lnTo>
                    <a:pt x="280720" y="876160"/>
                  </a:lnTo>
                  <a:lnTo>
                    <a:pt x="289496" y="876160"/>
                  </a:lnTo>
                  <a:lnTo>
                    <a:pt x="291490" y="875804"/>
                  </a:lnTo>
                  <a:lnTo>
                    <a:pt x="393077" y="837692"/>
                  </a:lnTo>
                  <a:lnTo>
                    <a:pt x="591527" y="763244"/>
                  </a:lnTo>
                  <a:lnTo>
                    <a:pt x="594918" y="760095"/>
                  </a:lnTo>
                  <a:lnTo>
                    <a:pt x="598601" y="751954"/>
                  </a:lnTo>
                  <a:lnTo>
                    <a:pt x="598754" y="747331"/>
                  </a:lnTo>
                  <a:close/>
                </a:path>
                <a:path w="2120900" h="2113915">
                  <a:moveTo>
                    <a:pt x="1179893" y="1890039"/>
                  </a:moveTo>
                  <a:lnTo>
                    <a:pt x="1177137" y="1876539"/>
                  </a:lnTo>
                  <a:lnTo>
                    <a:pt x="1173873" y="1860537"/>
                  </a:lnTo>
                  <a:lnTo>
                    <a:pt x="1173772" y="1860397"/>
                  </a:lnTo>
                  <a:lnTo>
                    <a:pt x="1173314" y="1859051"/>
                  </a:lnTo>
                  <a:lnTo>
                    <a:pt x="1172502" y="1857946"/>
                  </a:lnTo>
                  <a:lnTo>
                    <a:pt x="1171282" y="1856105"/>
                  </a:lnTo>
                  <a:lnTo>
                    <a:pt x="1171003" y="1855304"/>
                  </a:lnTo>
                  <a:lnTo>
                    <a:pt x="1169847" y="1854022"/>
                  </a:lnTo>
                  <a:lnTo>
                    <a:pt x="1169009" y="1853603"/>
                  </a:lnTo>
                  <a:lnTo>
                    <a:pt x="1167333" y="1852244"/>
                  </a:lnTo>
                  <a:lnTo>
                    <a:pt x="1166456" y="1851355"/>
                  </a:lnTo>
                  <a:lnTo>
                    <a:pt x="1164818" y="1850542"/>
                  </a:lnTo>
                  <a:lnTo>
                    <a:pt x="1164183" y="1850529"/>
                  </a:lnTo>
                  <a:lnTo>
                    <a:pt x="1162126" y="1849767"/>
                  </a:lnTo>
                  <a:lnTo>
                    <a:pt x="1160614" y="1849247"/>
                  </a:lnTo>
                  <a:lnTo>
                    <a:pt x="1158913" y="1849132"/>
                  </a:lnTo>
                  <a:lnTo>
                    <a:pt x="1146606" y="1848459"/>
                  </a:lnTo>
                  <a:lnTo>
                    <a:pt x="1146606" y="1900936"/>
                  </a:lnTo>
                  <a:lnTo>
                    <a:pt x="1144524" y="1919592"/>
                  </a:lnTo>
                  <a:lnTo>
                    <a:pt x="1113980" y="1970405"/>
                  </a:lnTo>
                  <a:lnTo>
                    <a:pt x="1075817" y="1989874"/>
                  </a:lnTo>
                  <a:lnTo>
                    <a:pt x="1053896" y="1992426"/>
                  </a:lnTo>
                  <a:lnTo>
                    <a:pt x="924915" y="1992426"/>
                  </a:lnTo>
                  <a:lnTo>
                    <a:pt x="900658" y="1886445"/>
                  </a:lnTo>
                  <a:lnTo>
                    <a:pt x="917448" y="1875142"/>
                  </a:lnTo>
                  <a:lnTo>
                    <a:pt x="930554" y="1859826"/>
                  </a:lnTo>
                  <a:lnTo>
                    <a:pt x="939076" y="1841334"/>
                  </a:lnTo>
                  <a:lnTo>
                    <a:pt x="942111" y="1820481"/>
                  </a:lnTo>
                  <a:lnTo>
                    <a:pt x="936294" y="1791779"/>
                  </a:lnTo>
                  <a:lnTo>
                    <a:pt x="920445" y="1768322"/>
                  </a:lnTo>
                  <a:lnTo>
                    <a:pt x="896962" y="1752485"/>
                  </a:lnTo>
                  <a:lnTo>
                    <a:pt x="868222" y="1746681"/>
                  </a:lnTo>
                  <a:lnTo>
                    <a:pt x="839495" y="1752485"/>
                  </a:lnTo>
                  <a:lnTo>
                    <a:pt x="816000" y="1768322"/>
                  </a:lnTo>
                  <a:lnTo>
                    <a:pt x="800138" y="1791779"/>
                  </a:lnTo>
                  <a:lnTo>
                    <a:pt x="794321" y="1820481"/>
                  </a:lnTo>
                  <a:lnTo>
                    <a:pt x="800112" y="1849081"/>
                  </a:lnTo>
                  <a:lnTo>
                    <a:pt x="815886" y="1872500"/>
                  </a:lnTo>
                  <a:lnTo>
                    <a:pt x="839266" y="1888337"/>
                  </a:lnTo>
                  <a:lnTo>
                    <a:pt x="867879" y="1894230"/>
                  </a:lnTo>
                  <a:lnTo>
                    <a:pt x="890358" y="1992426"/>
                  </a:lnTo>
                  <a:lnTo>
                    <a:pt x="799363" y="1992426"/>
                  </a:lnTo>
                  <a:lnTo>
                    <a:pt x="761034" y="1986356"/>
                  </a:lnTo>
                  <a:lnTo>
                    <a:pt x="727354" y="1969211"/>
                  </a:lnTo>
                  <a:lnTo>
                    <a:pt x="700557" y="1942617"/>
                  </a:lnTo>
                  <a:lnTo>
                    <a:pt x="682879" y="1908200"/>
                  </a:lnTo>
                  <a:lnTo>
                    <a:pt x="606818" y="1676082"/>
                  </a:lnTo>
                  <a:lnTo>
                    <a:pt x="1077887" y="1676082"/>
                  </a:lnTo>
                  <a:lnTo>
                    <a:pt x="1096924" y="1734185"/>
                  </a:lnTo>
                  <a:lnTo>
                    <a:pt x="1040612" y="1732419"/>
                  </a:lnTo>
                  <a:lnTo>
                    <a:pt x="1036205" y="1732076"/>
                  </a:lnTo>
                  <a:lnTo>
                    <a:pt x="1031773" y="1733931"/>
                  </a:lnTo>
                  <a:lnTo>
                    <a:pt x="1025258" y="1740077"/>
                  </a:lnTo>
                  <a:lnTo>
                    <a:pt x="1023378" y="1744332"/>
                  </a:lnTo>
                  <a:lnTo>
                    <a:pt x="1020927" y="1845068"/>
                  </a:lnTo>
                  <a:lnTo>
                    <a:pt x="971448" y="1852244"/>
                  </a:lnTo>
                  <a:lnTo>
                    <a:pt x="966609" y="1855863"/>
                  </a:lnTo>
                  <a:lnTo>
                    <a:pt x="941158" y="1910943"/>
                  </a:lnTo>
                  <a:lnTo>
                    <a:pt x="939609" y="1917433"/>
                  </a:lnTo>
                  <a:lnTo>
                    <a:pt x="940650" y="1923796"/>
                  </a:lnTo>
                  <a:lnTo>
                    <a:pt x="943991" y="1929307"/>
                  </a:lnTo>
                  <a:lnTo>
                    <a:pt x="949388" y="1933244"/>
                  </a:lnTo>
                  <a:lnTo>
                    <a:pt x="951674" y="1934298"/>
                  </a:lnTo>
                  <a:lnTo>
                    <a:pt x="954062" y="1934794"/>
                  </a:lnTo>
                  <a:lnTo>
                    <a:pt x="962787" y="1934794"/>
                  </a:lnTo>
                  <a:lnTo>
                    <a:pt x="968870" y="1931174"/>
                  </a:lnTo>
                  <a:lnTo>
                    <a:pt x="990955" y="1883397"/>
                  </a:lnTo>
                  <a:lnTo>
                    <a:pt x="1038212" y="1876539"/>
                  </a:lnTo>
                  <a:lnTo>
                    <a:pt x="1144790" y="1882025"/>
                  </a:lnTo>
                  <a:lnTo>
                    <a:pt x="1146606" y="1900936"/>
                  </a:lnTo>
                  <a:lnTo>
                    <a:pt x="1146606" y="1848459"/>
                  </a:lnTo>
                  <a:lnTo>
                    <a:pt x="1054620" y="1843722"/>
                  </a:lnTo>
                  <a:lnTo>
                    <a:pt x="1056500" y="1766557"/>
                  </a:lnTo>
                  <a:lnTo>
                    <a:pt x="1119860" y="1768538"/>
                  </a:lnTo>
                  <a:lnTo>
                    <a:pt x="1121752" y="1768665"/>
                  </a:lnTo>
                  <a:lnTo>
                    <a:pt x="1123492" y="1768246"/>
                  </a:lnTo>
                  <a:lnTo>
                    <a:pt x="1125334" y="1767713"/>
                  </a:lnTo>
                  <a:lnTo>
                    <a:pt x="1125486" y="1767763"/>
                  </a:lnTo>
                  <a:lnTo>
                    <a:pt x="1125613" y="1767713"/>
                  </a:lnTo>
                  <a:lnTo>
                    <a:pt x="1129195" y="1766557"/>
                  </a:lnTo>
                  <a:lnTo>
                    <a:pt x="1129360" y="1766506"/>
                  </a:lnTo>
                  <a:lnTo>
                    <a:pt x="1132332" y="1763928"/>
                  </a:lnTo>
                  <a:lnTo>
                    <a:pt x="1134745" y="1760093"/>
                  </a:lnTo>
                  <a:lnTo>
                    <a:pt x="1135202" y="1759673"/>
                  </a:lnTo>
                  <a:lnTo>
                    <a:pt x="1135900" y="1758200"/>
                  </a:lnTo>
                  <a:lnTo>
                    <a:pt x="1136015" y="1757172"/>
                  </a:lnTo>
                  <a:lnTo>
                    <a:pt x="1136624" y="1755025"/>
                  </a:lnTo>
                  <a:lnTo>
                    <a:pt x="1137043" y="1753908"/>
                  </a:lnTo>
                  <a:lnTo>
                    <a:pt x="1137132" y="1752536"/>
                  </a:lnTo>
                  <a:lnTo>
                    <a:pt x="1137246" y="1751203"/>
                  </a:lnTo>
                  <a:lnTo>
                    <a:pt x="1136865" y="1750301"/>
                  </a:lnTo>
                  <a:lnTo>
                    <a:pt x="1136573" y="1748370"/>
                  </a:lnTo>
                  <a:lnTo>
                    <a:pt x="1136675" y="1747418"/>
                  </a:lnTo>
                  <a:lnTo>
                    <a:pt x="1132332" y="1734185"/>
                  </a:lnTo>
                  <a:lnTo>
                    <a:pt x="1113307" y="1676082"/>
                  </a:lnTo>
                  <a:lnTo>
                    <a:pt x="1103820" y="1647139"/>
                  </a:lnTo>
                  <a:lnTo>
                    <a:pt x="1097356" y="1642465"/>
                  </a:lnTo>
                  <a:lnTo>
                    <a:pt x="744766" y="1642465"/>
                  </a:lnTo>
                  <a:lnTo>
                    <a:pt x="708621" y="1509141"/>
                  </a:lnTo>
                  <a:lnTo>
                    <a:pt x="706742" y="1501965"/>
                  </a:lnTo>
                  <a:lnTo>
                    <a:pt x="705789" y="1495018"/>
                  </a:lnTo>
                  <a:lnTo>
                    <a:pt x="705789" y="1488503"/>
                  </a:lnTo>
                  <a:lnTo>
                    <a:pt x="711949" y="1458163"/>
                  </a:lnTo>
                  <a:lnTo>
                    <a:pt x="728738" y="1433372"/>
                  </a:lnTo>
                  <a:lnTo>
                    <a:pt x="753618" y="1416646"/>
                  </a:lnTo>
                  <a:lnTo>
                    <a:pt x="784059" y="1410512"/>
                  </a:lnTo>
                  <a:lnTo>
                    <a:pt x="824179" y="1417205"/>
                  </a:lnTo>
                  <a:lnTo>
                    <a:pt x="859167" y="1435950"/>
                  </a:lnTo>
                  <a:lnTo>
                    <a:pt x="886421" y="1464754"/>
                  </a:lnTo>
                  <a:lnTo>
                    <a:pt x="903312" y="1501622"/>
                  </a:lnTo>
                  <a:lnTo>
                    <a:pt x="926007" y="1585455"/>
                  </a:lnTo>
                  <a:lnTo>
                    <a:pt x="932675" y="1590535"/>
                  </a:lnTo>
                  <a:lnTo>
                    <a:pt x="1037564" y="1590535"/>
                  </a:lnTo>
                  <a:lnTo>
                    <a:pt x="1042504" y="1588096"/>
                  </a:lnTo>
                  <a:lnTo>
                    <a:pt x="1048867" y="1579791"/>
                  </a:lnTo>
                  <a:lnTo>
                    <a:pt x="1049934" y="1574406"/>
                  </a:lnTo>
                  <a:lnTo>
                    <a:pt x="1022096" y="1470914"/>
                  </a:lnTo>
                  <a:lnTo>
                    <a:pt x="1017536" y="1466380"/>
                  </a:lnTo>
                  <a:lnTo>
                    <a:pt x="993533" y="1460030"/>
                  </a:lnTo>
                  <a:lnTo>
                    <a:pt x="1005827" y="1433372"/>
                  </a:lnTo>
                  <a:lnTo>
                    <a:pt x="1005738" y="1427873"/>
                  </a:lnTo>
                  <a:lnTo>
                    <a:pt x="1003350" y="1423289"/>
                  </a:lnTo>
                  <a:lnTo>
                    <a:pt x="995184" y="1410512"/>
                  </a:lnTo>
                  <a:lnTo>
                    <a:pt x="978954" y="1385087"/>
                  </a:lnTo>
                  <a:lnTo>
                    <a:pt x="948563" y="1352613"/>
                  </a:lnTo>
                  <a:lnTo>
                    <a:pt x="913091" y="1326388"/>
                  </a:lnTo>
                  <a:lnTo>
                    <a:pt x="873442" y="1306982"/>
                  </a:lnTo>
                  <a:lnTo>
                    <a:pt x="830516" y="1294930"/>
                  </a:lnTo>
                  <a:lnTo>
                    <a:pt x="785241" y="1290789"/>
                  </a:lnTo>
                  <a:lnTo>
                    <a:pt x="756285" y="1290789"/>
                  </a:lnTo>
                  <a:lnTo>
                    <a:pt x="714629" y="1295539"/>
                  </a:lnTo>
                  <a:lnTo>
                    <a:pt x="675906" y="1309370"/>
                  </a:lnTo>
                  <a:lnTo>
                    <a:pt x="641375" y="1331658"/>
                  </a:lnTo>
                  <a:lnTo>
                    <a:pt x="612305" y="1361782"/>
                  </a:lnTo>
                  <a:lnTo>
                    <a:pt x="590804" y="1397635"/>
                  </a:lnTo>
                  <a:lnTo>
                    <a:pt x="578294" y="1436700"/>
                  </a:lnTo>
                  <a:lnTo>
                    <a:pt x="575030" y="1477581"/>
                  </a:lnTo>
                  <a:lnTo>
                    <a:pt x="581317" y="1518907"/>
                  </a:lnTo>
                  <a:lnTo>
                    <a:pt x="614794" y="1642440"/>
                  </a:lnTo>
                  <a:lnTo>
                    <a:pt x="578218" y="1642440"/>
                  </a:lnTo>
                  <a:lnTo>
                    <a:pt x="573138" y="1645031"/>
                  </a:lnTo>
                  <a:lnTo>
                    <a:pt x="566801" y="1653730"/>
                  </a:lnTo>
                  <a:lnTo>
                    <a:pt x="565912" y="1659343"/>
                  </a:lnTo>
                  <a:lnTo>
                    <a:pt x="650900" y="1918627"/>
                  </a:lnTo>
                  <a:lnTo>
                    <a:pt x="673430" y="1962505"/>
                  </a:lnTo>
                  <a:lnTo>
                    <a:pt x="707593" y="1996414"/>
                  </a:lnTo>
                  <a:lnTo>
                    <a:pt x="750531" y="2018284"/>
                  </a:lnTo>
                  <a:lnTo>
                    <a:pt x="799376" y="2026031"/>
                  </a:lnTo>
                  <a:lnTo>
                    <a:pt x="1053884" y="2026031"/>
                  </a:lnTo>
                  <a:lnTo>
                    <a:pt x="1083767" y="2022538"/>
                  </a:lnTo>
                  <a:lnTo>
                    <a:pt x="1111364" y="2012378"/>
                  </a:lnTo>
                  <a:lnTo>
                    <a:pt x="1135799" y="1996008"/>
                  </a:lnTo>
                  <a:lnTo>
                    <a:pt x="1139088" y="1992426"/>
                  </a:lnTo>
                  <a:lnTo>
                    <a:pt x="1156169" y="1973872"/>
                  </a:lnTo>
                  <a:lnTo>
                    <a:pt x="1170876" y="1947672"/>
                  </a:lnTo>
                  <a:lnTo>
                    <a:pt x="1178775" y="1919592"/>
                  </a:lnTo>
                  <a:lnTo>
                    <a:pt x="1178902" y="1917433"/>
                  </a:lnTo>
                  <a:lnTo>
                    <a:pt x="1179893" y="1890039"/>
                  </a:lnTo>
                  <a:close/>
                </a:path>
                <a:path w="2120900" h="2113915">
                  <a:moveTo>
                    <a:pt x="1548688" y="110972"/>
                  </a:moveTo>
                  <a:lnTo>
                    <a:pt x="1546872" y="104787"/>
                  </a:lnTo>
                  <a:lnTo>
                    <a:pt x="1542884" y="99745"/>
                  </a:lnTo>
                  <a:lnTo>
                    <a:pt x="1537042" y="96494"/>
                  </a:lnTo>
                  <a:lnTo>
                    <a:pt x="1510779" y="88150"/>
                  </a:lnTo>
                  <a:lnTo>
                    <a:pt x="1510779" y="123444"/>
                  </a:lnTo>
                  <a:lnTo>
                    <a:pt x="1398955" y="474319"/>
                  </a:lnTo>
                  <a:lnTo>
                    <a:pt x="1131925" y="389369"/>
                  </a:lnTo>
                  <a:lnTo>
                    <a:pt x="1243749" y="38506"/>
                  </a:lnTo>
                  <a:lnTo>
                    <a:pt x="1510779" y="123444"/>
                  </a:lnTo>
                  <a:lnTo>
                    <a:pt x="1510779" y="88150"/>
                  </a:lnTo>
                  <a:lnTo>
                    <a:pt x="1354747" y="38506"/>
                  </a:lnTo>
                  <a:lnTo>
                    <a:pt x="1233678" y="0"/>
                  </a:lnTo>
                  <a:lnTo>
                    <a:pt x="1229067" y="381"/>
                  </a:lnTo>
                  <a:lnTo>
                    <a:pt x="1221143" y="4483"/>
                  </a:lnTo>
                  <a:lnTo>
                    <a:pt x="1218145" y="8013"/>
                  </a:lnTo>
                  <a:lnTo>
                    <a:pt x="1094752" y="395173"/>
                  </a:lnTo>
                  <a:lnTo>
                    <a:pt x="1094016" y="401815"/>
                  </a:lnTo>
                  <a:lnTo>
                    <a:pt x="1095832" y="408012"/>
                  </a:lnTo>
                  <a:lnTo>
                    <a:pt x="1099832" y="413067"/>
                  </a:lnTo>
                  <a:lnTo>
                    <a:pt x="1105674" y="416293"/>
                  </a:lnTo>
                  <a:lnTo>
                    <a:pt x="1406448" y="511975"/>
                  </a:lnTo>
                  <a:lnTo>
                    <a:pt x="1408176" y="512229"/>
                  </a:lnTo>
                  <a:lnTo>
                    <a:pt x="1412557" y="512229"/>
                  </a:lnTo>
                  <a:lnTo>
                    <a:pt x="1415211" y="511594"/>
                  </a:lnTo>
                  <a:lnTo>
                    <a:pt x="1421574" y="508292"/>
                  </a:lnTo>
                  <a:lnTo>
                    <a:pt x="1424571" y="504761"/>
                  </a:lnTo>
                  <a:lnTo>
                    <a:pt x="1434274" y="474319"/>
                  </a:lnTo>
                  <a:lnTo>
                    <a:pt x="1547977" y="117602"/>
                  </a:lnTo>
                  <a:lnTo>
                    <a:pt x="1548688" y="110972"/>
                  </a:lnTo>
                  <a:close/>
                </a:path>
                <a:path w="2120900" h="2113915">
                  <a:moveTo>
                    <a:pt x="2120773" y="1098423"/>
                  </a:moveTo>
                  <a:lnTo>
                    <a:pt x="2109127" y="1047559"/>
                  </a:lnTo>
                  <a:lnTo>
                    <a:pt x="2076043" y="1006144"/>
                  </a:lnTo>
                  <a:lnTo>
                    <a:pt x="2028939" y="983500"/>
                  </a:lnTo>
                  <a:lnTo>
                    <a:pt x="2002370" y="980516"/>
                  </a:lnTo>
                  <a:lnTo>
                    <a:pt x="1855241" y="980516"/>
                  </a:lnTo>
                  <a:lnTo>
                    <a:pt x="1855241" y="2080171"/>
                  </a:lnTo>
                  <a:lnTo>
                    <a:pt x="383959" y="2080171"/>
                  </a:lnTo>
                  <a:lnTo>
                    <a:pt x="346214" y="2073897"/>
                  </a:lnTo>
                  <a:lnTo>
                    <a:pt x="287197" y="2029307"/>
                  </a:lnTo>
                  <a:lnTo>
                    <a:pt x="270891" y="1994750"/>
                  </a:lnTo>
                  <a:lnTo>
                    <a:pt x="35915" y="1163535"/>
                  </a:lnTo>
                  <a:lnTo>
                    <a:pt x="33655" y="1149769"/>
                  </a:lnTo>
                  <a:lnTo>
                    <a:pt x="34594" y="1136116"/>
                  </a:lnTo>
                  <a:lnTo>
                    <a:pt x="55448" y="1100874"/>
                  </a:lnTo>
                  <a:lnTo>
                    <a:pt x="93789" y="1087120"/>
                  </a:lnTo>
                  <a:lnTo>
                    <a:pt x="324218" y="1087120"/>
                  </a:lnTo>
                  <a:lnTo>
                    <a:pt x="360540" y="1099337"/>
                  </a:lnTo>
                  <a:lnTo>
                    <a:pt x="382244" y="1130846"/>
                  </a:lnTo>
                  <a:lnTo>
                    <a:pt x="405625" y="1213827"/>
                  </a:lnTo>
                  <a:lnTo>
                    <a:pt x="406222" y="1214767"/>
                  </a:lnTo>
                  <a:lnTo>
                    <a:pt x="407022" y="1216279"/>
                  </a:lnTo>
                  <a:lnTo>
                    <a:pt x="407149" y="1216837"/>
                  </a:lnTo>
                  <a:lnTo>
                    <a:pt x="408584" y="1218984"/>
                  </a:lnTo>
                  <a:lnTo>
                    <a:pt x="409930" y="1220470"/>
                  </a:lnTo>
                  <a:lnTo>
                    <a:pt x="411835" y="1221867"/>
                  </a:lnTo>
                  <a:lnTo>
                    <a:pt x="412203" y="1221968"/>
                  </a:lnTo>
                  <a:lnTo>
                    <a:pt x="413931" y="1223073"/>
                  </a:lnTo>
                  <a:lnTo>
                    <a:pt x="415429" y="1223759"/>
                  </a:lnTo>
                  <a:lnTo>
                    <a:pt x="417334" y="1224280"/>
                  </a:lnTo>
                  <a:lnTo>
                    <a:pt x="417499" y="1224470"/>
                  </a:lnTo>
                  <a:lnTo>
                    <a:pt x="418998" y="1224800"/>
                  </a:lnTo>
                  <a:lnTo>
                    <a:pt x="420243" y="1224940"/>
                  </a:lnTo>
                  <a:lnTo>
                    <a:pt x="1513751" y="1224940"/>
                  </a:lnTo>
                  <a:lnTo>
                    <a:pt x="1556080" y="1231976"/>
                  </a:lnTo>
                  <a:lnTo>
                    <a:pt x="1593151" y="1251699"/>
                  </a:lnTo>
                  <a:lnTo>
                    <a:pt x="1622209" y="1281988"/>
                  </a:lnTo>
                  <a:lnTo>
                    <a:pt x="1640471" y="1320787"/>
                  </a:lnTo>
                  <a:lnTo>
                    <a:pt x="1855241" y="2080171"/>
                  </a:lnTo>
                  <a:lnTo>
                    <a:pt x="1855241" y="980516"/>
                  </a:lnTo>
                  <a:lnTo>
                    <a:pt x="1256449" y="980516"/>
                  </a:lnTo>
                  <a:lnTo>
                    <a:pt x="1240485" y="904430"/>
                  </a:lnTo>
                  <a:lnTo>
                    <a:pt x="1240485" y="1068374"/>
                  </a:lnTo>
                  <a:lnTo>
                    <a:pt x="975156" y="1123848"/>
                  </a:lnTo>
                  <a:lnTo>
                    <a:pt x="906830" y="798207"/>
                  </a:lnTo>
                  <a:lnTo>
                    <a:pt x="1172159" y="742746"/>
                  </a:lnTo>
                  <a:lnTo>
                    <a:pt x="1222019" y="980516"/>
                  </a:lnTo>
                  <a:lnTo>
                    <a:pt x="1240485" y="1068374"/>
                  </a:lnTo>
                  <a:lnTo>
                    <a:pt x="1240485" y="904430"/>
                  </a:lnTo>
                  <a:lnTo>
                    <a:pt x="1206563" y="742746"/>
                  </a:lnTo>
                  <a:lnTo>
                    <a:pt x="1201661" y="719391"/>
                  </a:lnTo>
                  <a:lnTo>
                    <a:pt x="1199032" y="713270"/>
                  </a:lnTo>
                  <a:lnTo>
                    <a:pt x="1194422" y="708799"/>
                  </a:lnTo>
                  <a:lnTo>
                    <a:pt x="1188440" y="706374"/>
                  </a:lnTo>
                  <a:lnTo>
                    <a:pt x="1181735" y="706386"/>
                  </a:lnTo>
                  <a:lnTo>
                    <a:pt x="883475" y="768743"/>
                  </a:lnTo>
                  <a:lnTo>
                    <a:pt x="877328" y="771372"/>
                  </a:lnTo>
                  <a:lnTo>
                    <a:pt x="872832" y="775995"/>
                  </a:lnTo>
                  <a:lnTo>
                    <a:pt x="870394" y="781964"/>
                  </a:lnTo>
                  <a:lnTo>
                    <a:pt x="870445" y="788644"/>
                  </a:lnTo>
                  <a:lnTo>
                    <a:pt x="910704" y="980541"/>
                  </a:lnTo>
                  <a:lnTo>
                    <a:pt x="550786" y="980541"/>
                  </a:lnTo>
                  <a:lnTo>
                    <a:pt x="511086" y="987272"/>
                  </a:lnTo>
                  <a:lnTo>
                    <a:pt x="476948" y="1006144"/>
                  </a:lnTo>
                  <a:lnTo>
                    <a:pt x="450875" y="1035151"/>
                  </a:lnTo>
                  <a:lnTo>
                    <a:pt x="435406" y="1072261"/>
                  </a:lnTo>
                  <a:lnTo>
                    <a:pt x="419836" y="1140117"/>
                  </a:lnTo>
                  <a:lnTo>
                    <a:pt x="414642" y="1121664"/>
                  </a:lnTo>
                  <a:lnTo>
                    <a:pt x="401574" y="1094066"/>
                  </a:lnTo>
                  <a:lnTo>
                    <a:pt x="394881" y="1087120"/>
                  </a:lnTo>
                  <a:lnTo>
                    <a:pt x="380822" y="1072515"/>
                  </a:lnTo>
                  <a:lnTo>
                    <a:pt x="354380" y="1058481"/>
                  </a:lnTo>
                  <a:lnTo>
                    <a:pt x="324319" y="1053490"/>
                  </a:lnTo>
                  <a:lnTo>
                    <a:pt x="314286" y="1053477"/>
                  </a:lnTo>
                  <a:lnTo>
                    <a:pt x="314286" y="955992"/>
                  </a:lnTo>
                  <a:lnTo>
                    <a:pt x="314286" y="929894"/>
                  </a:lnTo>
                  <a:lnTo>
                    <a:pt x="306743" y="922362"/>
                  </a:lnTo>
                  <a:lnTo>
                    <a:pt x="280606" y="922362"/>
                  </a:lnTo>
                  <a:lnTo>
                    <a:pt x="280606" y="955992"/>
                  </a:lnTo>
                  <a:lnTo>
                    <a:pt x="280606" y="1053490"/>
                  </a:lnTo>
                  <a:lnTo>
                    <a:pt x="194259" y="1053490"/>
                  </a:lnTo>
                  <a:lnTo>
                    <a:pt x="194259" y="955992"/>
                  </a:lnTo>
                  <a:lnTo>
                    <a:pt x="280606" y="955992"/>
                  </a:lnTo>
                  <a:lnTo>
                    <a:pt x="280606" y="922362"/>
                  </a:lnTo>
                  <a:lnTo>
                    <a:pt x="168148" y="922362"/>
                  </a:lnTo>
                  <a:lnTo>
                    <a:pt x="160604" y="929894"/>
                  </a:lnTo>
                  <a:lnTo>
                    <a:pt x="160604" y="1053477"/>
                  </a:lnTo>
                  <a:lnTo>
                    <a:pt x="93789" y="1053477"/>
                  </a:lnTo>
                  <a:lnTo>
                    <a:pt x="51943" y="1063218"/>
                  </a:lnTo>
                  <a:lnTo>
                    <a:pt x="18910" y="1090714"/>
                  </a:lnTo>
                  <a:lnTo>
                    <a:pt x="1485" y="1129893"/>
                  </a:lnTo>
                  <a:lnTo>
                    <a:pt x="0" y="1151204"/>
                  </a:lnTo>
                  <a:lnTo>
                    <a:pt x="3530" y="1172679"/>
                  </a:lnTo>
                  <a:lnTo>
                    <a:pt x="238506" y="2003882"/>
                  </a:lnTo>
                  <a:lnTo>
                    <a:pt x="259499" y="2048344"/>
                  </a:lnTo>
                  <a:lnTo>
                    <a:pt x="292862" y="2083092"/>
                  </a:lnTo>
                  <a:lnTo>
                    <a:pt x="335419" y="2105698"/>
                  </a:lnTo>
                  <a:lnTo>
                    <a:pt x="383971" y="2113775"/>
                  </a:lnTo>
                  <a:lnTo>
                    <a:pt x="1879892" y="2113775"/>
                  </a:lnTo>
                  <a:lnTo>
                    <a:pt x="1882114" y="2113115"/>
                  </a:lnTo>
                  <a:lnTo>
                    <a:pt x="1884819" y="2111921"/>
                  </a:lnTo>
                  <a:lnTo>
                    <a:pt x="1885886" y="2111273"/>
                  </a:lnTo>
                  <a:lnTo>
                    <a:pt x="1887448" y="2110359"/>
                  </a:lnTo>
                  <a:lnTo>
                    <a:pt x="1888807" y="2109216"/>
                  </a:lnTo>
                  <a:lnTo>
                    <a:pt x="1890293" y="2107539"/>
                  </a:lnTo>
                  <a:lnTo>
                    <a:pt x="1890674" y="2107425"/>
                  </a:lnTo>
                  <a:lnTo>
                    <a:pt x="1891030" y="2106968"/>
                  </a:lnTo>
                  <a:lnTo>
                    <a:pt x="1891144" y="2106625"/>
                  </a:lnTo>
                  <a:lnTo>
                    <a:pt x="1892388" y="2104885"/>
                  </a:lnTo>
                  <a:lnTo>
                    <a:pt x="1893404" y="2102929"/>
                  </a:lnTo>
                  <a:lnTo>
                    <a:pt x="1898624" y="2080171"/>
                  </a:lnTo>
                  <a:lnTo>
                    <a:pt x="2114334" y="1140117"/>
                  </a:lnTo>
                  <a:lnTo>
                    <a:pt x="2117814" y="1124940"/>
                  </a:lnTo>
                  <a:lnTo>
                    <a:pt x="2117928" y="1123848"/>
                  </a:lnTo>
                  <a:lnTo>
                    <a:pt x="2120773" y="1098423"/>
                  </a:lnTo>
                  <a:close/>
                </a:path>
              </a:pathLst>
            </a:custGeom>
            <a:solidFill>
              <a:srgbClr val="00BE6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10102498" y="6045729"/>
              <a:ext cx="160712" cy="17662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10318590" y="5560817"/>
              <a:ext cx="176515" cy="18215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8588522" y="5501314"/>
              <a:ext cx="157499" cy="17374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9129632" y="5560824"/>
              <a:ext cx="176515" cy="18214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1" name="object 31"/>
          <p:cNvSpPr txBox="1">
            <a:spLocks noGrp="1"/>
          </p:cNvSpPr>
          <p:nvPr>
            <p:ph type="title"/>
          </p:nvPr>
        </p:nvSpPr>
        <p:spPr>
          <a:xfrm>
            <a:off x="2631497" y="599943"/>
            <a:ext cx="13025119" cy="1186815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4514850" algn="l"/>
              </a:tabLst>
            </a:pPr>
            <a:r>
              <a:rPr dirty="0" spc="150">
                <a:solidFill>
                  <a:srgbClr val="292E3A"/>
                </a:solidFill>
              </a:rPr>
              <a:t>Security	</a:t>
            </a:r>
            <a:r>
              <a:rPr dirty="0" spc="265">
                <a:solidFill>
                  <a:srgbClr val="292E3A"/>
                </a:solidFill>
              </a:rPr>
              <a:t>&amp;</a:t>
            </a:r>
            <a:r>
              <a:rPr dirty="0" spc="-50">
                <a:solidFill>
                  <a:srgbClr val="292E3A"/>
                </a:solidFill>
              </a:rPr>
              <a:t> </a:t>
            </a:r>
            <a:r>
              <a:rPr dirty="0" spc="409">
                <a:solidFill>
                  <a:srgbClr val="00BE62"/>
                </a:solidFill>
              </a:rPr>
              <a:t>Authentication</a:t>
            </a:r>
          </a:p>
        </p:txBody>
      </p:sp>
      <p:sp>
        <p:nvSpPr>
          <p:cNvPr id="32" name="object 32"/>
          <p:cNvSpPr/>
          <p:nvPr/>
        </p:nvSpPr>
        <p:spPr>
          <a:xfrm>
            <a:off x="1277639" y="2741069"/>
            <a:ext cx="180975" cy="18097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11150772" y="7817159"/>
            <a:ext cx="180975" cy="18097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/>
          <p:nvPr/>
        </p:nvSpPr>
        <p:spPr>
          <a:xfrm>
            <a:off x="11568483" y="7537760"/>
            <a:ext cx="5367020" cy="665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200" spc="-305">
                <a:latin typeface="Arial Black"/>
                <a:cs typeface="Arial Black"/>
              </a:rPr>
              <a:t>Regular </a:t>
            </a:r>
            <a:r>
              <a:rPr dirty="0" sz="4200" spc="-325">
                <a:solidFill>
                  <a:srgbClr val="00BE62"/>
                </a:solidFill>
                <a:latin typeface="Arial Black"/>
                <a:cs typeface="Arial Black"/>
              </a:rPr>
              <a:t>Security</a:t>
            </a:r>
            <a:r>
              <a:rPr dirty="0" sz="4200" spc="-1019">
                <a:solidFill>
                  <a:srgbClr val="00BE62"/>
                </a:solidFill>
                <a:latin typeface="Arial Black"/>
                <a:cs typeface="Arial Black"/>
              </a:rPr>
              <a:t> </a:t>
            </a:r>
            <a:r>
              <a:rPr dirty="0" sz="4200" spc="-245">
                <a:solidFill>
                  <a:srgbClr val="00BE62"/>
                </a:solidFill>
                <a:latin typeface="Arial Black"/>
                <a:cs typeface="Arial Black"/>
              </a:rPr>
              <a:t>Adit</a:t>
            </a:r>
            <a:endParaRPr sz="4200">
              <a:latin typeface="Arial Black"/>
              <a:cs typeface="Arial Black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7574889" y="5067345"/>
            <a:ext cx="180975" cy="18097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 txBox="1"/>
          <p:nvPr/>
        </p:nvSpPr>
        <p:spPr>
          <a:xfrm>
            <a:off x="7992749" y="4787945"/>
            <a:ext cx="3209290" cy="665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200" spc="-325">
                <a:latin typeface="Arial Black"/>
                <a:cs typeface="Arial Black"/>
              </a:rPr>
              <a:t>Data</a:t>
            </a:r>
            <a:r>
              <a:rPr dirty="0" sz="4200" spc="-720">
                <a:latin typeface="Arial Black"/>
                <a:cs typeface="Arial Black"/>
              </a:rPr>
              <a:t> </a:t>
            </a:r>
            <a:r>
              <a:rPr dirty="0" sz="4200" spc="-310">
                <a:solidFill>
                  <a:srgbClr val="00BE62"/>
                </a:solidFill>
                <a:latin typeface="Arial Black"/>
                <a:cs typeface="Arial Black"/>
              </a:rPr>
              <a:t>Privacy</a:t>
            </a:r>
            <a:endParaRPr sz="4200">
              <a:latin typeface="Arial Black"/>
              <a:cs typeface="Arial Black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1504950" y="7817159"/>
            <a:ext cx="180975" cy="18097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 txBox="1"/>
          <p:nvPr/>
        </p:nvSpPr>
        <p:spPr>
          <a:xfrm>
            <a:off x="1922809" y="7537760"/>
            <a:ext cx="5809615" cy="665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200" spc="-434">
                <a:latin typeface="Arial Black"/>
                <a:cs typeface="Arial Black"/>
              </a:rPr>
              <a:t>Secure</a:t>
            </a:r>
            <a:r>
              <a:rPr dirty="0" sz="4200" spc="-705">
                <a:latin typeface="Arial Black"/>
                <a:cs typeface="Arial Black"/>
              </a:rPr>
              <a:t> </a:t>
            </a:r>
            <a:r>
              <a:rPr dirty="0" sz="4200" spc="-360">
                <a:solidFill>
                  <a:srgbClr val="00BE62"/>
                </a:solidFill>
                <a:latin typeface="Arial Black"/>
                <a:cs typeface="Arial Black"/>
              </a:rPr>
              <a:t>Communication</a:t>
            </a:r>
            <a:endParaRPr sz="4200">
              <a:latin typeface="Arial Black"/>
              <a:cs typeface="Arial Black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11150772" y="2741069"/>
            <a:ext cx="180975" cy="18097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 txBox="1"/>
          <p:nvPr/>
        </p:nvSpPr>
        <p:spPr>
          <a:xfrm>
            <a:off x="1695498" y="2461669"/>
            <a:ext cx="15977235" cy="665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885680" algn="l"/>
              </a:tabLst>
            </a:pPr>
            <a:r>
              <a:rPr dirty="0" sz="4200" spc="-450">
                <a:latin typeface="Arial Black"/>
                <a:cs typeface="Arial Black"/>
              </a:rPr>
              <a:t>User</a:t>
            </a:r>
            <a:r>
              <a:rPr dirty="0" sz="4200" spc="-645">
                <a:latin typeface="Arial Black"/>
                <a:cs typeface="Arial Black"/>
              </a:rPr>
              <a:t> </a:t>
            </a:r>
            <a:r>
              <a:rPr dirty="0" sz="4200" spc="-320">
                <a:solidFill>
                  <a:srgbClr val="00BE62"/>
                </a:solidFill>
                <a:latin typeface="Arial Black"/>
                <a:cs typeface="Arial Black"/>
              </a:rPr>
              <a:t>Authentication	</a:t>
            </a:r>
            <a:r>
              <a:rPr dirty="0" sz="4200" spc="-420">
                <a:latin typeface="Arial Black"/>
                <a:cs typeface="Arial Black"/>
              </a:rPr>
              <a:t>Role-Base </a:t>
            </a:r>
            <a:r>
              <a:rPr dirty="0" sz="4200" spc="-670">
                <a:solidFill>
                  <a:srgbClr val="00BE62"/>
                </a:solidFill>
                <a:latin typeface="Arial Black"/>
                <a:cs typeface="Arial Black"/>
              </a:rPr>
              <a:t>Access</a:t>
            </a:r>
            <a:r>
              <a:rPr dirty="0" sz="4200" spc="-950">
                <a:solidFill>
                  <a:srgbClr val="00BE62"/>
                </a:solidFill>
                <a:latin typeface="Arial Black"/>
                <a:cs typeface="Arial Black"/>
              </a:rPr>
              <a:t> </a:t>
            </a:r>
            <a:r>
              <a:rPr dirty="0" sz="4200" spc="-300">
                <a:solidFill>
                  <a:srgbClr val="00BE62"/>
                </a:solidFill>
                <a:latin typeface="Arial Black"/>
                <a:cs typeface="Arial Black"/>
              </a:rPr>
              <a:t>control</a:t>
            </a:r>
            <a:endParaRPr sz="4200">
              <a:latin typeface="Arial Black"/>
              <a:cs typeface="Arial Black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15297058" y="7372045"/>
            <a:ext cx="2990850" cy="2915285"/>
            <a:chOff x="15297058" y="7372045"/>
            <a:chExt cx="2990850" cy="2915285"/>
          </a:xfrm>
        </p:grpSpPr>
        <p:sp>
          <p:nvSpPr>
            <p:cNvPr id="42" name="object 42"/>
            <p:cNvSpPr/>
            <p:nvPr/>
          </p:nvSpPr>
          <p:spPr>
            <a:xfrm>
              <a:off x="16023762" y="7372045"/>
              <a:ext cx="2264410" cy="2915285"/>
            </a:xfrm>
            <a:custGeom>
              <a:avLst/>
              <a:gdLst/>
              <a:ahLst/>
              <a:cxnLst/>
              <a:rect l="l" t="t" r="r" b="b"/>
              <a:pathLst>
                <a:path w="2264409" h="2915284">
                  <a:moveTo>
                    <a:pt x="973892" y="1941061"/>
                  </a:moveTo>
                  <a:lnTo>
                    <a:pt x="1947230" y="2914954"/>
                  </a:lnTo>
                  <a:lnTo>
                    <a:pt x="0" y="2914954"/>
                  </a:lnTo>
                  <a:lnTo>
                    <a:pt x="973892" y="1941061"/>
                  </a:lnTo>
                  <a:close/>
                </a:path>
                <a:path w="2264409" h="2915284">
                  <a:moveTo>
                    <a:pt x="2264145" y="0"/>
                  </a:moveTo>
                  <a:lnTo>
                    <a:pt x="2264145" y="2098978"/>
                  </a:lnTo>
                  <a:lnTo>
                    <a:pt x="1214357" y="1049788"/>
                  </a:lnTo>
                  <a:lnTo>
                    <a:pt x="2264145" y="0"/>
                  </a:lnTo>
                  <a:close/>
                </a:path>
              </a:pathLst>
            </a:custGeom>
            <a:solidFill>
              <a:srgbClr val="00BE6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15297058" y="7605331"/>
              <a:ext cx="2990850" cy="2682240"/>
            </a:xfrm>
            <a:custGeom>
              <a:avLst/>
              <a:gdLst/>
              <a:ahLst/>
              <a:cxnLst/>
              <a:rect l="l" t="t" r="r" b="b"/>
              <a:pathLst>
                <a:path w="2990850" h="2682240">
                  <a:moveTo>
                    <a:pt x="891871" y="1707775"/>
                  </a:moveTo>
                  <a:lnTo>
                    <a:pt x="1865209" y="2681668"/>
                  </a:lnTo>
                  <a:lnTo>
                    <a:pt x="0" y="2681668"/>
                  </a:lnTo>
                  <a:lnTo>
                    <a:pt x="0" y="2599646"/>
                  </a:lnTo>
                  <a:lnTo>
                    <a:pt x="891871" y="1707775"/>
                  </a:lnTo>
                  <a:close/>
                </a:path>
                <a:path w="2990850" h="2682240">
                  <a:moveTo>
                    <a:pt x="2986064" y="0"/>
                  </a:moveTo>
                  <a:lnTo>
                    <a:pt x="2990849" y="0"/>
                  </a:lnTo>
                  <a:lnTo>
                    <a:pt x="2990849" y="44264"/>
                  </a:lnTo>
                  <a:lnTo>
                    <a:pt x="2219210" y="815903"/>
                  </a:lnTo>
                  <a:lnTo>
                    <a:pt x="2990849" y="1587542"/>
                  </a:lnTo>
                  <a:lnTo>
                    <a:pt x="2990849" y="1632405"/>
                  </a:lnTo>
                  <a:lnTo>
                    <a:pt x="2986064" y="1632405"/>
                  </a:lnTo>
                  <a:lnTo>
                    <a:pt x="2981279" y="1630611"/>
                  </a:lnTo>
                  <a:lnTo>
                    <a:pt x="2180329" y="829661"/>
                  </a:lnTo>
                  <a:lnTo>
                    <a:pt x="2176291" y="823530"/>
                  </a:lnTo>
                  <a:lnTo>
                    <a:pt x="2174945" y="816501"/>
                  </a:lnTo>
                  <a:lnTo>
                    <a:pt x="2176291" y="809473"/>
                  </a:lnTo>
                  <a:lnTo>
                    <a:pt x="2180329" y="803342"/>
                  </a:lnTo>
                  <a:lnTo>
                    <a:pt x="2977690" y="5981"/>
                  </a:lnTo>
                  <a:lnTo>
                    <a:pt x="2981279" y="1794"/>
                  </a:lnTo>
                  <a:lnTo>
                    <a:pt x="2986064" y="0"/>
                  </a:lnTo>
                  <a:close/>
                </a:path>
              </a:pathLst>
            </a:custGeom>
            <a:solidFill>
              <a:srgbClr val="7DD95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15704340" y="8867470"/>
              <a:ext cx="2583815" cy="1419860"/>
            </a:xfrm>
            <a:custGeom>
              <a:avLst/>
              <a:gdLst/>
              <a:ahLst/>
              <a:cxnLst/>
              <a:rect l="l" t="t" r="r" b="b"/>
              <a:pathLst>
                <a:path w="2583815" h="1419859">
                  <a:moveTo>
                    <a:pt x="484589" y="942715"/>
                  </a:moveTo>
                  <a:lnTo>
                    <a:pt x="491618" y="944061"/>
                  </a:lnTo>
                  <a:lnTo>
                    <a:pt x="497749" y="948099"/>
                  </a:lnTo>
                  <a:lnTo>
                    <a:pt x="969179" y="1419529"/>
                  </a:lnTo>
                  <a:lnTo>
                    <a:pt x="917139" y="1419529"/>
                  </a:lnTo>
                  <a:lnTo>
                    <a:pt x="484589" y="986980"/>
                  </a:lnTo>
                  <a:lnTo>
                    <a:pt x="432549" y="986980"/>
                  </a:lnTo>
                  <a:lnTo>
                    <a:pt x="471430" y="948099"/>
                  </a:lnTo>
                  <a:lnTo>
                    <a:pt x="477561" y="944061"/>
                  </a:lnTo>
                  <a:lnTo>
                    <a:pt x="484589" y="942715"/>
                  </a:lnTo>
                  <a:close/>
                </a:path>
                <a:path w="2583815" h="1419859">
                  <a:moveTo>
                    <a:pt x="432549" y="986980"/>
                  </a:moveTo>
                  <a:lnTo>
                    <a:pt x="484589" y="986980"/>
                  </a:lnTo>
                  <a:lnTo>
                    <a:pt x="52040" y="1419529"/>
                  </a:lnTo>
                  <a:lnTo>
                    <a:pt x="0" y="1419529"/>
                  </a:lnTo>
                  <a:lnTo>
                    <a:pt x="432549" y="986980"/>
                  </a:lnTo>
                  <a:close/>
                </a:path>
                <a:path w="2583815" h="1419859">
                  <a:moveTo>
                    <a:pt x="2583568" y="0"/>
                  </a:moveTo>
                  <a:lnTo>
                    <a:pt x="2583568" y="1419529"/>
                  </a:lnTo>
                  <a:lnTo>
                    <a:pt x="1904017" y="1419529"/>
                  </a:lnTo>
                  <a:lnTo>
                    <a:pt x="1533780" y="1049788"/>
                  </a:lnTo>
                  <a:lnTo>
                    <a:pt x="2583568" y="0"/>
                  </a:lnTo>
                  <a:close/>
                </a:path>
              </a:pathLst>
            </a:custGeom>
            <a:solidFill>
              <a:srgbClr val="C1FF72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922020" y="4369129"/>
            <a:ext cx="1868805" cy="2047239"/>
          </a:xfrm>
          <a:custGeom>
            <a:avLst/>
            <a:gdLst/>
            <a:ahLst/>
            <a:cxnLst/>
            <a:rect l="l" t="t" r="r" b="b"/>
            <a:pathLst>
              <a:path w="1868804" h="2047239">
                <a:moveTo>
                  <a:pt x="1868487" y="0"/>
                </a:moveTo>
                <a:lnTo>
                  <a:pt x="1784400" y="0"/>
                </a:lnTo>
                <a:lnTo>
                  <a:pt x="1784400" y="325755"/>
                </a:lnTo>
                <a:lnTo>
                  <a:pt x="1733219" y="333057"/>
                </a:lnTo>
                <a:lnTo>
                  <a:pt x="1682432" y="341896"/>
                </a:lnTo>
                <a:lnTo>
                  <a:pt x="1632038" y="352259"/>
                </a:lnTo>
                <a:lnTo>
                  <a:pt x="1582051" y="364172"/>
                </a:lnTo>
                <a:lnTo>
                  <a:pt x="1532496" y="377596"/>
                </a:lnTo>
                <a:lnTo>
                  <a:pt x="1483385" y="392544"/>
                </a:lnTo>
                <a:lnTo>
                  <a:pt x="1434744" y="409003"/>
                </a:lnTo>
                <a:lnTo>
                  <a:pt x="1386560" y="426974"/>
                </a:lnTo>
                <a:lnTo>
                  <a:pt x="1338872" y="446443"/>
                </a:lnTo>
                <a:lnTo>
                  <a:pt x="1291678" y="467423"/>
                </a:lnTo>
                <a:lnTo>
                  <a:pt x="1245019" y="489889"/>
                </a:lnTo>
                <a:lnTo>
                  <a:pt x="1198880" y="513842"/>
                </a:lnTo>
                <a:lnTo>
                  <a:pt x="1153287" y="539280"/>
                </a:lnTo>
                <a:lnTo>
                  <a:pt x="1110056" y="565086"/>
                </a:lnTo>
                <a:lnTo>
                  <a:pt x="1067689" y="592112"/>
                </a:lnTo>
                <a:lnTo>
                  <a:pt x="1026210" y="620331"/>
                </a:lnTo>
                <a:lnTo>
                  <a:pt x="985634" y="649719"/>
                </a:lnTo>
                <a:lnTo>
                  <a:pt x="945997" y="680262"/>
                </a:lnTo>
                <a:lnTo>
                  <a:pt x="907326" y="711923"/>
                </a:lnTo>
                <a:lnTo>
                  <a:pt x="869632" y="744677"/>
                </a:lnTo>
                <a:lnTo>
                  <a:pt x="832942" y="778510"/>
                </a:lnTo>
                <a:lnTo>
                  <a:pt x="797293" y="813384"/>
                </a:lnTo>
                <a:lnTo>
                  <a:pt x="762685" y="849299"/>
                </a:lnTo>
                <a:lnTo>
                  <a:pt x="729170" y="886206"/>
                </a:lnTo>
                <a:lnTo>
                  <a:pt x="696747" y="924090"/>
                </a:lnTo>
                <a:lnTo>
                  <a:pt x="665454" y="962914"/>
                </a:lnTo>
                <a:lnTo>
                  <a:pt x="635304" y="1002677"/>
                </a:lnTo>
                <a:lnTo>
                  <a:pt x="606348" y="1043343"/>
                </a:lnTo>
                <a:lnTo>
                  <a:pt x="578573" y="1084897"/>
                </a:lnTo>
                <a:lnTo>
                  <a:pt x="552030" y="1127290"/>
                </a:lnTo>
                <a:lnTo>
                  <a:pt x="526732" y="1170520"/>
                </a:lnTo>
                <a:lnTo>
                  <a:pt x="503224" y="1213535"/>
                </a:lnTo>
                <a:lnTo>
                  <a:pt x="480999" y="1257160"/>
                </a:lnTo>
                <a:lnTo>
                  <a:pt x="460057" y="1301369"/>
                </a:lnTo>
                <a:lnTo>
                  <a:pt x="440423" y="1346123"/>
                </a:lnTo>
                <a:lnTo>
                  <a:pt x="422097" y="1391399"/>
                </a:lnTo>
                <a:lnTo>
                  <a:pt x="405079" y="1437157"/>
                </a:lnTo>
                <a:lnTo>
                  <a:pt x="389382" y="1483372"/>
                </a:lnTo>
                <a:lnTo>
                  <a:pt x="375031" y="1530007"/>
                </a:lnTo>
                <a:lnTo>
                  <a:pt x="362013" y="1577022"/>
                </a:lnTo>
                <a:lnTo>
                  <a:pt x="350354" y="1624406"/>
                </a:lnTo>
                <a:lnTo>
                  <a:pt x="340042" y="1672094"/>
                </a:lnTo>
                <a:lnTo>
                  <a:pt x="331114" y="1720075"/>
                </a:lnTo>
                <a:lnTo>
                  <a:pt x="323545" y="1768322"/>
                </a:lnTo>
                <a:lnTo>
                  <a:pt x="317373" y="1816773"/>
                </a:lnTo>
                <a:lnTo>
                  <a:pt x="312597" y="1865426"/>
                </a:lnTo>
                <a:lnTo>
                  <a:pt x="309206" y="1914232"/>
                </a:lnTo>
                <a:lnTo>
                  <a:pt x="307238" y="1963166"/>
                </a:lnTo>
                <a:lnTo>
                  <a:pt x="84429" y="1963051"/>
                </a:lnTo>
                <a:lnTo>
                  <a:pt x="86194" y="1911883"/>
                </a:lnTo>
                <a:lnTo>
                  <a:pt x="89281" y="1860956"/>
                </a:lnTo>
                <a:lnTo>
                  <a:pt x="93700" y="1810283"/>
                </a:lnTo>
                <a:lnTo>
                  <a:pt x="99428" y="1759902"/>
                </a:lnTo>
                <a:lnTo>
                  <a:pt x="106464" y="1709826"/>
                </a:lnTo>
                <a:lnTo>
                  <a:pt x="114782" y="1660080"/>
                </a:lnTo>
                <a:lnTo>
                  <a:pt x="124396" y="1610664"/>
                </a:lnTo>
                <a:lnTo>
                  <a:pt x="135293" y="1561617"/>
                </a:lnTo>
                <a:lnTo>
                  <a:pt x="147447" y="1512951"/>
                </a:lnTo>
                <a:lnTo>
                  <a:pt x="160870" y="1464691"/>
                </a:lnTo>
                <a:lnTo>
                  <a:pt x="175552" y="1416862"/>
                </a:lnTo>
                <a:lnTo>
                  <a:pt x="191477" y="1369466"/>
                </a:lnTo>
                <a:lnTo>
                  <a:pt x="208635" y="1322539"/>
                </a:lnTo>
                <a:lnTo>
                  <a:pt x="227025" y="1276083"/>
                </a:lnTo>
                <a:lnTo>
                  <a:pt x="246634" y="1230147"/>
                </a:lnTo>
                <a:lnTo>
                  <a:pt x="267449" y="1184732"/>
                </a:lnTo>
                <a:lnTo>
                  <a:pt x="289483" y="1139850"/>
                </a:lnTo>
                <a:lnTo>
                  <a:pt x="312699" y="1095540"/>
                </a:lnTo>
                <a:lnTo>
                  <a:pt x="337108" y="1051814"/>
                </a:lnTo>
                <a:lnTo>
                  <a:pt x="362699" y="1008684"/>
                </a:lnTo>
                <a:lnTo>
                  <a:pt x="389458" y="966190"/>
                </a:lnTo>
                <a:lnTo>
                  <a:pt x="417385" y="924331"/>
                </a:lnTo>
                <a:lnTo>
                  <a:pt x="446455" y="883132"/>
                </a:lnTo>
                <a:lnTo>
                  <a:pt x="476681" y="842632"/>
                </a:lnTo>
                <a:lnTo>
                  <a:pt x="508038" y="802817"/>
                </a:lnTo>
                <a:lnTo>
                  <a:pt x="540524" y="763739"/>
                </a:lnTo>
                <a:lnTo>
                  <a:pt x="574141" y="725411"/>
                </a:lnTo>
                <a:lnTo>
                  <a:pt x="608863" y="687832"/>
                </a:lnTo>
                <a:lnTo>
                  <a:pt x="674370" y="621220"/>
                </a:lnTo>
                <a:lnTo>
                  <a:pt x="493483" y="440334"/>
                </a:lnTo>
                <a:lnTo>
                  <a:pt x="617486" y="316331"/>
                </a:lnTo>
                <a:lnTo>
                  <a:pt x="278968" y="285203"/>
                </a:lnTo>
                <a:lnTo>
                  <a:pt x="310108" y="623735"/>
                </a:lnTo>
                <a:lnTo>
                  <a:pt x="434060" y="499770"/>
                </a:lnTo>
                <a:lnTo>
                  <a:pt x="555828" y="621576"/>
                </a:lnTo>
                <a:lnTo>
                  <a:pt x="520052" y="659866"/>
                </a:lnTo>
                <a:lnTo>
                  <a:pt x="485355" y="698957"/>
                </a:lnTo>
                <a:lnTo>
                  <a:pt x="451764" y="738847"/>
                </a:lnTo>
                <a:lnTo>
                  <a:pt x="419277" y="779513"/>
                </a:lnTo>
                <a:lnTo>
                  <a:pt x="387896" y="820953"/>
                </a:lnTo>
                <a:lnTo>
                  <a:pt x="357644" y="863155"/>
                </a:lnTo>
                <a:lnTo>
                  <a:pt x="328523" y="906106"/>
                </a:lnTo>
                <a:lnTo>
                  <a:pt x="300532" y="949794"/>
                </a:lnTo>
                <a:lnTo>
                  <a:pt x="273685" y="994219"/>
                </a:lnTo>
                <a:lnTo>
                  <a:pt x="247992" y="1039368"/>
                </a:lnTo>
                <a:lnTo>
                  <a:pt x="223469" y="1085227"/>
                </a:lnTo>
                <a:lnTo>
                  <a:pt x="200113" y="1131773"/>
                </a:lnTo>
                <a:lnTo>
                  <a:pt x="177939" y="1179017"/>
                </a:lnTo>
                <a:lnTo>
                  <a:pt x="156946" y="1226947"/>
                </a:lnTo>
                <a:lnTo>
                  <a:pt x="138023" y="1273327"/>
                </a:lnTo>
                <a:lnTo>
                  <a:pt x="120307" y="1320063"/>
                </a:lnTo>
                <a:lnTo>
                  <a:pt x="103797" y="1367142"/>
                </a:lnTo>
                <a:lnTo>
                  <a:pt x="88493" y="1414538"/>
                </a:lnTo>
                <a:lnTo>
                  <a:pt x="74409" y="1462265"/>
                </a:lnTo>
                <a:lnTo>
                  <a:pt x="61531" y="1510296"/>
                </a:lnTo>
                <a:lnTo>
                  <a:pt x="49872" y="1558620"/>
                </a:lnTo>
                <a:lnTo>
                  <a:pt x="39420" y="1607223"/>
                </a:lnTo>
                <a:lnTo>
                  <a:pt x="30200" y="1656105"/>
                </a:lnTo>
                <a:lnTo>
                  <a:pt x="22199" y="1705254"/>
                </a:lnTo>
                <a:lnTo>
                  <a:pt x="15430" y="1754644"/>
                </a:lnTo>
                <a:lnTo>
                  <a:pt x="9880" y="1804289"/>
                </a:lnTo>
                <a:lnTo>
                  <a:pt x="5549" y="1854149"/>
                </a:lnTo>
                <a:lnTo>
                  <a:pt x="2463" y="1904238"/>
                </a:lnTo>
                <a:lnTo>
                  <a:pt x="609" y="1954542"/>
                </a:lnTo>
                <a:lnTo>
                  <a:pt x="0" y="2047024"/>
                </a:lnTo>
                <a:lnTo>
                  <a:pt x="390728" y="2047240"/>
                </a:lnTo>
                <a:lnTo>
                  <a:pt x="390728" y="2005152"/>
                </a:lnTo>
                <a:lnTo>
                  <a:pt x="391515" y="1956142"/>
                </a:lnTo>
                <a:lnTo>
                  <a:pt x="393801" y="1907349"/>
                </a:lnTo>
                <a:lnTo>
                  <a:pt x="397560" y="1858797"/>
                </a:lnTo>
                <a:lnTo>
                  <a:pt x="402780" y="1810524"/>
                </a:lnTo>
                <a:lnTo>
                  <a:pt x="409435" y="1762569"/>
                </a:lnTo>
                <a:lnTo>
                  <a:pt x="417512" y="1714944"/>
                </a:lnTo>
                <a:lnTo>
                  <a:pt x="426999" y="1667700"/>
                </a:lnTo>
                <a:lnTo>
                  <a:pt x="437870" y="1620837"/>
                </a:lnTo>
                <a:lnTo>
                  <a:pt x="450126" y="1574406"/>
                </a:lnTo>
                <a:lnTo>
                  <a:pt x="463727" y="1528419"/>
                </a:lnTo>
                <a:lnTo>
                  <a:pt x="478675" y="1482928"/>
                </a:lnTo>
                <a:lnTo>
                  <a:pt x="494944" y="1437944"/>
                </a:lnTo>
                <a:lnTo>
                  <a:pt x="512508" y="1393507"/>
                </a:lnTo>
                <a:lnTo>
                  <a:pt x="531368" y="1349641"/>
                </a:lnTo>
                <a:lnTo>
                  <a:pt x="551510" y="1306372"/>
                </a:lnTo>
                <a:lnTo>
                  <a:pt x="572897" y="1263726"/>
                </a:lnTo>
                <a:lnTo>
                  <a:pt x="595515" y="1221752"/>
                </a:lnTo>
                <a:lnTo>
                  <a:pt x="619366" y="1180452"/>
                </a:lnTo>
                <a:lnTo>
                  <a:pt x="644423" y="1139875"/>
                </a:lnTo>
                <a:lnTo>
                  <a:pt x="670661" y="1100048"/>
                </a:lnTo>
                <a:lnTo>
                  <a:pt x="698068" y="1060996"/>
                </a:lnTo>
                <a:lnTo>
                  <a:pt x="726630" y="1022756"/>
                </a:lnTo>
                <a:lnTo>
                  <a:pt x="756335" y="985342"/>
                </a:lnTo>
                <a:lnTo>
                  <a:pt x="787146" y="948791"/>
                </a:lnTo>
                <a:lnTo>
                  <a:pt x="819073" y="913130"/>
                </a:lnTo>
                <a:lnTo>
                  <a:pt x="852081" y="878395"/>
                </a:lnTo>
                <a:lnTo>
                  <a:pt x="886167" y="844600"/>
                </a:lnTo>
                <a:lnTo>
                  <a:pt x="921296" y="811796"/>
                </a:lnTo>
                <a:lnTo>
                  <a:pt x="957465" y="779995"/>
                </a:lnTo>
                <a:lnTo>
                  <a:pt x="994651" y="749236"/>
                </a:lnTo>
                <a:lnTo>
                  <a:pt x="1032840" y="719543"/>
                </a:lnTo>
                <a:lnTo>
                  <a:pt x="1072007" y="690956"/>
                </a:lnTo>
                <a:lnTo>
                  <a:pt x="1112151" y="663486"/>
                </a:lnTo>
                <a:lnTo>
                  <a:pt x="1153248" y="637171"/>
                </a:lnTo>
                <a:lnTo>
                  <a:pt x="1195273" y="612038"/>
                </a:lnTo>
                <a:lnTo>
                  <a:pt x="1241069" y="586562"/>
                </a:lnTo>
                <a:lnTo>
                  <a:pt x="1287437" y="562648"/>
                </a:lnTo>
                <a:lnTo>
                  <a:pt x="1334376" y="540321"/>
                </a:lnTo>
                <a:lnTo>
                  <a:pt x="1381848" y="519569"/>
                </a:lnTo>
                <a:lnTo>
                  <a:pt x="1429842" y="500405"/>
                </a:lnTo>
                <a:lnTo>
                  <a:pt x="1478356" y="482828"/>
                </a:lnTo>
                <a:lnTo>
                  <a:pt x="1527365" y="466852"/>
                </a:lnTo>
                <a:lnTo>
                  <a:pt x="1576857" y="452488"/>
                </a:lnTo>
                <a:lnTo>
                  <a:pt x="1626806" y="439737"/>
                </a:lnTo>
                <a:lnTo>
                  <a:pt x="1677200" y="428599"/>
                </a:lnTo>
                <a:lnTo>
                  <a:pt x="1728025" y="419087"/>
                </a:lnTo>
                <a:lnTo>
                  <a:pt x="1779270" y="411213"/>
                </a:lnTo>
                <a:lnTo>
                  <a:pt x="1830895" y="404964"/>
                </a:lnTo>
                <a:lnTo>
                  <a:pt x="1868487" y="401027"/>
                </a:lnTo>
                <a:lnTo>
                  <a:pt x="1868487" y="0"/>
                </a:lnTo>
                <a:close/>
              </a:path>
            </a:pathLst>
          </a:custGeom>
          <a:solidFill>
            <a:srgbClr val="7DD95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915696" y="6505130"/>
            <a:ext cx="2047239" cy="1868805"/>
          </a:xfrm>
          <a:custGeom>
            <a:avLst/>
            <a:gdLst/>
            <a:ahLst/>
            <a:cxnLst/>
            <a:rect l="l" t="t" r="r" b="b"/>
            <a:pathLst>
              <a:path w="2047240" h="1868804">
                <a:moveTo>
                  <a:pt x="2047163" y="1477784"/>
                </a:moveTo>
                <a:lnTo>
                  <a:pt x="2005177" y="1477784"/>
                </a:lnTo>
                <a:lnTo>
                  <a:pt x="1956142" y="1476997"/>
                </a:lnTo>
                <a:lnTo>
                  <a:pt x="1907349" y="1474711"/>
                </a:lnTo>
                <a:lnTo>
                  <a:pt x="1858797" y="1470952"/>
                </a:lnTo>
                <a:lnTo>
                  <a:pt x="1810524" y="1465745"/>
                </a:lnTo>
                <a:lnTo>
                  <a:pt x="1762569" y="1459090"/>
                </a:lnTo>
                <a:lnTo>
                  <a:pt x="1714944" y="1451013"/>
                </a:lnTo>
                <a:lnTo>
                  <a:pt x="1667687" y="1441526"/>
                </a:lnTo>
                <a:lnTo>
                  <a:pt x="1620824" y="1430655"/>
                </a:lnTo>
                <a:lnTo>
                  <a:pt x="1574393" y="1418399"/>
                </a:lnTo>
                <a:lnTo>
                  <a:pt x="1528406" y="1404797"/>
                </a:lnTo>
                <a:lnTo>
                  <a:pt x="1482915" y="1389849"/>
                </a:lnTo>
                <a:lnTo>
                  <a:pt x="1437932" y="1373593"/>
                </a:lnTo>
                <a:lnTo>
                  <a:pt x="1393494" y="1356017"/>
                </a:lnTo>
                <a:lnTo>
                  <a:pt x="1349629" y="1337157"/>
                </a:lnTo>
                <a:lnTo>
                  <a:pt x="1306360" y="1317028"/>
                </a:lnTo>
                <a:lnTo>
                  <a:pt x="1263726" y="1295641"/>
                </a:lnTo>
                <a:lnTo>
                  <a:pt x="1221740" y="1273009"/>
                </a:lnTo>
                <a:lnTo>
                  <a:pt x="1180452" y="1249159"/>
                </a:lnTo>
                <a:lnTo>
                  <a:pt x="1139875" y="1224114"/>
                </a:lnTo>
                <a:lnTo>
                  <a:pt x="1100048" y="1197876"/>
                </a:lnTo>
                <a:lnTo>
                  <a:pt x="1060996" y="1170457"/>
                </a:lnTo>
                <a:lnTo>
                  <a:pt x="1022756" y="1141895"/>
                </a:lnTo>
                <a:lnTo>
                  <a:pt x="985342" y="1112202"/>
                </a:lnTo>
                <a:lnTo>
                  <a:pt x="948791" y="1081379"/>
                </a:lnTo>
                <a:lnTo>
                  <a:pt x="913130" y="1049451"/>
                </a:lnTo>
                <a:lnTo>
                  <a:pt x="878382" y="1016444"/>
                </a:lnTo>
                <a:lnTo>
                  <a:pt x="844600" y="982357"/>
                </a:lnTo>
                <a:lnTo>
                  <a:pt x="811784" y="947229"/>
                </a:lnTo>
                <a:lnTo>
                  <a:pt x="779983" y="911059"/>
                </a:lnTo>
                <a:lnTo>
                  <a:pt x="749223" y="873874"/>
                </a:lnTo>
                <a:lnTo>
                  <a:pt x="719531" y="835685"/>
                </a:lnTo>
                <a:lnTo>
                  <a:pt x="690930" y="796505"/>
                </a:lnTo>
                <a:lnTo>
                  <a:pt x="663448" y="756361"/>
                </a:lnTo>
                <a:lnTo>
                  <a:pt x="637133" y="715276"/>
                </a:lnTo>
                <a:lnTo>
                  <a:pt x="611987" y="673239"/>
                </a:lnTo>
                <a:lnTo>
                  <a:pt x="586524" y="627443"/>
                </a:lnTo>
                <a:lnTo>
                  <a:pt x="562622" y="581075"/>
                </a:lnTo>
                <a:lnTo>
                  <a:pt x="540296" y="534149"/>
                </a:lnTo>
                <a:lnTo>
                  <a:pt x="519557" y="486664"/>
                </a:lnTo>
                <a:lnTo>
                  <a:pt x="500405" y="438670"/>
                </a:lnTo>
                <a:lnTo>
                  <a:pt x="482841" y="390156"/>
                </a:lnTo>
                <a:lnTo>
                  <a:pt x="466877" y="341147"/>
                </a:lnTo>
                <a:lnTo>
                  <a:pt x="452513" y="291668"/>
                </a:lnTo>
                <a:lnTo>
                  <a:pt x="439762" y="241731"/>
                </a:lnTo>
                <a:lnTo>
                  <a:pt x="428625" y="191338"/>
                </a:lnTo>
                <a:lnTo>
                  <a:pt x="419100" y="140525"/>
                </a:lnTo>
                <a:lnTo>
                  <a:pt x="411200" y="89306"/>
                </a:lnTo>
                <a:lnTo>
                  <a:pt x="404926" y="37693"/>
                </a:lnTo>
                <a:lnTo>
                  <a:pt x="400989" y="0"/>
                </a:lnTo>
                <a:lnTo>
                  <a:pt x="0" y="0"/>
                </a:lnTo>
                <a:lnTo>
                  <a:pt x="0" y="84099"/>
                </a:lnTo>
                <a:lnTo>
                  <a:pt x="325716" y="84099"/>
                </a:lnTo>
                <a:lnTo>
                  <a:pt x="333044" y="135280"/>
                </a:lnTo>
                <a:lnTo>
                  <a:pt x="341896" y="186080"/>
                </a:lnTo>
                <a:lnTo>
                  <a:pt x="352272" y="236474"/>
                </a:lnTo>
                <a:lnTo>
                  <a:pt x="364185" y="286448"/>
                </a:lnTo>
                <a:lnTo>
                  <a:pt x="377609" y="336003"/>
                </a:lnTo>
                <a:lnTo>
                  <a:pt x="392557" y="385114"/>
                </a:lnTo>
                <a:lnTo>
                  <a:pt x="409016" y="433768"/>
                </a:lnTo>
                <a:lnTo>
                  <a:pt x="426974" y="481952"/>
                </a:lnTo>
                <a:lnTo>
                  <a:pt x="446443" y="529640"/>
                </a:lnTo>
                <a:lnTo>
                  <a:pt x="467410" y="576834"/>
                </a:lnTo>
                <a:lnTo>
                  <a:pt x="489864" y="623506"/>
                </a:lnTo>
                <a:lnTo>
                  <a:pt x="513816" y="669645"/>
                </a:lnTo>
                <a:lnTo>
                  <a:pt x="539254" y="715225"/>
                </a:lnTo>
                <a:lnTo>
                  <a:pt x="565073" y="758456"/>
                </a:lnTo>
                <a:lnTo>
                  <a:pt x="592124" y="800836"/>
                </a:lnTo>
                <a:lnTo>
                  <a:pt x="620356" y="842314"/>
                </a:lnTo>
                <a:lnTo>
                  <a:pt x="649757" y="882878"/>
                </a:lnTo>
                <a:lnTo>
                  <a:pt x="680300" y="922515"/>
                </a:lnTo>
                <a:lnTo>
                  <a:pt x="711962" y="961199"/>
                </a:lnTo>
                <a:lnTo>
                  <a:pt x="744728" y="998893"/>
                </a:lnTo>
                <a:lnTo>
                  <a:pt x="778560" y="1035570"/>
                </a:lnTo>
                <a:lnTo>
                  <a:pt x="813435" y="1071232"/>
                </a:lnTo>
                <a:lnTo>
                  <a:pt x="849337" y="1105827"/>
                </a:lnTo>
                <a:lnTo>
                  <a:pt x="886244" y="1139355"/>
                </a:lnTo>
                <a:lnTo>
                  <a:pt x="924115" y="1171778"/>
                </a:lnTo>
                <a:lnTo>
                  <a:pt x="962952" y="1203071"/>
                </a:lnTo>
                <a:lnTo>
                  <a:pt x="1002703" y="1233208"/>
                </a:lnTo>
                <a:lnTo>
                  <a:pt x="1043355" y="1262176"/>
                </a:lnTo>
                <a:lnTo>
                  <a:pt x="1084884" y="1289951"/>
                </a:lnTo>
                <a:lnTo>
                  <a:pt x="1127264" y="1316507"/>
                </a:lnTo>
                <a:lnTo>
                  <a:pt x="1170482" y="1341805"/>
                </a:lnTo>
                <a:lnTo>
                  <a:pt x="1213485" y="1365313"/>
                </a:lnTo>
                <a:lnTo>
                  <a:pt x="1257109" y="1387538"/>
                </a:lnTo>
                <a:lnTo>
                  <a:pt x="1301318" y="1408480"/>
                </a:lnTo>
                <a:lnTo>
                  <a:pt x="1346085" y="1428115"/>
                </a:lnTo>
                <a:lnTo>
                  <a:pt x="1391361" y="1446441"/>
                </a:lnTo>
                <a:lnTo>
                  <a:pt x="1437132" y="1463459"/>
                </a:lnTo>
                <a:lnTo>
                  <a:pt x="1483347" y="1479143"/>
                </a:lnTo>
                <a:lnTo>
                  <a:pt x="1529981" y="1493494"/>
                </a:lnTo>
                <a:lnTo>
                  <a:pt x="1577009" y="1506512"/>
                </a:lnTo>
                <a:lnTo>
                  <a:pt x="1624380" y="1518170"/>
                </a:lnTo>
                <a:lnTo>
                  <a:pt x="1672082" y="1528483"/>
                </a:lnTo>
                <a:lnTo>
                  <a:pt x="1720062" y="1537423"/>
                </a:lnTo>
                <a:lnTo>
                  <a:pt x="1768297" y="1544980"/>
                </a:lnTo>
                <a:lnTo>
                  <a:pt x="1816747" y="1551152"/>
                </a:lnTo>
                <a:lnTo>
                  <a:pt x="1865388" y="1555940"/>
                </a:lnTo>
                <a:lnTo>
                  <a:pt x="1914182" y="1559331"/>
                </a:lnTo>
                <a:lnTo>
                  <a:pt x="1963089" y="1561299"/>
                </a:lnTo>
                <a:lnTo>
                  <a:pt x="1962975" y="1784096"/>
                </a:lnTo>
                <a:lnTo>
                  <a:pt x="1911807" y="1782330"/>
                </a:lnTo>
                <a:lnTo>
                  <a:pt x="1860880" y="1779244"/>
                </a:lnTo>
                <a:lnTo>
                  <a:pt x="1810219" y="1774825"/>
                </a:lnTo>
                <a:lnTo>
                  <a:pt x="1759839" y="1769097"/>
                </a:lnTo>
                <a:lnTo>
                  <a:pt x="1709762" y="1762074"/>
                </a:lnTo>
                <a:lnTo>
                  <a:pt x="1660004" y="1753743"/>
                </a:lnTo>
                <a:lnTo>
                  <a:pt x="1610601" y="1744141"/>
                </a:lnTo>
                <a:lnTo>
                  <a:pt x="1561553" y="1733245"/>
                </a:lnTo>
                <a:lnTo>
                  <a:pt x="1512887" y="1721078"/>
                </a:lnTo>
                <a:lnTo>
                  <a:pt x="1464627" y="1707654"/>
                </a:lnTo>
                <a:lnTo>
                  <a:pt x="1416786" y="1692986"/>
                </a:lnTo>
                <a:lnTo>
                  <a:pt x="1369402" y="1677060"/>
                </a:lnTo>
                <a:lnTo>
                  <a:pt x="1322476" y="1659902"/>
                </a:lnTo>
                <a:lnTo>
                  <a:pt x="1276019" y="1641513"/>
                </a:lnTo>
                <a:lnTo>
                  <a:pt x="1230083" y="1621904"/>
                </a:lnTo>
                <a:lnTo>
                  <a:pt x="1184668" y="1601076"/>
                </a:lnTo>
                <a:lnTo>
                  <a:pt x="1139786" y="1579054"/>
                </a:lnTo>
                <a:lnTo>
                  <a:pt x="1095476" y="1555826"/>
                </a:lnTo>
                <a:lnTo>
                  <a:pt x="1051750" y="1531416"/>
                </a:lnTo>
                <a:lnTo>
                  <a:pt x="1008634" y="1505826"/>
                </a:lnTo>
                <a:lnTo>
                  <a:pt x="966139" y="1479067"/>
                </a:lnTo>
                <a:lnTo>
                  <a:pt x="924280" y="1451140"/>
                </a:lnTo>
                <a:lnTo>
                  <a:pt x="883094" y="1422069"/>
                </a:lnTo>
                <a:lnTo>
                  <a:pt x="842581" y="1391843"/>
                </a:lnTo>
                <a:lnTo>
                  <a:pt x="802779" y="1360487"/>
                </a:lnTo>
                <a:lnTo>
                  <a:pt x="763701" y="1328000"/>
                </a:lnTo>
                <a:lnTo>
                  <a:pt x="725373" y="1294396"/>
                </a:lnTo>
                <a:lnTo>
                  <a:pt x="687793" y="1259674"/>
                </a:lnTo>
                <a:lnTo>
                  <a:pt x="651014" y="1223848"/>
                </a:lnTo>
                <a:lnTo>
                  <a:pt x="621309" y="1194130"/>
                </a:lnTo>
                <a:lnTo>
                  <a:pt x="440410" y="1375029"/>
                </a:lnTo>
                <a:lnTo>
                  <a:pt x="316433" y="1251026"/>
                </a:lnTo>
                <a:lnTo>
                  <a:pt x="285292" y="1589544"/>
                </a:lnTo>
                <a:lnTo>
                  <a:pt x="623811" y="1558429"/>
                </a:lnTo>
                <a:lnTo>
                  <a:pt x="499821" y="1434439"/>
                </a:lnTo>
                <a:lnTo>
                  <a:pt x="621550" y="1312710"/>
                </a:lnTo>
                <a:lnTo>
                  <a:pt x="659828" y="1348486"/>
                </a:lnTo>
                <a:lnTo>
                  <a:pt x="698931" y="1383169"/>
                </a:lnTo>
                <a:lnTo>
                  <a:pt x="738822" y="1416761"/>
                </a:lnTo>
                <a:lnTo>
                  <a:pt x="779487" y="1449235"/>
                </a:lnTo>
                <a:lnTo>
                  <a:pt x="820940" y="1480604"/>
                </a:lnTo>
                <a:lnTo>
                  <a:pt x="863155" y="1510842"/>
                </a:lnTo>
                <a:lnTo>
                  <a:pt x="906119" y="1539963"/>
                </a:lnTo>
                <a:lnTo>
                  <a:pt x="949820" y="1567942"/>
                </a:lnTo>
                <a:lnTo>
                  <a:pt x="994257" y="1594777"/>
                </a:lnTo>
                <a:lnTo>
                  <a:pt x="1039406" y="1620469"/>
                </a:lnTo>
                <a:lnTo>
                  <a:pt x="1085278" y="1644992"/>
                </a:lnTo>
                <a:lnTo>
                  <a:pt x="1131836" y="1668360"/>
                </a:lnTo>
                <a:lnTo>
                  <a:pt x="1179080" y="1690560"/>
                </a:lnTo>
                <a:lnTo>
                  <a:pt x="1227010" y="1711566"/>
                </a:lnTo>
                <a:lnTo>
                  <a:pt x="1273390" y="1730502"/>
                </a:lnTo>
                <a:lnTo>
                  <a:pt x="1320126" y="1748218"/>
                </a:lnTo>
                <a:lnTo>
                  <a:pt x="1367193" y="1764741"/>
                </a:lnTo>
                <a:lnTo>
                  <a:pt x="1414589" y="1780044"/>
                </a:lnTo>
                <a:lnTo>
                  <a:pt x="1462316" y="1794141"/>
                </a:lnTo>
                <a:lnTo>
                  <a:pt x="1510334" y="1807019"/>
                </a:lnTo>
                <a:lnTo>
                  <a:pt x="1558658" y="1818678"/>
                </a:lnTo>
                <a:lnTo>
                  <a:pt x="1607261" y="1829130"/>
                </a:lnTo>
                <a:lnTo>
                  <a:pt x="1656130" y="1838350"/>
                </a:lnTo>
                <a:lnTo>
                  <a:pt x="1705267" y="1846351"/>
                </a:lnTo>
                <a:lnTo>
                  <a:pt x="1754657" y="1853133"/>
                </a:lnTo>
                <a:lnTo>
                  <a:pt x="1804276" y="1858670"/>
                </a:lnTo>
                <a:lnTo>
                  <a:pt x="1854136" y="1863001"/>
                </a:lnTo>
                <a:lnTo>
                  <a:pt x="1904212" y="1866087"/>
                </a:lnTo>
                <a:lnTo>
                  <a:pt x="1954479" y="1867941"/>
                </a:lnTo>
                <a:lnTo>
                  <a:pt x="2047062" y="1868563"/>
                </a:lnTo>
                <a:lnTo>
                  <a:pt x="2047163" y="1477784"/>
                </a:lnTo>
                <a:close/>
              </a:path>
            </a:pathLst>
          </a:custGeom>
          <a:solidFill>
            <a:srgbClr val="C1FF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051620" y="6332752"/>
            <a:ext cx="1868805" cy="2047875"/>
          </a:xfrm>
          <a:custGeom>
            <a:avLst/>
            <a:gdLst/>
            <a:ahLst/>
            <a:cxnLst/>
            <a:rect l="l" t="t" r="r" b="b"/>
            <a:pathLst>
              <a:path w="1868804" h="2047875">
                <a:moveTo>
                  <a:pt x="1868614" y="127"/>
                </a:moveTo>
                <a:lnTo>
                  <a:pt x="1477860" y="0"/>
                </a:lnTo>
                <a:lnTo>
                  <a:pt x="1476946" y="91020"/>
                </a:lnTo>
                <a:lnTo>
                  <a:pt x="1474660" y="139827"/>
                </a:lnTo>
                <a:lnTo>
                  <a:pt x="1470914" y="188379"/>
                </a:lnTo>
                <a:lnTo>
                  <a:pt x="1465694" y="236651"/>
                </a:lnTo>
                <a:lnTo>
                  <a:pt x="1459039" y="284619"/>
                </a:lnTo>
                <a:lnTo>
                  <a:pt x="1450975" y="332244"/>
                </a:lnTo>
                <a:lnTo>
                  <a:pt x="1441488" y="379501"/>
                </a:lnTo>
                <a:lnTo>
                  <a:pt x="1430616" y="426364"/>
                </a:lnTo>
                <a:lnTo>
                  <a:pt x="1418374" y="472795"/>
                </a:lnTo>
                <a:lnTo>
                  <a:pt x="1404772" y="518782"/>
                </a:lnTo>
                <a:lnTo>
                  <a:pt x="1389837" y="564273"/>
                </a:lnTo>
                <a:lnTo>
                  <a:pt x="1373568" y="609257"/>
                </a:lnTo>
                <a:lnTo>
                  <a:pt x="1356004" y="653694"/>
                </a:lnTo>
                <a:lnTo>
                  <a:pt x="1337144" y="697572"/>
                </a:lnTo>
                <a:lnTo>
                  <a:pt x="1317015" y="740841"/>
                </a:lnTo>
                <a:lnTo>
                  <a:pt x="1295628" y="783475"/>
                </a:lnTo>
                <a:lnTo>
                  <a:pt x="1273009" y="825449"/>
                </a:lnTo>
                <a:lnTo>
                  <a:pt x="1249172" y="866749"/>
                </a:lnTo>
                <a:lnTo>
                  <a:pt x="1224114" y="907326"/>
                </a:lnTo>
                <a:lnTo>
                  <a:pt x="1197876" y="947153"/>
                </a:lnTo>
                <a:lnTo>
                  <a:pt x="1170470" y="986205"/>
                </a:lnTo>
                <a:lnTo>
                  <a:pt x="1141907" y="1024445"/>
                </a:lnTo>
                <a:lnTo>
                  <a:pt x="1112215" y="1061859"/>
                </a:lnTo>
                <a:lnTo>
                  <a:pt x="1081392" y="1098410"/>
                </a:lnTo>
                <a:lnTo>
                  <a:pt x="1049464" y="1134071"/>
                </a:lnTo>
                <a:lnTo>
                  <a:pt x="1016457" y="1168819"/>
                </a:lnTo>
                <a:lnTo>
                  <a:pt x="982383" y="1202601"/>
                </a:lnTo>
                <a:lnTo>
                  <a:pt x="947242" y="1235417"/>
                </a:lnTo>
                <a:lnTo>
                  <a:pt x="911072" y="1267218"/>
                </a:lnTo>
                <a:lnTo>
                  <a:pt x="873874" y="1297978"/>
                </a:lnTo>
                <a:lnTo>
                  <a:pt x="835685" y="1327670"/>
                </a:lnTo>
                <a:lnTo>
                  <a:pt x="796505" y="1356271"/>
                </a:lnTo>
                <a:lnTo>
                  <a:pt x="756361" y="1383753"/>
                </a:lnTo>
                <a:lnTo>
                  <a:pt x="715251" y="1410081"/>
                </a:lnTo>
                <a:lnTo>
                  <a:pt x="673214" y="1435214"/>
                </a:lnTo>
                <a:lnTo>
                  <a:pt x="627418" y="1460690"/>
                </a:lnTo>
                <a:lnTo>
                  <a:pt x="581063" y="1484604"/>
                </a:lnTo>
                <a:lnTo>
                  <a:pt x="534136" y="1506931"/>
                </a:lnTo>
                <a:lnTo>
                  <a:pt x="486676" y="1527670"/>
                </a:lnTo>
                <a:lnTo>
                  <a:pt x="438683" y="1546821"/>
                </a:lnTo>
                <a:lnTo>
                  <a:pt x="390182" y="1564386"/>
                </a:lnTo>
                <a:lnTo>
                  <a:pt x="341185" y="1580337"/>
                </a:lnTo>
                <a:lnTo>
                  <a:pt x="291706" y="1594688"/>
                </a:lnTo>
                <a:lnTo>
                  <a:pt x="241769" y="1607426"/>
                </a:lnTo>
                <a:lnTo>
                  <a:pt x="191376" y="1618551"/>
                </a:lnTo>
                <a:lnTo>
                  <a:pt x="140563" y="1628051"/>
                </a:lnTo>
                <a:lnTo>
                  <a:pt x="89319" y="1635925"/>
                </a:lnTo>
                <a:lnTo>
                  <a:pt x="0" y="1646224"/>
                </a:lnTo>
                <a:lnTo>
                  <a:pt x="0" y="2047252"/>
                </a:lnTo>
                <a:lnTo>
                  <a:pt x="84099" y="2047252"/>
                </a:lnTo>
                <a:lnTo>
                  <a:pt x="84099" y="1721497"/>
                </a:lnTo>
                <a:lnTo>
                  <a:pt x="135267" y="1714169"/>
                </a:lnTo>
                <a:lnTo>
                  <a:pt x="186067" y="1705317"/>
                </a:lnTo>
                <a:lnTo>
                  <a:pt x="236461" y="1694942"/>
                </a:lnTo>
                <a:lnTo>
                  <a:pt x="286435" y="1683029"/>
                </a:lnTo>
                <a:lnTo>
                  <a:pt x="335991" y="1669605"/>
                </a:lnTo>
                <a:lnTo>
                  <a:pt x="385114" y="1654670"/>
                </a:lnTo>
                <a:lnTo>
                  <a:pt x="433768" y="1638211"/>
                </a:lnTo>
                <a:lnTo>
                  <a:pt x="481952" y="1620253"/>
                </a:lnTo>
                <a:lnTo>
                  <a:pt x="529653" y="1600796"/>
                </a:lnTo>
                <a:lnTo>
                  <a:pt x="576846" y="1579829"/>
                </a:lnTo>
                <a:lnTo>
                  <a:pt x="623531" y="1557375"/>
                </a:lnTo>
                <a:lnTo>
                  <a:pt x="669683" y="1533423"/>
                </a:lnTo>
                <a:lnTo>
                  <a:pt x="715289" y="1507985"/>
                </a:lnTo>
                <a:lnTo>
                  <a:pt x="758507" y="1482153"/>
                </a:lnTo>
                <a:lnTo>
                  <a:pt x="800874" y="1455115"/>
                </a:lnTo>
                <a:lnTo>
                  <a:pt x="842340" y="1426883"/>
                </a:lnTo>
                <a:lnTo>
                  <a:pt x="882904" y="1397482"/>
                </a:lnTo>
                <a:lnTo>
                  <a:pt x="922540" y="1366926"/>
                </a:lnTo>
                <a:lnTo>
                  <a:pt x="961212" y="1335265"/>
                </a:lnTo>
                <a:lnTo>
                  <a:pt x="998905" y="1302499"/>
                </a:lnTo>
                <a:lnTo>
                  <a:pt x="1035596" y="1268666"/>
                </a:lnTo>
                <a:lnTo>
                  <a:pt x="1071245" y="1233779"/>
                </a:lnTo>
                <a:lnTo>
                  <a:pt x="1105852" y="1197876"/>
                </a:lnTo>
                <a:lnTo>
                  <a:pt x="1139367" y="1160970"/>
                </a:lnTo>
                <a:lnTo>
                  <a:pt x="1171790" y="1123086"/>
                </a:lnTo>
                <a:lnTo>
                  <a:pt x="1203083" y="1084262"/>
                </a:lnTo>
                <a:lnTo>
                  <a:pt x="1233220" y="1044511"/>
                </a:lnTo>
                <a:lnTo>
                  <a:pt x="1262176" y="1003858"/>
                </a:lnTo>
                <a:lnTo>
                  <a:pt x="1289939" y="962329"/>
                </a:lnTo>
                <a:lnTo>
                  <a:pt x="1316469" y="919949"/>
                </a:lnTo>
                <a:lnTo>
                  <a:pt x="1341755" y="876731"/>
                </a:lnTo>
                <a:lnTo>
                  <a:pt x="1365262" y="833729"/>
                </a:lnTo>
                <a:lnTo>
                  <a:pt x="1387487" y="790092"/>
                </a:lnTo>
                <a:lnTo>
                  <a:pt x="1408430" y="745883"/>
                </a:lnTo>
                <a:lnTo>
                  <a:pt x="1428064" y="701116"/>
                </a:lnTo>
                <a:lnTo>
                  <a:pt x="1446403" y="655840"/>
                </a:lnTo>
                <a:lnTo>
                  <a:pt x="1463408" y="610069"/>
                </a:lnTo>
                <a:lnTo>
                  <a:pt x="1479105" y="563854"/>
                </a:lnTo>
                <a:lnTo>
                  <a:pt x="1493456" y="517220"/>
                </a:lnTo>
                <a:lnTo>
                  <a:pt x="1506474" y="470192"/>
                </a:lnTo>
                <a:lnTo>
                  <a:pt x="1518145" y="422808"/>
                </a:lnTo>
                <a:lnTo>
                  <a:pt x="1528457" y="375119"/>
                </a:lnTo>
                <a:lnTo>
                  <a:pt x="1537411" y="327139"/>
                </a:lnTo>
                <a:lnTo>
                  <a:pt x="1544980" y="278904"/>
                </a:lnTo>
                <a:lnTo>
                  <a:pt x="1551178" y="230454"/>
                </a:lnTo>
                <a:lnTo>
                  <a:pt x="1555978" y="181813"/>
                </a:lnTo>
                <a:lnTo>
                  <a:pt x="1559382" y="133019"/>
                </a:lnTo>
                <a:lnTo>
                  <a:pt x="1561376" y="84099"/>
                </a:lnTo>
                <a:lnTo>
                  <a:pt x="1784032" y="84226"/>
                </a:lnTo>
                <a:lnTo>
                  <a:pt x="1782279" y="135394"/>
                </a:lnTo>
                <a:lnTo>
                  <a:pt x="1779206" y="186321"/>
                </a:lnTo>
                <a:lnTo>
                  <a:pt x="1774799" y="236982"/>
                </a:lnTo>
                <a:lnTo>
                  <a:pt x="1769084" y="287362"/>
                </a:lnTo>
                <a:lnTo>
                  <a:pt x="1762061" y="337426"/>
                </a:lnTo>
                <a:lnTo>
                  <a:pt x="1753743" y="387184"/>
                </a:lnTo>
                <a:lnTo>
                  <a:pt x="1744129" y="436587"/>
                </a:lnTo>
                <a:lnTo>
                  <a:pt x="1733245" y="485635"/>
                </a:lnTo>
                <a:lnTo>
                  <a:pt x="1721078" y="534301"/>
                </a:lnTo>
                <a:lnTo>
                  <a:pt x="1707667" y="582561"/>
                </a:lnTo>
                <a:lnTo>
                  <a:pt x="1692986" y="630402"/>
                </a:lnTo>
                <a:lnTo>
                  <a:pt x="1677060" y="677786"/>
                </a:lnTo>
                <a:lnTo>
                  <a:pt x="1659902" y="724725"/>
                </a:lnTo>
                <a:lnTo>
                  <a:pt x="1641513" y="771169"/>
                </a:lnTo>
                <a:lnTo>
                  <a:pt x="1621904" y="817105"/>
                </a:lnTo>
                <a:lnTo>
                  <a:pt x="1601076" y="862533"/>
                </a:lnTo>
                <a:lnTo>
                  <a:pt x="1579054" y="907402"/>
                </a:lnTo>
                <a:lnTo>
                  <a:pt x="1555838" y="951712"/>
                </a:lnTo>
                <a:lnTo>
                  <a:pt x="1531429" y="995451"/>
                </a:lnTo>
                <a:lnTo>
                  <a:pt x="1505839" y="1038567"/>
                </a:lnTo>
                <a:lnTo>
                  <a:pt x="1479080" y="1081074"/>
                </a:lnTo>
                <a:lnTo>
                  <a:pt x="1451165" y="1122934"/>
                </a:lnTo>
                <a:lnTo>
                  <a:pt x="1422095" y="1164120"/>
                </a:lnTo>
                <a:lnTo>
                  <a:pt x="1391881" y="1204633"/>
                </a:lnTo>
                <a:lnTo>
                  <a:pt x="1360525" y="1244434"/>
                </a:lnTo>
                <a:lnTo>
                  <a:pt x="1328051" y="1283525"/>
                </a:lnTo>
                <a:lnTo>
                  <a:pt x="1294447" y="1321854"/>
                </a:lnTo>
                <a:lnTo>
                  <a:pt x="1259738" y="1359433"/>
                </a:lnTo>
                <a:lnTo>
                  <a:pt x="1223924" y="1396225"/>
                </a:lnTo>
                <a:lnTo>
                  <a:pt x="1194092" y="1425905"/>
                </a:lnTo>
                <a:lnTo>
                  <a:pt x="1375041" y="1606791"/>
                </a:lnTo>
                <a:lnTo>
                  <a:pt x="1250975" y="1730806"/>
                </a:lnTo>
                <a:lnTo>
                  <a:pt x="1589620" y="1761921"/>
                </a:lnTo>
                <a:lnTo>
                  <a:pt x="1558505" y="1423403"/>
                </a:lnTo>
                <a:lnTo>
                  <a:pt x="1434439" y="1547418"/>
                </a:lnTo>
                <a:lnTo>
                  <a:pt x="1312659" y="1425689"/>
                </a:lnTo>
                <a:lnTo>
                  <a:pt x="1348460" y="1387398"/>
                </a:lnTo>
                <a:lnTo>
                  <a:pt x="1383169" y="1348308"/>
                </a:lnTo>
                <a:lnTo>
                  <a:pt x="1416773" y="1308417"/>
                </a:lnTo>
                <a:lnTo>
                  <a:pt x="1449260" y="1267739"/>
                </a:lnTo>
                <a:lnTo>
                  <a:pt x="1480642" y="1226286"/>
                </a:lnTo>
                <a:lnTo>
                  <a:pt x="1510880" y="1184071"/>
                </a:lnTo>
                <a:lnTo>
                  <a:pt x="1540002" y="1141107"/>
                </a:lnTo>
                <a:lnTo>
                  <a:pt x="1567980" y="1097407"/>
                </a:lnTo>
                <a:lnTo>
                  <a:pt x="1594815" y="1052969"/>
                </a:lnTo>
                <a:lnTo>
                  <a:pt x="1620494" y="1007808"/>
                </a:lnTo>
                <a:lnTo>
                  <a:pt x="1645005" y="961948"/>
                </a:lnTo>
                <a:lnTo>
                  <a:pt x="1668348" y="915390"/>
                </a:lnTo>
                <a:lnTo>
                  <a:pt x="1690522" y="868133"/>
                </a:lnTo>
                <a:lnTo>
                  <a:pt x="1711515" y="820216"/>
                </a:lnTo>
                <a:lnTo>
                  <a:pt x="1730463" y="773823"/>
                </a:lnTo>
                <a:lnTo>
                  <a:pt x="1748205" y="727087"/>
                </a:lnTo>
                <a:lnTo>
                  <a:pt x="1764728" y="680008"/>
                </a:lnTo>
                <a:lnTo>
                  <a:pt x="1780057" y="632599"/>
                </a:lnTo>
                <a:lnTo>
                  <a:pt x="1794154" y="584885"/>
                </a:lnTo>
                <a:lnTo>
                  <a:pt x="1807044" y="536854"/>
                </a:lnTo>
                <a:lnTo>
                  <a:pt x="1818716" y="488530"/>
                </a:lnTo>
                <a:lnTo>
                  <a:pt x="1829168" y="439928"/>
                </a:lnTo>
                <a:lnTo>
                  <a:pt x="1838401" y="391045"/>
                </a:lnTo>
                <a:lnTo>
                  <a:pt x="1846402" y="341896"/>
                </a:lnTo>
                <a:lnTo>
                  <a:pt x="1853184" y="292506"/>
                </a:lnTo>
                <a:lnTo>
                  <a:pt x="1858733" y="242862"/>
                </a:lnTo>
                <a:lnTo>
                  <a:pt x="1863051" y="193001"/>
                </a:lnTo>
                <a:lnTo>
                  <a:pt x="1866150" y="142913"/>
                </a:lnTo>
                <a:lnTo>
                  <a:pt x="1868004" y="92608"/>
                </a:lnTo>
                <a:lnTo>
                  <a:pt x="1868614" y="127"/>
                </a:lnTo>
                <a:close/>
              </a:path>
            </a:pathLst>
          </a:custGeom>
          <a:solidFill>
            <a:srgbClr val="00BE6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8879243" y="4375327"/>
            <a:ext cx="2047239" cy="1868805"/>
          </a:xfrm>
          <a:custGeom>
            <a:avLst/>
            <a:gdLst/>
            <a:ahLst/>
            <a:cxnLst/>
            <a:rect l="l" t="t" r="r" b="b"/>
            <a:pathLst>
              <a:path w="2047240" h="1868804">
                <a:moveTo>
                  <a:pt x="2047189" y="1784591"/>
                </a:moveTo>
                <a:lnTo>
                  <a:pt x="1721446" y="1784591"/>
                </a:lnTo>
                <a:lnTo>
                  <a:pt x="1714119" y="1733410"/>
                </a:lnTo>
                <a:lnTo>
                  <a:pt x="1705267" y="1682623"/>
                </a:lnTo>
                <a:lnTo>
                  <a:pt x="1694891" y="1632229"/>
                </a:lnTo>
                <a:lnTo>
                  <a:pt x="1682991" y="1582242"/>
                </a:lnTo>
                <a:lnTo>
                  <a:pt x="1669567" y="1532674"/>
                </a:lnTo>
                <a:lnTo>
                  <a:pt x="1654632" y="1483563"/>
                </a:lnTo>
                <a:lnTo>
                  <a:pt x="1638185" y="1434909"/>
                </a:lnTo>
                <a:lnTo>
                  <a:pt x="1620240" y="1386713"/>
                </a:lnTo>
                <a:lnTo>
                  <a:pt x="1600784" y="1339011"/>
                </a:lnTo>
                <a:lnTo>
                  <a:pt x="1579841" y="1291805"/>
                </a:lnTo>
                <a:lnTo>
                  <a:pt x="1557401" y="1245120"/>
                </a:lnTo>
                <a:lnTo>
                  <a:pt x="1533474" y="1198968"/>
                </a:lnTo>
                <a:lnTo>
                  <a:pt x="1508061" y="1153350"/>
                </a:lnTo>
                <a:lnTo>
                  <a:pt x="1482229" y="1110132"/>
                </a:lnTo>
                <a:lnTo>
                  <a:pt x="1455191" y="1067777"/>
                </a:lnTo>
                <a:lnTo>
                  <a:pt x="1426959" y="1026299"/>
                </a:lnTo>
                <a:lnTo>
                  <a:pt x="1397558" y="985735"/>
                </a:lnTo>
                <a:lnTo>
                  <a:pt x="1367002" y="946099"/>
                </a:lnTo>
                <a:lnTo>
                  <a:pt x="1335341" y="907427"/>
                </a:lnTo>
                <a:lnTo>
                  <a:pt x="1302575" y="869734"/>
                </a:lnTo>
                <a:lnTo>
                  <a:pt x="1268730" y="833043"/>
                </a:lnTo>
                <a:lnTo>
                  <a:pt x="1233843" y="797382"/>
                </a:lnTo>
                <a:lnTo>
                  <a:pt x="1197940" y="762774"/>
                </a:lnTo>
                <a:lnTo>
                  <a:pt x="1161034" y="729246"/>
                </a:lnTo>
                <a:lnTo>
                  <a:pt x="1123137" y="696810"/>
                </a:lnTo>
                <a:lnTo>
                  <a:pt x="1084313" y="665518"/>
                </a:lnTo>
                <a:lnTo>
                  <a:pt x="1044549" y="635368"/>
                </a:lnTo>
                <a:lnTo>
                  <a:pt x="1003884" y="606386"/>
                </a:lnTo>
                <a:lnTo>
                  <a:pt x="962329" y="578612"/>
                </a:lnTo>
                <a:lnTo>
                  <a:pt x="919937" y="552056"/>
                </a:lnTo>
                <a:lnTo>
                  <a:pt x="876706" y="526757"/>
                </a:lnTo>
                <a:lnTo>
                  <a:pt x="833704" y="503275"/>
                </a:lnTo>
                <a:lnTo>
                  <a:pt x="790079" y="481063"/>
                </a:lnTo>
                <a:lnTo>
                  <a:pt x="745871" y="460146"/>
                </a:lnTo>
                <a:lnTo>
                  <a:pt x="701116" y="440524"/>
                </a:lnTo>
                <a:lnTo>
                  <a:pt x="655840" y="422198"/>
                </a:lnTo>
                <a:lnTo>
                  <a:pt x="610082" y="405193"/>
                </a:lnTo>
                <a:lnTo>
                  <a:pt x="563867" y="389509"/>
                </a:lnTo>
                <a:lnTo>
                  <a:pt x="517245" y="375158"/>
                </a:lnTo>
                <a:lnTo>
                  <a:pt x="470217" y="362140"/>
                </a:lnTo>
                <a:lnTo>
                  <a:pt x="422846" y="350481"/>
                </a:lnTo>
                <a:lnTo>
                  <a:pt x="375158" y="340169"/>
                </a:lnTo>
                <a:lnTo>
                  <a:pt x="327177" y="331228"/>
                </a:lnTo>
                <a:lnTo>
                  <a:pt x="278942" y="323659"/>
                </a:lnTo>
                <a:lnTo>
                  <a:pt x="230479" y="317461"/>
                </a:lnTo>
                <a:lnTo>
                  <a:pt x="181838" y="312674"/>
                </a:lnTo>
                <a:lnTo>
                  <a:pt x="133032" y="309270"/>
                </a:lnTo>
                <a:lnTo>
                  <a:pt x="84099" y="307276"/>
                </a:lnTo>
                <a:lnTo>
                  <a:pt x="84226" y="84582"/>
                </a:lnTo>
                <a:lnTo>
                  <a:pt x="135382" y="86347"/>
                </a:lnTo>
                <a:lnTo>
                  <a:pt x="186309" y="89433"/>
                </a:lnTo>
                <a:lnTo>
                  <a:pt x="236969" y="93853"/>
                </a:lnTo>
                <a:lnTo>
                  <a:pt x="287350" y="99568"/>
                </a:lnTo>
                <a:lnTo>
                  <a:pt x="337426" y="106603"/>
                </a:lnTo>
                <a:lnTo>
                  <a:pt x="387172" y="114922"/>
                </a:lnTo>
                <a:lnTo>
                  <a:pt x="436587" y="124523"/>
                </a:lnTo>
                <a:lnTo>
                  <a:pt x="485622" y="135420"/>
                </a:lnTo>
                <a:lnTo>
                  <a:pt x="534289" y="147574"/>
                </a:lnTo>
                <a:lnTo>
                  <a:pt x="582549" y="160997"/>
                </a:lnTo>
                <a:lnTo>
                  <a:pt x="630389" y="175666"/>
                </a:lnTo>
                <a:lnTo>
                  <a:pt x="677773" y="191592"/>
                </a:lnTo>
                <a:lnTo>
                  <a:pt x="724712" y="208749"/>
                </a:lnTo>
                <a:lnTo>
                  <a:pt x="771156" y="227126"/>
                </a:lnTo>
                <a:lnTo>
                  <a:pt x="817105" y="246735"/>
                </a:lnTo>
                <a:lnTo>
                  <a:pt x="862520" y="267563"/>
                </a:lnTo>
                <a:lnTo>
                  <a:pt x="907402" y="289585"/>
                </a:lnTo>
                <a:lnTo>
                  <a:pt x="951712" y="312801"/>
                </a:lnTo>
                <a:lnTo>
                  <a:pt x="995451" y="337210"/>
                </a:lnTo>
                <a:lnTo>
                  <a:pt x="1038580" y="362800"/>
                </a:lnTo>
                <a:lnTo>
                  <a:pt x="1081087" y="389559"/>
                </a:lnTo>
                <a:lnTo>
                  <a:pt x="1122946" y="417487"/>
                </a:lnTo>
                <a:lnTo>
                  <a:pt x="1164145" y="446570"/>
                </a:lnTo>
                <a:lnTo>
                  <a:pt x="1204658" y="476796"/>
                </a:lnTo>
                <a:lnTo>
                  <a:pt x="1244473" y="508165"/>
                </a:lnTo>
                <a:lnTo>
                  <a:pt x="1283563" y="540651"/>
                </a:lnTo>
                <a:lnTo>
                  <a:pt x="1321917" y="574281"/>
                </a:lnTo>
                <a:lnTo>
                  <a:pt x="1359496" y="609003"/>
                </a:lnTo>
                <a:lnTo>
                  <a:pt x="1396301" y="644842"/>
                </a:lnTo>
                <a:lnTo>
                  <a:pt x="1425981" y="674547"/>
                </a:lnTo>
                <a:lnTo>
                  <a:pt x="1606867" y="493585"/>
                </a:lnTo>
                <a:lnTo>
                  <a:pt x="1730883" y="617537"/>
                </a:lnTo>
                <a:lnTo>
                  <a:pt x="1761998" y="279006"/>
                </a:lnTo>
                <a:lnTo>
                  <a:pt x="1423352" y="310134"/>
                </a:lnTo>
                <a:lnTo>
                  <a:pt x="1547444" y="434174"/>
                </a:lnTo>
                <a:lnTo>
                  <a:pt x="1425638" y="555980"/>
                </a:lnTo>
                <a:lnTo>
                  <a:pt x="1387360" y="520179"/>
                </a:lnTo>
                <a:lnTo>
                  <a:pt x="1348270" y="485470"/>
                </a:lnTo>
                <a:lnTo>
                  <a:pt x="1308392" y="451866"/>
                </a:lnTo>
                <a:lnTo>
                  <a:pt x="1267714" y="419379"/>
                </a:lnTo>
                <a:lnTo>
                  <a:pt x="1226273" y="387997"/>
                </a:lnTo>
                <a:lnTo>
                  <a:pt x="1184071" y="357746"/>
                </a:lnTo>
                <a:lnTo>
                  <a:pt x="1141120" y="328625"/>
                </a:lnTo>
                <a:lnTo>
                  <a:pt x="1097432" y="300647"/>
                </a:lnTo>
                <a:lnTo>
                  <a:pt x="1052995" y="273812"/>
                </a:lnTo>
                <a:lnTo>
                  <a:pt x="1007859" y="248132"/>
                </a:lnTo>
                <a:lnTo>
                  <a:pt x="961999" y="223621"/>
                </a:lnTo>
                <a:lnTo>
                  <a:pt x="915441" y="200266"/>
                </a:lnTo>
                <a:lnTo>
                  <a:pt x="868197" y="178092"/>
                </a:lnTo>
                <a:lnTo>
                  <a:pt x="820280" y="157099"/>
                </a:lnTo>
                <a:lnTo>
                  <a:pt x="773874" y="138150"/>
                </a:lnTo>
                <a:lnTo>
                  <a:pt x="727125" y="120421"/>
                </a:lnTo>
                <a:lnTo>
                  <a:pt x="680046" y="103886"/>
                </a:lnTo>
                <a:lnTo>
                  <a:pt x="632637" y="88569"/>
                </a:lnTo>
                <a:lnTo>
                  <a:pt x="584923" y="74472"/>
                </a:lnTo>
                <a:lnTo>
                  <a:pt x="536892" y="61582"/>
                </a:lnTo>
                <a:lnTo>
                  <a:pt x="488581" y="49911"/>
                </a:lnTo>
                <a:lnTo>
                  <a:pt x="439978" y="39458"/>
                </a:lnTo>
                <a:lnTo>
                  <a:pt x="391109" y="30226"/>
                </a:lnTo>
                <a:lnTo>
                  <a:pt x="341972" y="22225"/>
                </a:lnTo>
                <a:lnTo>
                  <a:pt x="292595" y="15443"/>
                </a:lnTo>
                <a:lnTo>
                  <a:pt x="242963" y="9893"/>
                </a:lnTo>
                <a:lnTo>
                  <a:pt x="193103" y="5575"/>
                </a:lnTo>
                <a:lnTo>
                  <a:pt x="143014" y="2476"/>
                </a:lnTo>
                <a:lnTo>
                  <a:pt x="92722" y="622"/>
                </a:lnTo>
                <a:lnTo>
                  <a:pt x="254" y="0"/>
                </a:lnTo>
                <a:lnTo>
                  <a:pt x="0" y="390779"/>
                </a:lnTo>
                <a:lnTo>
                  <a:pt x="41986" y="390779"/>
                </a:lnTo>
                <a:lnTo>
                  <a:pt x="91020" y="391579"/>
                </a:lnTo>
                <a:lnTo>
                  <a:pt x="139814" y="393865"/>
                </a:lnTo>
                <a:lnTo>
                  <a:pt x="188379" y="397637"/>
                </a:lnTo>
                <a:lnTo>
                  <a:pt x="236639" y="402856"/>
                </a:lnTo>
                <a:lnTo>
                  <a:pt x="284607" y="409524"/>
                </a:lnTo>
                <a:lnTo>
                  <a:pt x="332232" y="417614"/>
                </a:lnTo>
                <a:lnTo>
                  <a:pt x="379488" y="427101"/>
                </a:lnTo>
                <a:lnTo>
                  <a:pt x="426351" y="437984"/>
                </a:lnTo>
                <a:lnTo>
                  <a:pt x="472782" y="450240"/>
                </a:lnTo>
                <a:lnTo>
                  <a:pt x="518756" y="463842"/>
                </a:lnTo>
                <a:lnTo>
                  <a:pt x="564261" y="478802"/>
                </a:lnTo>
                <a:lnTo>
                  <a:pt x="609244" y="495071"/>
                </a:lnTo>
                <a:lnTo>
                  <a:pt x="653681" y="512648"/>
                </a:lnTo>
                <a:lnTo>
                  <a:pt x="697547" y="531507"/>
                </a:lnTo>
                <a:lnTo>
                  <a:pt x="740816" y="551649"/>
                </a:lnTo>
                <a:lnTo>
                  <a:pt x="783450" y="573036"/>
                </a:lnTo>
                <a:lnTo>
                  <a:pt x="825423" y="595668"/>
                </a:lnTo>
                <a:lnTo>
                  <a:pt x="866724" y="619518"/>
                </a:lnTo>
                <a:lnTo>
                  <a:pt x="907288" y="644563"/>
                </a:lnTo>
                <a:lnTo>
                  <a:pt x="947115" y="670814"/>
                </a:lnTo>
                <a:lnTo>
                  <a:pt x="986167" y="698220"/>
                </a:lnTo>
                <a:lnTo>
                  <a:pt x="1024420" y="726782"/>
                </a:lnTo>
                <a:lnTo>
                  <a:pt x="1061834" y="756488"/>
                </a:lnTo>
                <a:lnTo>
                  <a:pt x="1098384" y="787311"/>
                </a:lnTo>
                <a:lnTo>
                  <a:pt x="1134046" y="819238"/>
                </a:lnTo>
                <a:lnTo>
                  <a:pt x="1168781" y="852246"/>
                </a:lnTo>
                <a:lnTo>
                  <a:pt x="1202563" y="886333"/>
                </a:lnTo>
                <a:lnTo>
                  <a:pt x="1235379" y="921461"/>
                </a:lnTo>
                <a:lnTo>
                  <a:pt x="1267180" y="957630"/>
                </a:lnTo>
                <a:lnTo>
                  <a:pt x="1297940" y="994816"/>
                </a:lnTo>
                <a:lnTo>
                  <a:pt x="1327632" y="1033018"/>
                </a:lnTo>
                <a:lnTo>
                  <a:pt x="1356233" y="1072184"/>
                </a:lnTo>
                <a:lnTo>
                  <a:pt x="1383715" y="1112329"/>
                </a:lnTo>
                <a:lnTo>
                  <a:pt x="1410030" y="1153426"/>
                </a:lnTo>
                <a:lnTo>
                  <a:pt x="1435176" y="1195451"/>
                </a:lnTo>
                <a:lnTo>
                  <a:pt x="1460677" y="1241247"/>
                </a:lnTo>
                <a:lnTo>
                  <a:pt x="1484604" y="1287614"/>
                </a:lnTo>
                <a:lnTo>
                  <a:pt x="1506943" y="1334541"/>
                </a:lnTo>
                <a:lnTo>
                  <a:pt x="1527708" y="1382014"/>
                </a:lnTo>
                <a:lnTo>
                  <a:pt x="1546872" y="1429994"/>
                </a:lnTo>
                <a:lnTo>
                  <a:pt x="1564436" y="1478508"/>
                </a:lnTo>
                <a:lnTo>
                  <a:pt x="1580400" y="1527505"/>
                </a:lnTo>
                <a:lnTo>
                  <a:pt x="1594751" y="1576984"/>
                </a:lnTo>
                <a:lnTo>
                  <a:pt x="1607502" y="1626920"/>
                </a:lnTo>
                <a:lnTo>
                  <a:pt x="1618627" y="1677314"/>
                </a:lnTo>
                <a:lnTo>
                  <a:pt x="1628127" y="1728127"/>
                </a:lnTo>
                <a:lnTo>
                  <a:pt x="1636001" y="1779371"/>
                </a:lnTo>
                <a:lnTo>
                  <a:pt x="1642237" y="1831009"/>
                </a:lnTo>
                <a:lnTo>
                  <a:pt x="1646174" y="1868690"/>
                </a:lnTo>
                <a:lnTo>
                  <a:pt x="2047189" y="1868690"/>
                </a:lnTo>
                <a:lnTo>
                  <a:pt x="2047189" y="1784591"/>
                </a:lnTo>
                <a:close/>
              </a:path>
            </a:pathLst>
          </a:custGeom>
          <a:solidFill>
            <a:srgbClr val="FFDE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047186" y="2984131"/>
            <a:ext cx="5284470" cy="1818639"/>
          </a:xfrm>
          <a:custGeom>
            <a:avLst/>
            <a:gdLst/>
            <a:ahLst/>
            <a:cxnLst/>
            <a:rect l="l" t="t" r="r" b="b"/>
            <a:pathLst>
              <a:path w="5284470" h="1818639">
                <a:moveTo>
                  <a:pt x="4374908" y="1818228"/>
                </a:moveTo>
                <a:lnTo>
                  <a:pt x="909025" y="1818228"/>
                </a:lnTo>
                <a:lnTo>
                  <a:pt x="860747" y="1816968"/>
                </a:lnTo>
                <a:lnTo>
                  <a:pt x="813126" y="1813229"/>
                </a:lnTo>
                <a:lnTo>
                  <a:pt x="766224" y="1807075"/>
                </a:lnTo>
                <a:lnTo>
                  <a:pt x="720103" y="1798569"/>
                </a:lnTo>
                <a:lnTo>
                  <a:pt x="674828" y="1787773"/>
                </a:lnTo>
                <a:lnTo>
                  <a:pt x="630460" y="1774750"/>
                </a:lnTo>
                <a:lnTo>
                  <a:pt x="587063" y="1759563"/>
                </a:lnTo>
                <a:lnTo>
                  <a:pt x="544699" y="1742274"/>
                </a:lnTo>
                <a:lnTo>
                  <a:pt x="503431" y="1722947"/>
                </a:lnTo>
                <a:lnTo>
                  <a:pt x="463322" y="1701645"/>
                </a:lnTo>
                <a:lnTo>
                  <a:pt x="424434" y="1678429"/>
                </a:lnTo>
                <a:lnTo>
                  <a:pt x="386832" y="1653364"/>
                </a:lnTo>
                <a:lnTo>
                  <a:pt x="350576" y="1626511"/>
                </a:lnTo>
                <a:lnTo>
                  <a:pt x="315731" y="1597934"/>
                </a:lnTo>
                <a:lnTo>
                  <a:pt x="282359" y="1567695"/>
                </a:lnTo>
                <a:lnTo>
                  <a:pt x="250523" y="1535858"/>
                </a:lnTo>
                <a:lnTo>
                  <a:pt x="220285" y="1502485"/>
                </a:lnTo>
                <a:lnTo>
                  <a:pt x="191709" y="1467638"/>
                </a:lnTo>
                <a:lnTo>
                  <a:pt x="164858" y="1431382"/>
                </a:lnTo>
                <a:lnTo>
                  <a:pt x="139793" y="1393778"/>
                </a:lnTo>
                <a:lnTo>
                  <a:pt x="116578" y="1354889"/>
                </a:lnTo>
                <a:lnTo>
                  <a:pt x="95276" y="1314779"/>
                </a:lnTo>
                <a:lnTo>
                  <a:pt x="75950" y="1273510"/>
                </a:lnTo>
                <a:lnTo>
                  <a:pt x="58662" y="1231144"/>
                </a:lnTo>
                <a:lnTo>
                  <a:pt x="43476" y="1187745"/>
                </a:lnTo>
                <a:lnTo>
                  <a:pt x="30453" y="1143376"/>
                </a:lnTo>
                <a:lnTo>
                  <a:pt x="19657" y="1098099"/>
                </a:lnTo>
                <a:lnTo>
                  <a:pt x="11151" y="1051978"/>
                </a:lnTo>
                <a:lnTo>
                  <a:pt x="4998" y="1005074"/>
                </a:lnTo>
                <a:lnTo>
                  <a:pt x="1260" y="957451"/>
                </a:lnTo>
                <a:lnTo>
                  <a:pt x="0" y="909172"/>
                </a:lnTo>
                <a:lnTo>
                  <a:pt x="1260" y="860881"/>
                </a:lnTo>
                <a:lnTo>
                  <a:pt x="4998" y="813248"/>
                </a:lnTo>
                <a:lnTo>
                  <a:pt x="11151" y="766334"/>
                </a:lnTo>
                <a:lnTo>
                  <a:pt x="19657" y="720204"/>
                </a:lnTo>
                <a:lnTo>
                  <a:pt x="30453" y="674918"/>
                </a:lnTo>
                <a:lnTo>
                  <a:pt x="43476" y="630541"/>
                </a:lnTo>
                <a:lnTo>
                  <a:pt x="58662" y="587136"/>
                </a:lnTo>
                <a:lnTo>
                  <a:pt x="75950" y="544764"/>
                </a:lnTo>
                <a:lnTo>
                  <a:pt x="95276" y="503488"/>
                </a:lnTo>
                <a:lnTo>
                  <a:pt x="116578" y="463373"/>
                </a:lnTo>
                <a:lnTo>
                  <a:pt x="139793" y="424479"/>
                </a:lnTo>
                <a:lnTo>
                  <a:pt x="164858" y="386871"/>
                </a:lnTo>
                <a:lnTo>
                  <a:pt x="191709" y="350610"/>
                </a:lnTo>
                <a:lnTo>
                  <a:pt x="220285" y="315760"/>
                </a:lnTo>
                <a:lnTo>
                  <a:pt x="250523" y="282384"/>
                </a:lnTo>
                <a:lnTo>
                  <a:pt x="282359" y="250544"/>
                </a:lnTo>
                <a:lnTo>
                  <a:pt x="315731" y="220303"/>
                </a:lnTo>
                <a:lnTo>
                  <a:pt x="350576" y="191724"/>
                </a:lnTo>
                <a:lnTo>
                  <a:pt x="386832" y="164869"/>
                </a:lnTo>
                <a:lnTo>
                  <a:pt x="424434" y="139802"/>
                </a:lnTo>
                <a:lnTo>
                  <a:pt x="463322" y="116586"/>
                </a:lnTo>
                <a:lnTo>
                  <a:pt x="503431" y="95282"/>
                </a:lnTo>
                <a:lnTo>
                  <a:pt x="544699" y="75954"/>
                </a:lnTo>
                <a:lnTo>
                  <a:pt x="587063" y="58665"/>
                </a:lnTo>
                <a:lnTo>
                  <a:pt x="630460" y="43478"/>
                </a:lnTo>
                <a:lnTo>
                  <a:pt x="674828" y="30454"/>
                </a:lnTo>
                <a:lnTo>
                  <a:pt x="720103" y="19658"/>
                </a:lnTo>
                <a:lnTo>
                  <a:pt x="766224" y="11152"/>
                </a:lnTo>
                <a:lnTo>
                  <a:pt x="813126" y="4998"/>
                </a:lnTo>
                <a:lnTo>
                  <a:pt x="860747" y="1260"/>
                </a:lnTo>
                <a:lnTo>
                  <a:pt x="909025" y="0"/>
                </a:lnTo>
                <a:lnTo>
                  <a:pt x="4374908" y="0"/>
                </a:lnTo>
                <a:lnTo>
                  <a:pt x="4423188" y="1260"/>
                </a:lnTo>
                <a:lnTo>
                  <a:pt x="4470811" y="4998"/>
                </a:lnTo>
                <a:lnTo>
                  <a:pt x="4517715" y="11152"/>
                </a:lnTo>
                <a:lnTo>
                  <a:pt x="4563836" y="19658"/>
                </a:lnTo>
                <a:lnTo>
                  <a:pt x="4609113" y="30454"/>
                </a:lnTo>
                <a:lnTo>
                  <a:pt x="4653482" y="43478"/>
                </a:lnTo>
                <a:lnTo>
                  <a:pt x="4696880" y="58665"/>
                </a:lnTo>
                <a:lnTo>
                  <a:pt x="4739245" y="75954"/>
                </a:lnTo>
                <a:lnTo>
                  <a:pt x="4780514" y="95282"/>
                </a:lnTo>
                <a:lnTo>
                  <a:pt x="4820624" y="116586"/>
                </a:lnTo>
                <a:lnTo>
                  <a:pt x="4859512" y="139802"/>
                </a:lnTo>
                <a:lnTo>
                  <a:pt x="4897115" y="164869"/>
                </a:lnTo>
                <a:lnTo>
                  <a:pt x="4933371" y="191724"/>
                </a:lnTo>
                <a:lnTo>
                  <a:pt x="4968216" y="220303"/>
                </a:lnTo>
                <a:lnTo>
                  <a:pt x="5001589" y="250544"/>
                </a:lnTo>
                <a:lnTo>
                  <a:pt x="5033425" y="282384"/>
                </a:lnTo>
                <a:lnTo>
                  <a:pt x="5063663" y="315760"/>
                </a:lnTo>
                <a:lnTo>
                  <a:pt x="5092239" y="350610"/>
                </a:lnTo>
                <a:lnTo>
                  <a:pt x="5119091" y="386871"/>
                </a:lnTo>
                <a:lnTo>
                  <a:pt x="5144156" y="424479"/>
                </a:lnTo>
                <a:lnTo>
                  <a:pt x="5167371" y="463373"/>
                </a:lnTo>
                <a:lnTo>
                  <a:pt x="5188673" y="503488"/>
                </a:lnTo>
                <a:lnTo>
                  <a:pt x="5207999" y="544764"/>
                </a:lnTo>
                <a:lnTo>
                  <a:pt x="5225287" y="587136"/>
                </a:lnTo>
                <a:lnTo>
                  <a:pt x="5240473" y="630541"/>
                </a:lnTo>
                <a:lnTo>
                  <a:pt x="5253496" y="674918"/>
                </a:lnTo>
                <a:lnTo>
                  <a:pt x="5264292" y="720204"/>
                </a:lnTo>
                <a:lnTo>
                  <a:pt x="5272798" y="766334"/>
                </a:lnTo>
                <a:lnTo>
                  <a:pt x="5278951" y="813248"/>
                </a:lnTo>
                <a:lnTo>
                  <a:pt x="5282689" y="860881"/>
                </a:lnTo>
                <a:lnTo>
                  <a:pt x="5283949" y="909172"/>
                </a:lnTo>
                <a:lnTo>
                  <a:pt x="5282689" y="957451"/>
                </a:lnTo>
                <a:lnTo>
                  <a:pt x="5278951" y="1005074"/>
                </a:lnTo>
                <a:lnTo>
                  <a:pt x="5272798" y="1051978"/>
                </a:lnTo>
                <a:lnTo>
                  <a:pt x="5264292" y="1098099"/>
                </a:lnTo>
                <a:lnTo>
                  <a:pt x="5253496" y="1143376"/>
                </a:lnTo>
                <a:lnTo>
                  <a:pt x="5240473" y="1187745"/>
                </a:lnTo>
                <a:lnTo>
                  <a:pt x="5225287" y="1231144"/>
                </a:lnTo>
                <a:lnTo>
                  <a:pt x="5207999" y="1273510"/>
                </a:lnTo>
                <a:lnTo>
                  <a:pt x="5188673" y="1314779"/>
                </a:lnTo>
                <a:lnTo>
                  <a:pt x="5167371" y="1354889"/>
                </a:lnTo>
                <a:lnTo>
                  <a:pt x="5144156" y="1393778"/>
                </a:lnTo>
                <a:lnTo>
                  <a:pt x="5119091" y="1431382"/>
                </a:lnTo>
                <a:lnTo>
                  <a:pt x="5092239" y="1467638"/>
                </a:lnTo>
                <a:lnTo>
                  <a:pt x="5063663" y="1502485"/>
                </a:lnTo>
                <a:lnTo>
                  <a:pt x="5033425" y="1535858"/>
                </a:lnTo>
                <a:lnTo>
                  <a:pt x="5001589" y="1567695"/>
                </a:lnTo>
                <a:lnTo>
                  <a:pt x="4968216" y="1597934"/>
                </a:lnTo>
                <a:lnTo>
                  <a:pt x="4933371" y="1626511"/>
                </a:lnTo>
                <a:lnTo>
                  <a:pt x="4897115" y="1653364"/>
                </a:lnTo>
                <a:lnTo>
                  <a:pt x="4859512" y="1678429"/>
                </a:lnTo>
                <a:lnTo>
                  <a:pt x="4820624" y="1701645"/>
                </a:lnTo>
                <a:lnTo>
                  <a:pt x="4780514" y="1722947"/>
                </a:lnTo>
                <a:lnTo>
                  <a:pt x="4739245" y="1742274"/>
                </a:lnTo>
                <a:lnTo>
                  <a:pt x="4696880" y="1759563"/>
                </a:lnTo>
                <a:lnTo>
                  <a:pt x="4653482" y="1774750"/>
                </a:lnTo>
                <a:lnTo>
                  <a:pt x="4609113" y="1787773"/>
                </a:lnTo>
                <a:lnTo>
                  <a:pt x="4563836" y="1798569"/>
                </a:lnTo>
                <a:lnTo>
                  <a:pt x="4517715" y="1807075"/>
                </a:lnTo>
                <a:lnTo>
                  <a:pt x="4470811" y="1813229"/>
                </a:lnTo>
                <a:lnTo>
                  <a:pt x="4423188" y="1816968"/>
                </a:lnTo>
                <a:lnTo>
                  <a:pt x="4374908" y="1818228"/>
                </a:lnTo>
                <a:close/>
              </a:path>
            </a:pathLst>
          </a:custGeom>
          <a:solidFill>
            <a:srgbClr val="7DD95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047186" y="7958448"/>
            <a:ext cx="5284470" cy="1818639"/>
          </a:xfrm>
          <a:custGeom>
            <a:avLst/>
            <a:gdLst/>
            <a:ahLst/>
            <a:cxnLst/>
            <a:rect l="l" t="t" r="r" b="b"/>
            <a:pathLst>
              <a:path w="5284470" h="1818640">
                <a:moveTo>
                  <a:pt x="4374908" y="1818228"/>
                </a:moveTo>
                <a:lnTo>
                  <a:pt x="909025" y="1818228"/>
                </a:lnTo>
                <a:lnTo>
                  <a:pt x="860747" y="1816968"/>
                </a:lnTo>
                <a:lnTo>
                  <a:pt x="813126" y="1813229"/>
                </a:lnTo>
                <a:lnTo>
                  <a:pt x="766224" y="1807076"/>
                </a:lnTo>
                <a:lnTo>
                  <a:pt x="720103" y="1798569"/>
                </a:lnTo>
                <a:lnTo>
                  <a:pt x="674828" y="1787773"/>
                </a:lnTo>
                <a:lnTo>
                  <a:pt x="630460" y="1774750"/>
                </a:lnTo>
                <a:lnTo>
                  <a:pt x="587063" y="1759562"/>
                </a:lnTo>
                <a:lnTo>
                  <a:pt x="544699" y="1742273"/>
                </a:lnTo>
                <a:lnTo>
                  <a:pt x="503431" y="1722946"/>
                </a:lnTo>
                <a:lnTo>
                  <a:pt x="463322" y="1701642"/>
                </a:lnTo>
                <a:lnTo>
                  <a:pt x="424434" y="1678426"/>
                </a:lnTo>
                <a:lnTo>
                  <a:pt x="386832" y="1653359"/>
                </a:lnTo>
                <a:lnTo>
                  <a:pt x="350576" y="1626505"/>
                </a:lnTo>
                <a:lnTo>
                  <a:pt x="315731" y="1597926"/>
                </a:lnTo>
                <a:lnTo>
                  <a:pt x="282359" y="1567686"/>
                </a:lnTo>
                <a:lnTo>
                  <a:pt x="250523" y="1535846"/>
                </a:lnTo>
                <a:lnTo>
                  <a:pt x="220285" y="1502470"/>
                </a:lnTo>
                <a:lnTo>
                  <a:pt x="191709" y="1467621"/>
                </a:lnTo>
                <a:lnTo>
                  <a:pt x="164858" y="1431361"/>
                </a:lnTo>
                <a:lnTo>
                  <a:pt x="139793" y="1393753"/>
                </a:lnTo>
                <a:lnTo>
                  <a:pt x="116578" y="1354860"/>
                </a:lnTo>
                <a:lnTo>
                  <a:pt x="95276" y="1314744"/>
                </a:lnTo>
                <a:lnTo>
                  <a:pt x="75950" y="1273470"/>
                </a:lnTo>
                <a:lnTo>
                  <a:pt x="58662" y="1231098"/>
                </a:lnTo>
                <a:lnTo>
                  <a:pt x="43476" y="1187693"/>
                </a:lnTo>
                <a:lnTo>
                  <a:pt x="30453" y="1143317"/>
                </a:lnTo>
                <a:lnTo>
                  <a:pt x="19657" y="1098032"/>
                </a:lnTo>
                <a:lnTo>
                  <a:pt x="11151" y="1051902"/>
                </a:lnTo>
                <a:lnTo>
                  <a:pt x="4998" y="1004990"/>
                </a:lnTo>
                <a:lnTo>
                  <a:pt x="1260" y="957357"/>
                </a:lnTo>
                <a:lnTo>
                  <a:pt x="0" y="909068"/>
                </a:lnTo>
                <a:lnTo>
                  <a:pt x="1260" y="860790"/>
                </a:lnTo>
                <a:lnTo>
                  <a:pt x="4998" y="813167"/>
                </a:lnTo>
                <a:lnTo>
                  <a:pt x="11151" y="766264"/>
                </a:lnTo>
                <a:lnTo>
                  <a:pt x="19657" y="720143"/>
                </a:lnTo>
                <a:lnTo>
                  <a:pt x="30453" y="674866"/>
                </a:lnTo>
                <a:lnTo>
                  <a:pt x="43476" y="630497"/>
                </a:lnTo>
                <a:lnTo>
                  <a:pt x="58662" y="587099"/>
                </a:lnTo>
                <a:lnTo>
                  <a:pt x="75950" y="544733"/>
                </a:lnTo>
                <a:lnTo>
                  <a:pt x="95276" y="503463"/>
                </a:lnTo>
                <a:lnTo>
                  <a:pt x="116578" y="463352"/>
                </a:lnTo>
                <a:lnTo>
                  <a:pt x="139793" y="424463"/>
                </a:lnTo>
                <a:lnTo>
                  <a:pt x="164858" y="386859"/>
                </a:lnTo>
                <a:lnTo>
                  <a:pt x="191709" y="350602"/>
                </a:lnTo>
                <a:lnTo>
                  <a:pt x="220285" y="315754"/>
                </a:lnTo>
                <a:lnTo>
                  <a:pt x="250523" y="282380"/>
                </a:lnTo>
                <a:lnTo>
                  <a:pt x="282359" y="250542"/>
                </a:lnTo>
                <a:lnTo>
                  <a:pt x="315731" y="220303"/>
                </a:lnTo>
                <a:lnTo>
                  <a:pt x="350576" y="191725"/>
                </a:lnTo>
                <a:lnTo>
                  <a:pt x="386832" y="164871"/>
                </a:lnTo>
                <a:lnTo>
                  <a:pt x="424434" y="139805"/>
                </a:lnTo>
                <a:lnTo>
                  <a:pt x="463322" y="116588"/>
                </a:lnTo>
                <a:lnTo>
                  <a:pt x="503431" y="95285"/>
                </a:lnTo>
                <a:lnTo>
                  <a:pt x="544699" y="75957"/>
                </a:lnTo>
                <a:lnTo>
                  <a:pt x="587063" y="58667"/>
                </a:lnTo>
                <a:lnTo>
                  <a:pt x="630460" y="43479"/>
                </a:lnTo>
                <a:lnTo>
                  <a:pt x="674828" y="30456"/>
                </a:lnTo>
                <a:lnTo>
                  <a:pt x="720103" y="19659"/>
                </a:lnTo>
                <a:lnTo>
                  <a:pt x="766224" y="11152"/>
                </a:lnTo>
                <a:lnTo>
                  <a:pt x="813126" y="4998"/>
                </a:lnTo>
                <a:lnTo>
                  <a:pt x="860747" y="1260"/>
                </a:lnTo>
                <a:lnTo>
                  <a:pt x="909025" y="0"/>
                </a:lnTo>
                <a:lnTo>
                  <a:pt x="4374908" y="0"/>
                </a:lnTo>
                <a:lnTo>
                  <a:pt x="4423188" y="1260"/>
                </a:lnTo>
                <a:lnTo>
                  <a:pt x="4470811" y="4998"/>
                </a:lnTo>
                <a:lnTo>
                  <a:pt x="4517715" y="11152"/>
                </a:lnTo>
                <a:lnTo>
                  <a:pt x="4563836" y="19659"/>
                </a:lnTo>
                <a:lnTo>
                  <a:pt x="4609113" y="30456"/>
                </a:lnTo>
                <a:lnTo>
                  <a:pt x="4653482" y="43479"/>
                </a:lnTo>
                <a:lnTo>
                  <a:pt x="4696880" y="58667"/>
                </a:lnTo>
                <a:lnTo>
                  <a:pt x="4739245" y="75957"/>
                </a:lnTo>
                <a:lnTo>
                  <a:pt x="4780514" y="95285"/>
                </a:lnTo>
                <a:lnTo>
                  <a:pt x="4820624" y="116588"/>
                </a:lnTo>
                <a:lnTo>
                  <a:pt x="4859512" y="139805"/>
                </a:lnTo>
                <a:lnTo>
                  <a:pt x="4897115" y="164871"/>
                </a:lnTo>
                <a:lnTo>
                  <a:pt x="4933371" y="191725"/>
                </a:lnTo>
                <a:lnTo>
                  <a:pt x="4968216" y="220303"/>
                </a:lnTo>
                <a:lnTo>
                  <a:pt x="5001589" y="250542"/>
                </a:lnTo>
                <a:lnTo>
                  <a:pt x="5033425" y="282380"/>
                </a:lnTo>
                <a:lnTo>
                  <a:pt x="5063663" y="315754"/>
                </a:lnTo>
                <a:lnTo>
                  <a:pt x="5092239" y="350602"/>
                </a:lnTo>
                <a:lnTo>
                  <a:pt x="5119091" y="386859"/>
                </a:lnTo>
                <a:lnTo>
                  <a:pt x="5144156" y="424463"/>
                </a:lnTo>
                <a:lnTo>
                  <a:pt x="5167371" y="463352"/>
                </a:lnTo>
                <a:lnTo>
                  <a:pt x="5188673" y="503463"/>
                </a:lnTo>
                <a:lnTo>
                  <a:pt x="5207999" y="544733"/>
                </a:lnTo>
                <a:lnTo>
                  <a:pt x="5225287" y="587099"/>
                </a:lnTo>
                <a:lnTo>
                  <a:pt x="5240473" y="630497"/>
                </a:lnTo>
                <a:lnTo>
                  <a:pt x="5253496" y="674866"/>
                </a:lnTo>
                <a:lnTo>
                  <a:pt x="5264292" y="720143"/>
                </a:lnTo>
                <a:lnTo>
                  <a:pt x="5272798" y="766264"/>
                </a:lnTo>
                <a:lnTo>
                  <a:pt x="5278951" y="813167"/>
                </a:lnTo>
                <a:lnTo>
                  <a:pt x="5282689" y="860790"/>
                </a:lnTo>
                <a:lnTo>
                  <a:pt x="5283949" y="909068"/>
                </a:lnTo>
                <a:lnTo>
                  <a:pt x="5282689" y="957357"/>
                </a:lnTo>
                <a:lnTo>
                  <a:pt x="5278951" y="1004990"/>
                </a:lnTo>
                <a:lnTo>
                  <a:pt x="5272798" y="1051902"/>
                </a:lnTo>
                <a:lnTo>
                  <a:pt x="5264292" y="1098032"/>
                </a:lnTo>
                <a:lnTo>
                  <a:pt x="5253496" y="1143317"/>
                </a:lnTo>
                <a:lnTo>
                  <a:pt x="5240473" y="1187693"/>
                </a:lnTo>
                <a:lnTo>
                  <a:pt x="5225287" y="1231098"/>
                </a:lnTo>
                <a:lnTo>
                  <a:pt x="5207999" y="1273470"/>
                </a:lnTo>
                <a:lnTo>
                  <a:pt x="5188673" y="1314744"/>
                </a:lnTo>
                <a:lnTo>
                  <a:pt x="5167371" y="1354860"/>
                </a:lnTo>
                <a:lnTo>
                  <a:pt x="5144156" y="1393753"/>
                </a:lnTo>
                <a:lnTo>
                  <a:pt x="5119091" y="1431361"/>
                </a:lnTo>
                <a:lnTo>
                  <a:pt x="5092239" y="1467621"/>
                </a:lnTo>
                <a:lnTo>
                  <a:pt x="5063663" y="1502470"/>
                </a:lnTo>
                <a:lnTo>
                  <a:pt x="5033425" y="1535846"/>
                </a:lnTo>
                <a:lnTo>
                  <a:pt x="5001589" y="1567686"/>
                </a:lnTo>
                <a:lnTo>
                  <a:pt x="4968216" y="1597926"/>
                </a:lnTo>
                <a:lnTo>
                  <a:pt x="4933371" y="1626505"/>
                </a:lnTo>
                <a:lnTo>
                  <a:pt x="4897115" y="1653359"/>
                </a:lnTo>
                <a:lnTo>
                  <a:pt x="4859512" y="1678426"/>
                </a:lnTo>
                <a:lnTo>
                  <a:pt x="4820624" y="1701642"/>
                </a:lnTo>
                <a:lnTo>
                  <a:pt x="4780514" y="1722946"/>
                </a:lnTo>
                <a:lnTo>
                  <a:pt x="4739245" y="1742273"/>
                </a:lnTo>
                <a:lnTo>
                  <a:pt x="4696880" y="1759562"/>
                </a:lnTo>
                <a:lnTo>
                  <a:pt x="4653482" y="1774750"/>
                </a:lnTo>
                <a:lnTo>
                  <a:pt x="4609113" y="1787773"/>
                </a:lnTo>
                <a:lnTo>
                  <a:pt x="4563836" y="1798569"/>
                </a:lnTo>
                <a:lnTo>
                  <a:pt x="4517715" y="1807076"/>
                </a:lnTo>
                <a:lnTo>
                  <a:pt x="4470811" y="1813229"/>
                </a:lnTo>
                <a:lnTo>
                  <a:pt x="4423188" y="1816968"/>
                </a:lnTo>
                <a:lnTo>
                  <a:pt x="4374908" y="1818228"/>
                </a:lnTo>
                <a:close/>
              </a:path>
            </a:pathLst>
          </a:custGeom>
          <a:solidFill>
            <a:srgbClr val="C1FF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0511221" y="7958448"/>
            <a:ext cx="5284470" cy="1818639"/>
          </a:xfrm>
          <a:custGeom>
            <a:avLst/>
            <a:gdLst/>
            <a:ahLst/>
            <a:cxnLst/>
            <a:rect l="l" t="t" r="r" b="b"/>
            <a:pathLst>
              <a:path w="5284469" h="1818640">
                <a:moveTo>
                  <a:pt x="4374939" y="1818228"/>
                </a:moveTo>
                <a:lnTo>
                  <a:pt x="909163" y="1818228"/>
                </a:lnTo>
                <a:lnTo>
                  <a:pt x="860874" y="1816968"/>
                </a:lnTo>
                <a:lnTo>
                  <a:pt x="813243" y="1813229"/>
                </a:lnTo>
                <a:lnTo>
                  <a:pt x="766331" y="1807076"/>
                </a:lnTo>
                <a:lnTo>
                  <a:pt x="720202" y="1798569"/>
                </a:lnTo>
                <a:lnTo>
                  <a:pt x="674918" y="1787773"/>
                </a:lnTo>
                <a:lnTo>
                  <a:pt x="630543" y="1774750"/>
                </a:lnTo>
                <a:lnTo>
                  <a:pt x="587138" y="1759562"/>
                </a:lnTo>
                <a:lnTo>
                  <a:pt x="544766" y="1742273"/>
                </a:lnTo>
                <a:lnTo>
                  <a:pt x="503492" y="1722946"/>
                </a:lnTo>
                <a:lnTo>
                  <a:pt x="463377" y="1701642"/>
                </a:lnTo>
                <a:lnTo>
                  <a:pt x="424483" y="1678426"/>
                </a:lnTo>
                <a:lnTo>
                  <a:pt x="386875" y="1653359"/>
                </a:lnTo>
                <a:lnTo>
                  <a:pt x="350615" y="1626505"/>
                </a:lnTo>
                <a:lnTo>
                  <a:pt x="315765" y="1597926"/>
                </a:lnTo>
                <a:lnTo>
                  <a:pt x="282389" y="1567686"/>
                </a:lnTo>
                <a:lnTo>
                  <a:pt x="250548" y="1535846"/>
                </a:lnTo>
                <a:lnTo>
                  <a:pt x="220307" y="1502470"/>
                </a:lnTo>
                <a:lnTo>
                  <a:pt x="191728" y="1467621"/>
                </a:lnTo>
                <a:lnTo>
                  <a:pt x="164873" y="1431361"/>
                </a:lnTo>
                <a:lnTo>
                  <a:pt x="139806" y="1393753"/>
                </a:lnTo>
                <a:lnTo>
                  <a:pt x="116589" y="1354860"/>
                </a:lnTo>
                <a:lnTo>
                  <a:pt x="95285" y="1314744"/>
                </a:lnTo>
                <a:lnTo>
                  <a:pt x="75957" y="1273470"/>
                </a:lnTo>
                <a:lnTo>
                  <a:pt x="58667" y="1231098"/>
                </a:lnTo>
                <a:lnTo>
                  <a:pt x="43479" y="1187693"/>
                </a:lnTo>
                <a:lnTo>
                  <a:pt x="30455" y="1143317"/>
                </a:lnTo>
                <a:lnTo>
                  <a:pt x="19659" y="1098032"/>
                </a:lnTo>
                <a:lnTo>
                  <a:pt x="11152" y="1051902"/>
                </a:lnTo>
                <a:lnTo>
                  <a:pt x="4998" y="1004990"/>
                </a:lnTo>
                <a:lnTo>
                  <a:pt x="1260" y="957357"/>
                </a:lnTo>
                <a:lnTo>
                  <a:pt x="0" y="909068"/>
                </a:lnTo>
                <a:lnTo>
                  <a:pt x="1260" y="860790"/>
                </a:lnTo>
                <a:lnTo>
                  <a:pt x="4998" y="813167"/>
                </a:lnTo>
                <a:lnTo>
                  <a:pt x="11152" y="766264"/>
                </a:lnTo>
                <a:lnTo>
                  <a:pt x="19659" y="720143"/>
                </a:lnTo>
                <a:lnTo>
                  <a:pt x="30455" y="674866"/>
                </a:lnTo>
                <a:lnTo>
                  <a:pt x="43479" y="630497"/>
                </a:lnTo>
                <a:lnTo>
                  <a:pt x="58667" y="587099"/>
                </a:lnTo>
                <a:lnTo>
                  <a:pt x="75957" y="544733"/>
                </a:lnTo>
                <a:lnTo>
                  <a:pt x="95285" y="503463"/>
                </a:lnTo>
                <a:lnTo>
                  <a:pt x="116589" y="463352"/>
                </a:lnTo>
                <a:lnTo>
                  <a:pt x="139806" y="424463"/>
                </a:lnTo>
                <a:lnTo>
                  <a:pt x="164873" y="386859"/>
                </a:lnTo>
                <a:lnTo>
                  <a:pt x="191728" y="350602"/>
                </a:lnTo>
                <a:lnTo>
                  <a:pt x="220307" y="315754"/>
                </a:lnTo>
                <a:lnTo>
                  <a:pt x="250548" y="282380"/>
                </a:lnTo>
                <a:lnTo>
                  <a:pt x="282389" y="250542"/>
                </a:lnTo>
                <a:lnTo>
                  <a:pt x="315765" y="220303"/>
                </a:lnTo>
                <a:lnTo>
                  <a:pt x="350615" y="191725"/>
                </a:lnTo>
                <a:lnTo>
                  <a:pt x="386875" y="164871"/>
                </a:lnTo>
                <a:lnTo>
                  <a:pt x="424483" y="139805"/>
                </a:lnTo>
                <a:lnTo>
                  <a:pt x="463377" y="116588"/>
                </a:lnTo>
                <a:lnTo>
                  <a:pt x="503492" y="95285"/>
                </a:lnTo>
                <a:lnTo>
                  <a:pt x="544766" y="75957"/>
                </a:lnTo>
                <a:lnTo>
                  <a:pt x="587138" y="58667"/>
                </a:lnTo>
                <a:lnTo>
                  <a:pt x="630543" y="43479"/>
                </a:lnTo>
                <a:lnTo>
                  <a:pt x="674918" y="30456"/>
                </a:lnTo>
                <a:lnTo>
                  <a:pt x="720202" y="19659"/>
                </a:lnTo>
                <a:lnTo>
                  <a:pt x="766331" y="11152"/>
                </a:lnTo>
                <a:lnTo>
                  <a:pt x="813243" y="4998"/>
                </a:lnTo>
                <a:lnTo>
                  <a:pt x="860874" y="1260"/>
                </a:lnTo>
                <a:lnTo>
                  <a:pt x="909163" y="0"/>
                </a:lnTo>
                <a:lnTo>
                  <a:pt x="4374939" y="0"/>
                </a:lnTo>
                <a:lnTo>
                  <a:pt x="4423215" y="1260"/>
                </a:lnTo>
                <a:lnTo>
                  <a:pt x="4470836" y="4998"/>
                </a:lnTo>
                <a:lnTo>
                  <a:pt x="4517737" y="11152"/>
                </a:lnTo>
                <a:lnTo>
                  <a:pt x="4563856" y="19659"/>
                </a:lnTo>
                <a:lnTo>
                  <a:pt x="4609131" y="30456"/>
                </a:lnTo>
                <a:lnTo>
                  <a:pt x="4653498" y="43479"/>
                </a:lnTo>
                <a:lnTo>
                  <a:pt x="4696894" y="58667"/>
                </a:lnTo>
                <a:lnTo>
                  <a:pt x="4739258" y="75957"/>
                </a:lnTo>
                <a:lnTo>
                  <a:pt x="4780525" y="95285"/>
                </a:lnTo>
                <a:lnTo>
                  <a:pt x="4820633" y="116588"/>
                </a:lnTo>
                <a:lnTo>
                  <a:pt x="4859520" y="139805"/>
                </a:lnTo>
                <a:lnTo>
                  <a:pt x="4897122" y="164871"/>
                </a:lnTo>
                <a:lnTo>
                  <a:pt x="4933377" y="191725"/>
                </a:lnTo>
                <a:lnTo>
                  <a:pt x="4968221" y="220303"/>
                </a:lnTo>
                <a:lnTo>
                  <a:pt x="5001593" y="250542"/>
                </a:lnTo>
                <a:lnTo>
                  <a:pt x="5033429" y="282380"/>
                </a:lnTo>
                <a:lnTo>
                  <a:pt x="5063666" y="315754"/>
                </a:lnTo>
                <a:lnTo>
                  <a:pt x="5092242" y="350602"/>
                </a:lnTo>
                <a:lnTo>
                  <a:pt x="5119093" y="386859"/>
                </a:lnTo>
                <a:lnTo>
                  <a:pt x="5144157" y="424463"/>
                </a:lnTo>
                <a:lnTo>
                  <a:pt x="5167372" y="463352"/>
                </a:lnTo>
                <a:lnTo>
                  <a:pt x="5188673" y="503463"/>
                </a:lnTo>
                <a:lnTo>
                  <a:pt x="5207999" y="544733"/>
                </a:lnTo>
                <a:lnTo>
                  <a:pt x="5225287" y="587099"/>
                </a:lnTo>
                <a:lnTo>
                  <a:pt x="5240474" y="630497"/>
                </a:lnTo>
                <a:lnTo>
                  <a:pt x="5253496" y="674866"/>
                </a:lnTo>
                <a:lnTo>
                  <a:pt x="5264292" y="720143"/>
                </a:lnTo>
                <a:lnTo>
                  <a:pt x="5272798" y="766264"/>
                </a:lnTo>
                <a:lnTo>
                  <a:pt x="5278951" y="813167"/>
                </a:lnTo>
                <a:lnTo>
                  <a:pt x="5282689" y="860790"/>
                </a:lnTo>
                <a:lnTo>
                  <a:pt x="5283949" y="909068"/>
                </a:lnTo>
                <a:lnTo>
                  <a:pt x="5282689" y="957357"/>
                </a:lnTo>
                <a:lnTo>
                  <a:pt x="5278951" y="1004990"/>
                </a:lnTo>
                <a:lnTo>
                  <a:pt x="5272798" y="1051902"/>
                </a:lnTo>
                <a:lnTo>
                  <a:pt x="5264292" y="1098032"/>
                </a:lnTo>
                <a:lnTo>
                  <a:pt x="5253496" y="1143317"/>
                </a:lnTo>
                <a:lnTo>
                  <a:pt x="5240474" y="1187693"/>
                </a:lnTo>
                <a:lnTo>
                  <a:pt x="5225287" y="1231098"/>
                </a:lnTo>
                <a:lnTo>
                  <a:pt x="5207999" y="1273470"/>
                </a:lnTo>
                <a:lnTo>
                  <a:pt x="5188673" y="1314744"/>
                </a:lnTo>
                <a:lnTo>
                  <a:pt x="5167372" y="1354860"/>
                </a:lnTo>
                <a:lnTo>
                  <a:pt x="5144157" y="1393753"/>
                </a:lnTo>
                <a:lnTo>
                  <a:pt x="5119093" y="1431361"/>
                </a:lnTo>
                <a:lnTo>
                  <a:pt x="5092242" y="1467621"/>
                </a:lnTo>
                <a:lnTo>
                  <a:pt x="5063666" y="1502470"/>
                </a:lnTo>
                <a:lnTo>
                  <a:pt x="5033429" y="1535846"/>
                </a:lnTo>
                <a:lnTo>
                  <a:pt x="5001593" y="1567686"/>
                </a:lnTo>
                <a:lnTo>
                  <a:pt x="4968221" y="1597926"/>
                </a:lnTo>
                <a:lnTo>
                  <a:pt x="4933377" y="1626505"/>
                </a:lnTo>
                <a:lnTo>
                  <a:pt x="4897122" y="1653359"/>
                </a:lnTo>
                <a:lnTo>
                  <a:pt x="4859520" y="1678426"/>
                </a:lnTo>
                <a:lnTo>
                  <a:pt x="4820633" y="1701642"/>
                </a:lnTo>
                <a:lnTo>
                  <a:pt x="4780525" y="1722946"/>
                </a:lnTo>
                <a:lnTo>
                  <a:pt x="4739258" y="1742273"/>
                </a:lnTo>
                <a:lnTo>
                  <a:pt x="4696894" y="1759562"/>
                </a:lnTo>
                <a:lnTo>
                  <a:pt x="4653498" y="1774750"/>
                </a:lnTo>
                <a:lnTo>
                  <a:pt x="4609131" y="1787773"/>
                </a:lnTo>
                <a:lnTo>
                  <a:pt x="4563856" y="1798569"/>
                </a:lnTo>
                <a:lnTo>
                  <a:pt x="4517737" y="1807076"/>
                </a:lnTo>
                <a:lnTo>
                  <a:pt x="4470836" y="1813229"/>
                </a:lnTo>
                <a:lnTo>
                  <a:pt x="4423215" y="1816968"/>
                </a:lnTo>
                <a:lnTo>
                  <a:pt x="4374939" y="1818228"/>
                </a:lnTo>
                <a:close/>
              </a:path>
            </a:pathLst>
          </a:custGeom>
          <a:solidFill>
            <a:srgbClr val="00BE6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0511221" y="2984131"/>
            <a:ext cx="5284470" cy="1818639"/>
          </a:xfrm>
          <a:custGeom>
            <a:avLst/>
            <a:gdLst/>
            <a:ahLst/>
            <a:cxnLst/>
            <a:rect l="l" t="t" r="r" b="b"/>
            <a:pathLst>
              <a:path w="5284469" h="1818639">
                <a:moveTo>
                  <a:pt x="4374939" y="1818228"/>
                </a:moveTo>
                <a:lnTo>
                  <a:pt x="909163" y="1818228"/>
                </a:lnTo>
                <a:lnTo>
                  <a:pt x="860874" y="1816968"/>
                </a:lnTo>
                <a:lnTo>
                  <a:pt x="813243" y="1813229"/>
                </a:lnTo>
                <a:lnTo>
                  <a:pt x="766331" y="1807075"/>
                </a:lnTo>
                <a:lnTo>
                  <a:pt x="720202" y="1798569"/>
                </a:lnTo>
                <a:lnTo>
                  <a:pt x="674918" y="1787773"/>
                </a:lnTo>
                <a:lnTo>
                  <a:pt x="630543" y="1774750"/>
                </a:lnTo>
                <a:lnTo>
                  <a:pt x="587138" y="1759563"/>
                </a:lnTo>
                <a:lnTo>
                  <a:pt x="544766" y="1742274"/>
                </a:lnTo>
                <a:lnTo>
                  <a:pt x="503492" y="1722947"/>
                </a:lnTo>
                <a:lnTo>
                  <a:pt x="463377" y="1701645"/>
                </a:lnTo>
                <a:lnTo>
                  <a:pt x="424483" y="1678429"/>
                </a:lnTo>
                <a:lnTo>
                  <a:pt x="386875" y="1653364"/>
                </a:lnTo>
                <a:lnTo>
                  <a:pt x="350615" y="1626511"/>
                </a:lnTo>
                <a:lnTo>
                  <a:pt x="315765" y="1597934"/>
                </a:lnTo>
                <a:lnTo>
                  <a:pt x="282389" y="1567695"/>
                </a:lnTo>
                <a:lnTo>
                  <a:pt x="250548" y="1535858"/>
                </a:lnTo>
                <a:lnTo>
                  <a:pt x="220307" y="1502485"/>
                </a:lnTo>
                <a:lnTo>
                  <a:pt x="191728" y="1467638"/>
                </a:lnTo>
                <a:lnTo>
                  <a:pt x="164873" y="1431382"/>
                </a:lnTo>
                <a:lnTo>
                  <a:pt x="139806" y="1393778"/>
                </a:lnTo>
                <a:lnTo>
                  <a:pt x="116589" y="1354889"/>
                </a:lnTo>
                <a:lnTo>
                  <a:pt x="95285" y="1314779"/>
                </a:lnTo>
                <a:lnTo>
                  <a:pt x="75957" y="1273510"/>
                </a:lnTo>
                <a:lnTo>
                  <a:pt x="58667" y="1231144"/>
                </a:lnTo>
                <a:lnTo>
                  <a:pt x="43479" y="1187745"/>
                </a:lnTo>
                <a:lnTo>
                  <a:pt x="30455" y="1143376"/>
                </a:lnTo>
                <a:lnTo>
                  <a:pt x="19659" y="1098099"/>
                </a:lnTo>
                <a:lnTo>
                  <a:pt x="11152" y="1051978"/>
                </a:lnTo>
                <a:lnTo>
                  <a:pt x="4998" y="1005074"/>
                </a:lnTo>
                <a:lnTo>
                  <a:pt x="1260" y="957451"/>
                </a:lnTo>
                <a:lnTo>
                  <a:pt x="0" y="909172"/>
                </a:lnTo>
                <a:lnTo>
                  <a:pt x="1260" y="860881"/>
                </a:lnTo>
                <a:lnTo>
                  <a:pt x="4998" y="813248"/>
                </a:lnTo>
                <a:lnTo>
                  <a:pt x="11152" y="766334"/>
                </a:lnTo>
                <a:lnTo>
                  <a:pt x="19659" y="720204"/>
                </a:lnTo>
                <a:lnTo>
                  <a:pt x="30455" y="674918"/>
                </a:lnTo>
                <a:lnTo>
                  <a:pt x="43479" y="630541"/>
                </a:lnTo>
                <a:lnTo>
                  <a:pt x="58667" y="587136"/>
                </a:lnTo>
                <a:lnTo>
                  <a:pt x="75957" y="544764"/>
                </a:lnTo>
                <a:lnTo>
                  <a:pt x="95285" y="503488"/>
                </a:lnTo>
                <a:lnTo>
                  <a:pt x="116589" y="463373"/>
                </a:lnTo>
                <a:lnTo>
                  <a:pt x="139806" y="424479"/>
                </a:lnTo>
                <a:lnTo>
                  <a:pt x="164873" y="386871"/>
                </a:lnTo>
                <a:lnTo>
                  <a:pt x="191728" y="350610"/>
                </a:lnTo>
                <a:lnTo>
                  <a:pt x="220307" y="315760"/>
                </a:lnTo>
                <a:lnTo>
                  <a:pt x="250548" y="282384"/>
                </a:lnTo>
                <a:lnTo>
                  <a:pt x="282389" y="250544"/>
                </a:lnTo>
                <a:lnTo>
                  <a:pt x="315765" y="220303"/>
                </a:lnTo>
                <a:lnTo>
                  <a:pt x="350615" y="191724"/>
                </a:lnTo>
                <a:lnTo>
                  <a:pt x="386875" y="164869"/>
                </a:lnTo>
                <a:lnTo>
                  <a:pt x="424483" y="139802"/>
                </a:lnTo>
                <a:lnTo>
                  <a:pt x="463377" y="116586"/>
                </a:lnTo>
                <a:lnTo>
                  <a:pt x="503492" y="95282"/>
                </a:lnTo>
                <a:lnTo>
                  <a:pt x="544766" y="75954"/>
                </a:lnTo>
                <a:lnTo>
                  <a:pt x="587138" y="58665"/>
                </a:lnTo>
                <a:lnTo>
                  <a:pt x="630543" y="43478"/>
                </a:lnTo>
                <a:lnTo>
                  <a:pt x="674918" y="30454"/>
                </a:lnTo>
                <a:lnTo>
                  <a:pt x="720202" y="19658"/>
                </a:lnTo>
                <a:lnTo>
                  <a:pt x="766331" y="11152"/>
                </a:lnTo>
                <a:lnTo>
                  <a:pt x="813243" y="4998"/>
                </a:lnTo>
                <a:lnTo>
                  <a:pt x="860874" y="1260"/>
                </a:lnTo>
                <a:lnTo>
                  <a:pt x="909163" y="0"/>
                </a:lnTo>
                <a:lnTo>
                  <a:pt x="4374939" y="0"/>
                </a:lnTo>
                <a:lnTo>
                  <a:pt x="4423215" y="1260"/>
                </a:lnTo>
                <a:lnTo>
                  <a:pt x="4470836" y="4998"/>
                </a:lnTo>
                <a:lnTo>
                  <a:pt x="4517737" y="11152"/>
                </a:lnTo>
                <a:lnTo>
                  <a:pt x="4563856" y="19658"/>
                </a:lnTo>
                <a:lnTo>
                  <a:pt x="4609131" y="30454"/>
                </a:lnTo>
                <a:lnTo>
                  <a:pt x="4653498" y="43478"/>
                </a:lnTo>
                <a:lnTo>
                  <a:pt x="4696894" y="58665"/>
                </a:lnTo>
                <a:lnTo>
                  <a:pt x="4739258" y="75954"/>
                </a:lnTo>
                <a:lnTo>
                  <a:pt x="4780525" y="95282"/>
                </a:lnTo>
                <a:lnTo>
                  <a:pt x="4820633" y="116586"/>
                </a:lnTo>
                <a:lnTo>
                  <a:pt x="4859520" y="139802"/>
                </a:lnTo>
                <a:lnTo>
                  <a:pt x="4897122" y="164869"/>
                </a:lnTo>
                <a:lnTo>
                  <a:pt x="4933377" y="191724"/>
                </a:lnTo>
                <a:lnTo>
                  <a:pt x="4968221" y="220303"/>
                </a:lnTo>
                <a:lnTo>
                  <a:pt x="5001593" y="250544"/>
                </a:lnTo>
                <a:lnTo>
                  <a:pt x="5033429" y="282384"/>
                </a:lnTo>
                <a:lnTo>
                  <a:pt x="5063666" y="315760"/>
                </a:lnTo>
                <a:lnTo>
                  <a:pt x="5092242" y="350610"/>
                </a:lnTo>
                <a:lnTo>
                  <a:pt x="5119093" y="386871"/>
                </a:lnTo>
                <a:lnTo>
                  <a:pt x="5144157" y="424479"/>
                </a:lnTo>
                <a:lnTo>
                  <a:pt x="5167372" y="463373"/>
                </a:lnTo>
                <a:lnTo>
                  <a:pt x="5188673" y="503488"/>
                </a:lnTo>
                <a:lnTo>
                  <a:pt x="5207999" y="544764"/>
                </a:lnTo>
                <a:lnTo>
                  <a:pt x="5225287" y="587136"/>
                </a:lnTo>
                <a:lnTo>
                  <a:pt x="5240474" y="630541"/>
                </a:lnTo>
                <a:lnTo>
                  <a:pt x="5253496" y="674918"/>
                </a:lnTo>
                <a:lnTo>
                  <a:pt x="5264292" y="720204"/>
                </a:lnTo>
                <a:lnTo>
                  <a:pt x="5272798" y="766334"/>
                </a:lnTo>
                <a:lnTo>
                  <a:pt x="5278951" y="813248"/>
                </a:lnTo>
                <a:lnTo>
                  <a:pt x="5282689" y="860881"/>
                </a:lnTo>
                <a:lnTo>
                  <a:pt x="5283949" y="909172"/>
                </a:lnTo>
                <a:lnTo>
                  <a:pt x="5282689" y="957451"/>
                </a:lnTo>
                <a:lnTo>
                  <a:pt x="5278951" y="1005074"/>
                </a:lnTo>
                <a:lnTo>
                  <a:pt x="5272798" y="1051978"/>
                </a:lnTo>
                <a:lnTo>
                  <a:pt x="5264292" y="1098099"/>
                </a:lnTo>
                <a:lnTo>
                  <a:pt x="5253496" y="1143376"/>
                </a:lnTo>
                <a:lnTo>
                  <a:pt x="5240474" y="1187745"/>
                </a:lnTo>
                <a:lnTo>
                  <a:pt x="5225287" y="1231144"/>
                </a:lnTo>
                <a:lnTo>
                  <a:pt x="5207999" y="1273510"/>
                </a:lnTo>
                <a:lnTo>
                  <a:pt x="5188673" y="1314779"/>
                </a:lnTo>
                <a:lnTo>
                  <a:pt x="5167372" y="1354889"/>
                </a:lnTo>
                <a:lnTo>
                  <a:pt x="5144157" y="1393778"/>
                </a:lnTo>
                <a:lnTo>
                  <a:pt x="5119093" y="1431382"/>
                </a:lnTo>
                <a:lnTo>
                  <a:pt x="5092242" y="1467638"/>
                </a:lnTo>
                <a:lnTo>
                  <a:pt x="5063666" y="1502485"/>
                </a:lnTo>
                <a:lnTo>
                  <a:pt x="5033429" y="1535858"/>
                </a:lnTo>
                <a:lnTo>
                  <a:pt x="5001593" y="1567695"/>
                </a:lnTo>
                <a:lnTo>
                  <a:pt x="4968221" y="1597934"/>
                </a:lnTo>
                <a:lnTo>
                  <a:pt x="4933377" y="1626511"/>
                </a:lnTo>
                <a:lnTo>
                  <a:pt x="4897122" y="1653364"/>
                </a:lnTo>
                <a:lnTo>
                  <a:pt x="4859520" y="1678429"/>
                </a:lnTo>
                <a:lnTo>
                  <a:pt x="4820633" y="1701645"/>
                </a:lnTo>
                <a:lnTo>
                  <a:pt x="4780525" y="1722947"/>
                </a:lnTo>
                <a:lnTo>
                  <a:pt x="4739258" y="1742274"/>
                </a:lnTo>
                <a:lnTo>
                  <a:pt x="4696894" y="1759563"/>
                </a:lnTo>
                <a:lnTo>
                  <a:pt x="4653498" y="1774750"/>
                </a:lnTo>
                <a:lnTo>
                  <a:pt x="4609131" y="1787773"/>
                </a:lnTo>
                <a:lnTo>
                  <a:pt x="4563856" y="1798569"/>
                </a:lnTo>
                <a:lnTo>
                  <a:pt x="4517737" y="1807075"/>
                </a:lnTo>
                <a:lnTo>
                  <a:pt x="4470836" y="1813229"/>
                </a:lnTo>
                <a:lnTo>
                  <a:pt x="4423215" y="1816968"/>
                </a:lnTo>
                <a:lnTo>
                  <a:pt x="4374939" y="1818228"/>
                </a:lnTo>
                <a:close/>
              </a:path>
            </a:pathLst>
          </a:custGeom>
          <a:solidFill>
            <a:srgbClr val="FFDE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3217635" y="324865"/>
            <a:ext cx="11403330" cy="1186815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4091940" algn="l"/>
              </a:tabLst>
            </a:pPr>
            <a:r>
              <a:rPr dirty="0" spc="120">
                <a:solidFill>
                  <a:srgbClr val="292E3A"/>
                </a:solidFill>
              </a:rPr>
              <a:t>Testing	</a:t>
            </a:r>
            <a:r>
              <a:rPr dirty="0" spc="265">
                <a:solidFill>
                  <a:srgbClr val="292E3A"/>
                </a:solidFill>
              </a:rPr>
              <a:t>&amp;</a:t>
            </a:r>
            <a:r>
              <a:rPr dirty="0" spc="-85">
                <a:solidFill>
                  <a:srgbClr val="292E3A"/>
                </a:solidFill>
              </a:rPr>
              <a:t> </a:t>
            </a:r>
            <a:r>
              <a:rPr dirty="0" spc="280">
                <a:solidFill>
                  <a:srgbClr val="00BE62"/>
                </a:solidFill>
              </a:rPr>
              <a:t>Performance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683773" y="8388391"/>
            <a:ext cx="4084954" cy="863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500" spc="-320">
                <a:latin typeface="Arial Black"/>
                <a:cs typeface="Arial Black"/>
              </a:rPr>
              <a:t>Intergration</a:t>
            </a:r>
            <a:endParaRPr sz="5500">
              <a:latin typeface="Arial Black"/>
              <a:cs typeface="Arial Black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722382" y="2026170"/>
            <a:ext cx="14016355" cy="2263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-434">
                <a:latin typeface="Arial Black"/>
                <a:cs typeface="Arial Black"/>
              </a:rPr>
              <a:t>Testing</a:t>
            </a:r>
            <a:r>
              <a:rPr dirty="0" sz="4800" spc="120">
                <a:latin typeface="Arial Black"/>
                <a:cs typeface="Arial Black"/>
              </a:rPr>
              <a:t> </a:t>
            </a:r>
            <a:r>
              <a:rPr dirty="0" sz="4800" spc="-440">
                <a:solidFill>
                  <a:srgbClr val="2AA877"/>
                </a:solidFill>
                <a:latin typeface="Arial Black"/>
                <a:cs typeface="Arial Black"/>
              </a:rPr>
              <a:t>Strategies</a:t>
            </a:r>
            <a:r>
              <a:rPr dirty="0" sz="4800" spc="-440">
                <a:latin typeface="Arial Black"/>
                <a:cs typeface="Arial Black"/>
              </a:rPr>
              <a:t>:</a:t>
            </a:r>
            <a:endParaRPr sz="4800">
              <a:latin typeface="Arial Black"/>
              <a:cs typeface="Arial Black"/>
            </a:endParaRPr>
          </a:p>
          <a:p>
            <a:pPr marL="2301240">
              <a:lnSpc>
                <a:spcPct val="100000"/>
              </a:lnSpc>
              <a:spcBef>
                <a:spcPts val="5260"/>
              </a:spcBef>
              <a:tabLst>
                <a:tab pos="8927465" algn="l"/>
              </a:tabLst>
            </a:pPr>
            <a:r>
              <a:rPr dirty="0" sz="5500" spc="-370">
                <a:solidFill>
                  <a:srgbClr val="FFFFFF"/>
                </a:solidFill>
                <a:latin typeface="Arial Black"/>
                <a:cs typeface="Arial Black"/>
              </a:rPr>
              <a:t>Unit	</a:t>
            </a:r>
            <a:r>
              <a:rPr dirty="0" sz="5500" spc="-505">
                <a:latin typeface="Arial Black"/>
                <a:cs typeface="Arial Black"/>
              </a:rPr>
              <a:t>Comprehensive</a:t>
            </a:r>
            <a:endParaRPr sz="5500">
              <a:latin typeface="Arial Black"/>
              <a:cs typeface="Arial Black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038917" y="8388391"/>
            <a:ext cx="4298950" cy="863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500" spc="-450">
                <a:solidFill>
                  <a:srgbClr val="FFFFFF"/>
                </a:solidFill>
                <a:latin typeface="Arial Black"/>
                <a:cs typeface="Arial Black"/>
              </a:rPr>
              <a:t>Performance</a:t>
            </a:r>
            <a:endParaRPr sz="5500">
              <a:latin typeface="Arial Black"/>
              <a:cs typeface="Arial Black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5297058" y="7372045"/>
            <a:ext cx="2990850" cy="2915285"/>
            <a:chOff x="15297058" y="7372045"/>
            <a:chExt cx="2990850" cy="2915285"/>
          </a:xfrm>
        </p:grpSpPr>
        <p:sp>
          <p:nvSpPr>
            <p:cNvPr id="15" name="object 15"/>
            <p:cNvSpPr/>
            <p:nvPr/>
          </p:nvSpPr>
          <p:spPr>
            <a:xfrm>
              <a:off x="16023762" y="7372045"/>
              <a:ext cx="2264410" cy="2915285"/>
            </a:xfrm>
            <a:custGeom>
              <a:avLst/>
              <a:gdLst/>
              <a:ahLst/>
              <a:cxnLst/>
              <a:rect l="l" t="t" r="r" b="b"/>
              <a:pathLst>
                <a:path w="2264409" h="2915284">
                  <a:moveTo>
                    <a:pt x="973892" y="1941061"/>
                  </a:moveTo>
                  <a:lnTo>
                    <a:pt x="1947230" y="2914954"/>
                  </a:lnTo>
                  <a:lnTo>
                    <a:pt x="0" y="2914954"/>
                  </a:lnTo>
                  <a:lnTo>
                    <a:pt x="973892" y="1941061"/>
                  </a:lnTo>
                  <a:close/>
                </a:path>
                <a:path w="2264409" h="2915284">
                  <a:moveTo>
                    <a:pt x="2264145" y="0"/>
                  </a:moveTo>
                  <a:lnTo>
                    <a:pt x="2264145" y="2098978"/>
                  </a:lnTo>
                  <a:lnTo>
                    <a:pt x="1214357" y="1049788"/>
                  </a:lnTo>
                  <a:lnTo>
                    <a:pt x="2264145" y="0"/>
                  </a:lnTo>
                  <a:close/>
                </a:path>
              </a:pathLst>
            </a:custGeom>
            <a:solidFill>
              <a:srgbClr val="00BE6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15297058" y="7605331"/>
              <a:ext cx="2990850" cy="2682240"/>
            </a:xfrm>
            <a:custGeom>
              <a:avLst/>
              <a:gdLst/>
              <a:ahLst/>
              <a:cxnLst/>
              <a:rect l="l" t="t" r="r" b="b"/>
              <a:pathLst>
                <a:path w="2990850" h="2682240">
                  <a:moveTo>
                    <a:pt x="891871" y="1707775"/>
                  </a:moveTo>
                  <a:lnTo>
                    <a:pt x="1865209" y="2681668"/>
                  </a:lnTo>
                  <a:lnTo>
                    <a:pt x="0" y="2681668"/>
                  </a:lnTo>
                  <a:lnTo>
                    <a:pt x="0" y="2599646"/>
                  </a:lnTo>
                  <a:lnTo>
                    <a:pt x="891871" y="1707775"/>
                  </a:lnTo>
                  <a:close/>
                </a:path>
                <a:path w="2990850" h="2682240">
                  <a:moveTo>
                    <a:pt x="2986064" y="0"/>
                  </a:moveTo>
                  <a:lnTo>
                    <a:pt x="2990849" y="0"/>
                  </a:lnTo>
                  <a:lnTo>
                    <a:pt x="2990849" y="44264"/>
                  </a:lnTo>
                  <a:lnTo>
                    <a:pt x="2219210" y="815903"/>
                  </a:lnTo>
                  <a:lnTo>
                    <a:pt x="2990849" y="1587542"/>
                  </a:lnTo>
                  <a:lnTo>
                    <a:pt x="2990849" y="1632405"/>
                  </a:lnTo>
                  <a:lnTo>
                    <a:pt x="2986064" y="1632405"/>
                  </a:lnTo>
                  <a:lnTo>
                    <a:pt x="2981279" y="1630611"/>
                  </a:lnTo>
                  <a:lnTo>
                    <a:pt x="2180329" y="829661"/>
                  </a:lnTo>
                  <a:lnTo>
                    <a:pt x="2176291" y="823530"/>
                  </a:lnTo>
                  <a:lnTo>
                    <a:pt x="2174945" y="816501"/>
                  </a:lnTo>
                  <a:lnTo>
                    <a:pt x="2176291" y="809473"/>
                  </a:lnTo>
                  <a:lnTo>
                    <a:pt x="2180329" y="803342"/>
                  </a:lnTo>
                  <a:lnTo>
                    <a:pt x="2977690" y="5981"/>
                  </a:lnTo>
                  <a:lnTo>
                    <a:pt x="2981279" y="1794"/>
                  </a:lnTo>
                  <a:lnTo>
                    <a:pt x="2986064" y="0"/>
                  </a:lnTo>
                  <a:close/>
                </a:path>
              </a:pathLst>
            </a:custGeom>
            <a:solidFill>
              <a:srgbClr val="7DD95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15704340" y="8867470"/>
              <a:ext cx="2583815" cy="1419860"/>
            </a:xfrm>
            <a:custGeom>
              <a:avLst/>
              <a:gdLst/>
              <a:ahLst/>
              <a:cxnLst/>
              <a:rect l="l" t="t" r="r" b="b"/>
              <a:pathLst>
                <a:path w="2583815" h="1419859">
                  <a:moveTo>
                    <a:pt x="484589" y="942715"/>
                  </a:moveTo>
                  <a:lnTo>
                    <a:pt x="491618" y="944061"/>
                  </a:lnTo>
                  <a:lnTo>
                    <a:pt x="497749" y="948099"/>
                  </a:lnTo>
                  <a:lnTo>
                    <a:pt x="969179" y="1419529"/>
                  </a:lnTo>
                  <a:lnTo>
                    <a:pt x="917138" y="1419529"/>
                  </a:lnTo>
                  <a:lnTo>
                    <a:pt x="484589" y="986980"/>
                  </a:lnTo>
                  <a:lnTo>
                    <a:pt x="432549" y="986980"/>
                  </a:lnTo>
                  <a:lnTo>
                    <a:pt x="471430" y="948099"/>
                  </a:lnTo>
                  <a:lnTo>
                    <a:pt x="477561" y="944061"/>
                  </a:lnTo>
                  <a:lnTo>
                    <a:pt x="484589" y="942715"/>
                  </a:lnTo>
                  <a:close/>
                </a:path>
                <a:path w="2583815" h="1419859">
                  <a:moveTo>
                    <a:pt x="432549" y="986980"/>
                  </a:moveTo>
                  <a:lnTo>
                    <a:pt x="484589" y="986980"/>
                  </a:lnTo>
                  <a:lnTo>
                    <a:pt x="52040" y="1419529"/>
                  </a:lnTo>
                  <a:lnTo>
                    <a:pt x="0" y="1419529"/>
                  </a:lnTo>
                  <a:lnTo>
                    <a:pt x="432549" y="986980"/>
                  </a:lnTo>
                  <a:close/>
                </a:path>
                <a:path w="2583815" h="1419859">
                  <a:moveTo>
                    <a:pt x="2583568" y="0"/>
                  </a:moveTo>
                  <a:lnTo>
                    <a:pt x="2583568" y="1419529"/>
                  </a:lnTo>
                  <a:lnTo>
                    <a:pt x="1904017" y="1419529"/>
                  </a:lnTo>
                  <a:lnTo>
                    <a:pt x="1533779" y="1049788"/>
                  </a:lnTo>
                  <a:lnTo>
                    <a:pt x="2583568" y="0"/>
                  </a:lnTo>
                  <a:close/>
                </a:path>
              </a:pathLst>
            </a:custGeom>
            <a:solidFill>
              <a:srgbClr val="C1FF72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Tendongmoh Deleo Anangfac</dc:creator>
  <cp:keywords>DAFksogK3DY,BAEm6JTiP_M</cp:keywords>
  <dc:title>Blank Company Profile Business Presentation in Orange Grey White Geometric Style</dc:title>
  <dcterms:created xsi:type="dcterms:W3CDTF">2023-06-03T07:50:21Z</dcterms:created>
  <dcterms:modified xsi:type="dcterms:W3CDTF">2023-06-03T07:50:21Z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2023-06-03T00:00:00Z</vt:filetime>
  </property>
  <property fmtid="{D5CDD505-2E9C-101B-9397-08002B2CF9AE}" pid="3" name="Creator">
    <vt:lpwstr>Canva</vt:lpwstr>
  </property>
  <property fmtid="{D5CDD505-2E9C-101B-9397-08002B2CF9AE}" pid="4" name="LastSaved">
    <vt:filetime>2023-06-03T00:00:00Z</vt:filetime>
  </property>
</Properties>
</file>