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4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3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80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2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06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4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9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9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5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7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9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5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MPP PROJECT – GROUP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James </a:t>
            </a:r>
            <a:r>
              <a:rPr lang="en-US" dirty="0" err="1" smtClean="0"/>
              <a:t>Alituhikya</a:t>
            </a:r>
            <a:r>
              <a:rPr lang="en-US" dirty="0" smtClean="0"/>
              <a:t> - 610103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Imhonikhe</a:t>
            </a:r>
            <a:r>
              <a:rPr lang="en-US" dirty="0" smtClean="0"/>
              <a:t> </a:t>
            </a:r>
            <a:r>
              <a:rPr lang="en-US" dirty="0" err="1" smtClean="0"/>
              <a:t>Lawal</a:t>
            </a:r>
            <a:r>
              <a:rPr lang="en-US" dirty="0" smtClean="0"/>
              <a:t> - 610098</a:t>
            </a:r>
          </a:p>
          <a:p>
            <a:r>
              <a:rPr lang="en-US" dirty="0" err="1" smtClean="0"/>
              <a:t>Musiliu</a:t>
            </a:r>
            <a:r>
              <a:rPr lang="en-US" dirty="0" smtClean="0"/>
              <a:t> </a:t>
            </a:r>
            <a:r>
              <a:rPr lang="en-US" dirty="0" err="1" smtClean="0"/>
              <a:t>Adeniyi</a:t>
            </a:r>
            <a:r>
              <a:rPr lang="en-US" dirty="0" smtClean="0"/>
              <a:t> </a:t>
            </a:r>
            <a:r>
              <a:rPr lang="en-US" dirty="0" err="1" smtClean="0"/>
              <a:t>Bolaji</a:t>
            </a:r>
            <a:r>
              <a:rPr lang="en-US" dirty="0" smtClean="0"/>
              <a:t> - 610130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57" y="0"/>
            <a:ext cx="3416970" cy="25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06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MPP PROJECT – GROUP 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 PROJECT – GROUP 9</dc:title>
  <dc:creator>The Brainstormer</dc:creator>
  <cp:lastModifiedBy>The Brainstormer</cp:lastModifiedBy>
  <cp:revision>5</cp:revision>
  <dcterms:created xsi:type="dcterms:W3CDTF">2019-06-06T15:34:28Z</dcterms:created>
  <dcterms:modified xsi:type="dcterms:W3CDTF">2019-06-06T16:59:37Z</dcterms:modified>
</cp:coreProperties>
</file>