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620DA-3C7A-4332-8020-395901B62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5EFCF-A403-4C54-B79D-9F8B8C3B6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74100-E33D-4182-99D3-572C1164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1046B-A40C-43F4-9F0B-E7F55870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10C0A-0304-4734-AAB3-8B75A5C2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ADD2-6F7B-4BE4-BF0C-C745CA28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7B551-1802-4474-A6AF-E49BF3E2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A170-E06D-4A54-A365-1BF768B9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E81D9-AA27-4236-B524-2ABE487E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8888D-3ABD-43AC-9175-886B4B72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677D0-2D02-4992-893E-1C9F5B458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9FC21-A5C2-44CA-B6F3-DA244865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E5298-BB0E-4669-9800-61B7AEEF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1CB92-EB75-4C26-9648-FFF3067D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129F-C26B-4408-8EAD-4AB57CA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7FB4E-DAB7-42D4-BE7B-AF9D8B29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DE2D2-0A25-4E22-A6BA-297A35C2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B905E-434D-462D-8D15-31525F38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19E42-EE2B-4FE7-B273-058B992E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01404-D71D-4C07-B5F0-68B9F458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9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B4B23-91A3-479D-ACF1-07E033F6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0AC97-3DEA-4618-9015-B8F61BD3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D78ED-1492-45B7-825B-1371D1AB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DDC51-584D-4BDE-954A-C60722DA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F5107-563B-4DDA-A1DD-968DDCCB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1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60C25-A735-4D0D-9B26-9EA756E3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B0043-0949-4250-A99F-C71CF2000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B3C73-C46C-4BA3-9252-55B52A46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ECF09-93C1-4FBD-8E42-8B830280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EA977-00A5-48CF-A362-D9194FD1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9BACD-6F87-46B9-91CB-D7BC6704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DCD78-102B-4DA0-ABE5-73E574C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AEAB2-B77D-4120-B190-20452054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5A0D6-A3EC-49EB-BDEA-4E373DF0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1A5E7-E6F0-47F0-8C48-5C310CF33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D2D79-F008-408B-82C1-C670CF45D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D2305-8A59-41A5-8EF0-0E20DCF1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F9080D-E608-42B5-AB6A-587C40FB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870E35-3A7C-4F43-8E21-27CB3E7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9CB0F-C722-4E6E-80C5-ACA01A8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C9926-ACE3-44F5-9DEA-F9FA7896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FFCB99-3E99-4AE9-AE3A-12C1DF64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34826-38C8-4E34-81E5-C8E2F77C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3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BBAC65-61E0-42E3-A479-51C93767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1A0A7B-1BA2-4857-B607-6ABEEDD9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22E0A-9C10-42BD-9A6E-3CD5A75B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7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2D8E-26EB-4BE5-8AB3-0ED75C37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E42C0-266E-4B7C-8D7D-B6ECAE9D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4CBE0-E689-4FC3-BE1D-97E5325E9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89A41-C96D-4952-992D-9FA648CD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215D4-21B9-4BDA-AE3D-3A4FA67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35A54-2245-42B4-BD61-20FA0A0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30636-C7D6-47CD-A783-2EE89A0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AD230-A277-4890-B341-E8E83B548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984E2-CF0A-4D1E-9883-FD03110E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A663C-87A7-49E5-954B-3608726D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D9161-885D-4F31-8ACE-CCB5C6D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F3106-46BA-4B40-84BA-2DF6A8CF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17B69-1679-4A7B-B576-7AD9981E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5F95B-67C5-42F9-85C1-DE30DBD5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33CBB-4857-4518-8C82-614C4A783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5CB0-EB77-4ADA-972D-E2E3B575F48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74589-0492-4AB3-A5EF-A6D04A658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42238-137F-4A0B-BAF6-6DC52CDD4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2F91-6D53-4D42-84CB-C3A6A6563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3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KNUPHYCCP/node0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kaggle.com/c/higgs-bos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o1036/Tensorflow_Anacond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NUPHYCCP/node06" TargetMode="External"/><Relationship Id="rId4" Type="http://schemas.openxmlformats.org/officeDocument/2006/relationships/hyperlink" Target="https://github.com/ico1036/DataAnalysis_RO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BE212E-8850-4D00-BC43-A5067F80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13" y="371957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100">
                <a:solidFill>
                  <a:srgbClr val="000000"/>
                </a:solidFill>
              </a:rPr>
              <a:t>Tensorflow in Docker</a:t>
            </a:r>
            <a:endParaRPr lang="ko-KR" altLang="en-US" sz="4100">
              <a:solidFill>
                <a:srgbClr val="00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75B92-D4C8-4EA1-8B93-7B5EA9DA9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118" y="490840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>
                <a:solidFill>
                  <a:srgbClr val="000000"/>
                </a:solidFill>
              </a:rPr>
              <a:t>-KNU CCP node06-</a:t>
            </a:r>
          </a:p>
          <a:p>
            <a:pPr algn="l"/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4" name="Picture 6" descr="tensorflow dockerì ëí ì´ë¯¸ì§ ê²ìê²°ê³¼">
            <a:extLst>
              <a:ext uri="{FF2B5EF4-FFF2-40B4-BE49-F238E27FC236}">
                <a16:creationId xmlns:a16="http://schemas.microsoft.com/office/drawing/2014/main" id="{0A8DF20F-0593-4CFE-AF02-6F6B8B3B1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1815320"/>
            <a:ext cx="4141760" cy="41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1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F82C9-DA11-4C64-887D-5118110E98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Node06 machine learning architecture </a:t>
            </a:r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8E0C1D-CC71-473B-8F38-D25BACB5EF0E}"/>
              </a:ext>
            </a:extLst>
          </p:cNvPr>
          <p:cNvSpPr/>
          <p:nvPr/>
        </p:nvSpPr>
        <p:spPr>
          <a:xfrm>
            <a:off x="436097" y="1891138"/>
            <a:ext cx="2799472" cy="4783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Tensorflow_cpu_v1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C9DDD6-7191-4BAF-8B43-F5CD06814277}"/>
              </a:ext>
            </a:extLst>
          </p:cNvPr>
          <p:cNvSpPr/>
          <p:nvPr/>
        </p:nvSpPr>
        <p:spPr>
          <a:xfrm>
            <a:off x="436097" y="2487079"/>
            <a:ext cx="2799472" cy="4783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Tensorflow_gpu_v1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1C1C9-6DC7-4B13-9D0B-84700B3F8536}"/>
              </a:ext>
            </a:extLst>
          </p:cNvPr>
          <p:cNvSpPr/>
          <p:nvPr/>
        </p:nvSpPr>
        <p:spPr>
          <a:xfrm>
            <a:off x="436097" y="3081085"/>
            <a:ext cx="2799472" cy="5847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Tensorflow_gpu_v2 with git and vim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E7C1A3-5550-4E15-8DAB-C8F44B7CA86A}"/>
              </a:ext>
            </a:extLst>
          </p:cNvPr>
          <p:cNvSpPr/>
          <p:nvPr/>
        </p:nvSpPr>
        <p:spPr>
          <a:xfrm>
            <a:off x="1688123" y="3910818"/>
            <a:ext cx="112542" cy="1125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7F6172-C255-4C3E-B3E0-756889261118}"/>
              </a:ext>
            </a:extLst>
          </p:cNvPr>
          <p:cNvSpPr/>
          <p:nvPr/>
        </p:nvSpPr>
        <p:spPr>
          <a:xfrm>
            <a:off x="1688123" y="4155777"/>
            <a:ext cx="112542" cy="1125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27A9C-141F-4378-B869-7EC422E78F8B}"/>
              </a:ext>
            </a:extLst>
          </p:cNvPr>
          <p:cNvSpPr/>
          <p:nvPr/>
        </p:nvSpPr>
        <p:spPr>
          <a:xfrm>
            <a:off x="1681089" y="4533260"/>
            <a:ext cx="112542" cy="1125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382F-ED61-4A03-AABD-4561415DC72F}"/>
              </a:ext>
            </a:extLst>
          </p:cNvPr>
          <p:cNvSpPr txBox="1"/>
          <p:nvPr/>
        </p:nvSpPr>
        <p:spPr>
          <a:xfrm>
            <a:off x="365759" y="1269180"/>
            <a:ext cx="294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Tensorflow </a:t>
            </a:r>
            <a:r>
              <a:rPr lang="ko-KR" altLang="en-US" sz="2400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BEB2D-C928-45BF-B362-58195849F4C6}"/>
              </a:ext>
            </a:extLst>
          </p:cNvPr>
          <p:cNvSpPr txBox="1"/>
          <p:nvPr/>
        </p:nvSpPr>
        <p:spPr>
          <a:xfrm>
            <a:off x="1173151" y="4733947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버전관리</a:t>
            </a:r>
          </a:p>
        </p:txBody>
      </p:sp>
      <p:pic>
        <p:nvPicPr>
          <p:cNvPr id="14" name="Picture 2" descr="docker container">
            <a:extLst>
              <a:ext uri="{FF2B5EF4-FFF2-40B4-BE49-F238E27FC236}">
                <a16:creationId xmlns:a16="http://schemas.microsoft.com/office/drawing/2014/main" id="{E665BEE8-939C-4574-91B0-930E9052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9" y="927026"/>
            <a:ext cx="2799472" cy="217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ocker container">
            <a:extLst>
              <a:ext uri="{FF2B5EF4-FFF2-40B4-BE49-F238E27FC236}">
                <a16:creationId xmlns:a16="http://schemas.microsoft.com/office/drawing/2014/main" id="{6DCA0A2F-5E80-4370-B418-5416F2B70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02" y="3447266"/>
            <a:ext cx="2937338" cy="228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A1E685-B8E6-452F-A3C8-113AD280A51D}"/>
              </a:ext>
            </a:extLst>
          </p:cNvPr>
          <p:cNvSpPr txBox="1"/>
          <p:nvPr/>
        </p:nvSpPr>
        <p:spPr>
          <a:xfrm>
            <a:off x="5950634" y="2778370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지웅 의 </a:t>
            </a:r>
            <a:r>
              <a:rPr lang="en-US" altLang="ko-KR"/>
              <a:t>TF_cpu </a:t>
            </a:r>
            <a:r>
              <a:rPr lang="ko-KR" altLang="en-US"/>
              <a:t>컨테이너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616D6-3E89-4049-8381-B5F487D3ECB0}"/>
              </a:ext>
            </a:extLst>
          </p:cNvPr>
          <p:cNvSpPr txBox="1"/>
          <p:nvPr/>
        </p:nvSpPr>
        <p:spPr>
          <a:xfrm>
            <a:off x="5975029" y="5333962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태봉이 의 </a:t>
            </a:r>
            <a:r>
              <a:rPr lang="en-US" altLang="ko-KR"/>
              <a:t>TF_gpu </a:t>
            </a:r>
            <a:r>
              <a:rPr lang="ko-KR" altLang="en-US"/>
              <a:t>컨테이너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E75177-2509-4541-BC7E-B16A7C48DD39}"/>
              </a:ext>
            </a:extLst>
          </p:cNvPr>
          <p:cNvCxnSpPr/>
          <p:nvPr/>
        </p:nvCxnSpPr>
        <p:spPr>
          <a:xfrm flipV="1">
            <a:off x="7244862" y="1448972"/>
            <a:ext cx="2278966" cy="28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F108F7AD-03FE-425F-B65A-D3601F28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28" y="958598"/>
            <a:ext cx="1470947" cy="77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26A934-457C-410D-8DB2-E2613D18996E}"/>
              </a:ext>
            </a:extLst>
          </p:cNvPr>
          <p:cNvSpPr txBox="1"/>
          <p:nvPr/>
        </p:nvSpPr>
        <p:spPr>
          <a:xfrm>
            <a:off x="8679392" y="1720714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 업로딩</a:t>
            </a:r>
            <a:r>
              <a:rPr lang="en-US" altLang="ko-KR"/>
              <a:t>, </a:t>
            </a:r>
            <a:r>
              <a:rPr lang="ko-KR" altLang="en-US"/>
              <a:t>다운로드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954E3B-43B3-4B7A-A965-D2563DB200B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7758348" y="2472773"/>
            <a:ext cx="1629043" cy="165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통형 24">
            <a:extLst>
              <a:ext uri="{FF2B5EF4-FFF2-40B4-BE49-F238E27FC236}">
                <a16:creationId xmlns:a16="http://schemas.microsoft.com/office/drawing/2014/main" id="{2DDBED39-0E8E-43DA-9F55-3CE801A6430D}"/>
              </a:ext>
            </a:extLst>
          </p:cNvPr>
          <p:cNvSpPr/>
          <p:nvPr/>
        </p:nvSpPr>
        <p:spPr>
          <a:xfrm>
            <a:off x="9387391" y="3253415"/>
            <a:ext cx="2082018" cy="17394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78342-C359-4269-9490-0B7003F56A52}"/>
              </a:ext>
            </a:extLst>
          </p:cNvPr>
          <p:cNvSpPr txBox="1"/>
          <p:nvPr/>
        </p:nvSpPr>
        <p:spPr>
          <a:xfrm>
            <a:off x="9300062" y="2747842"/>
            <a:ext cx="225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Docker Volume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CC2EE-BAF7-45A7-8702-37F1B0B6B9CA}"/>
              </a:ext>
            </a:extLst>
          </p:cNvPr>
          <p:cNvSpPr txBox="1"/>
          <p:nvPr/>
        </p:nvSpPr>
        <p:spPr>
          <a:xfrm>
            <a:off x="9435094" y="5085862"/>
            <a:ext cx="234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태봉이 의 로컬 호스트 디렉토리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1318647-9F63-4DE3-8EA4-5E21E41D18D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032652" y="4123125"/>
            <a:ext cx="1354739" cy="93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C701DC-FC07-4811-8957-9011CD57D70A}"/>
              </a:ext>
            </a:extLst>
          </p:cNvPr>
          <p:cNvSpPr txBox="1"/>
          <p:nvPr/>
        </p:nvSpPr>
        <p:spPr>
          <a:xfrm>
            <a:off x="9550790" y="3650799"/>
            <a:ext cx="1920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/docker/volume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Unweighted.lhe</a:t>
            </a:r>
          </a:p>
          <a:p>
            <a:r>
              <a:rPr lang="en-US" altLang="ko-KR">
                <a:solidFill>
                  <a:schemeClr val="bg1"/>
                </a:solidFill>
              </a:rPr>
              <a:t>Out1.root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2F043-511D-4BD7-9AC2-86C96A1644DD}"/>
              </a:ext>
            </a:extLst>
          </p:cNvPr>
          <p:cNvSpPr txBox="1"/>
          <p:nvPr/>
        </p:nvSpPr>
        <p:spPr>
          <a:xfrm>
            <a:off x="8423723" y="3919633"/>
            <a:ext cx="9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마운트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AF52B89-7129-4903-9EED-F4570E186376}"/>
              </a:ext>
            </a:extLst>
          </p:cNvPr>
          <p:cNvSpPr/>
          <p:nvPr/>
        </p:nvSpPr>
        <p:spPr>
          <a:xfrm>
            <a:off x="6921304" y="6130317"/>
            <a:ext cx="140677" cy="9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6EA9957-01EB-45A1-A912-FA77C74F9F48}"/>
              </a:ext>
            </a:extLst>
          </p:cNvPr>
          <p:cNvSpPr/>
          <p:nvPr/>
        </p:nvSpPr>
        <p:spPr>
          <a:xfrm>
            <a:off x="6921303" y="6327577"/>
            <a:ext cx="140677" cy="9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D8756C7-7EE9-4F00-BFC6-10B6CE01765E}"/>
              </a:ext>
            </a:extLst>
          </p:cNvPr>
          <p:cNvSpPr/>
          <p:nvPr/>
        </p:nvSpPr>
        <p:spPr>
          <a:xfrm>
            <a:off x="6921301" y="6659771"/>
            <a:ext cx="140677" cy="9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0" name="Picture 8" descr="nvidia tesla v100ì ëí ì´ë¯¸ì§ ê²ìê²°ê³¼">
            <a:extLst>
              <a:ext uri="{FF2B5EF4-FFF2-40B4-BE49-F238E27FC236}">
                <a16:creationId xmlns:a16="http://schemas.microsoft.com/office/drawing/2014/main" id="{4F351D9B-71C2-4BBB-A987-B3E39C112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0" y="5024675"/>
            <a:ext cx="2492472" cy="13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nvidia dockerì ëí ì´ë¯¸ì§ ê²ìê²°ê³¼">
            <a:extLst>
              <a:ext uri="{FF2B5EF4-FFF2-40B4-BE49-F238E27FC236}">
                <a16:creationId xmlns:a16="http://schemas.microsoft.com/office/drawing/2014/main" id="{E871F09B-C86E-45D2-8574-860840D4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59" y="3919633"/>
            <a:ext cx="2647424" cy="10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7C0BBF-2A8B-4BB0-BD1F-05EDBF3B467D}"/>
              </a:ext>
            </a:extLst>
          </p:cNvPr>
          <p:cNvCxnSpPr/>
          <p:nvPr/>
        </p:nvCxnSpPr>
        <p:spPr>
          <a:xfrm>
            <a:off x="3532392" y="2184589"/>
            <a:ext cx="21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F58FFE-160D-44AD-A302-6C033F5955C6}"/>
              </a:ext>
            </a:extLst>
          </p:cNvPr>
          <p:cNvCxnSpPr>
            <a:cxnSpLocks/>
            <a:endCxn id="8202" idx="0"/>
          </p:cNvCxnSpPr>
          <p:nvPr/>
        </p:nvCxnSpPr>
        <p:spPr>
          <a:xfrm>
            <a:off x="3502855" y="3373472"/>
            <a:ext cx="932416" cy="5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853F5C-C47E-4F0B-AA6D-778F8C3ABD71}"/>
              </a:ext>
            </a:extLst>
          </p:cNvPr>
          <p:cNvCxnSpPr/>
          <p:nvPr/>
        </p:nvCxnSpPr>
        <p:spPr>
          <a:xfrm>
            <a:off x="5289452" y="5205046"/>
            <a:ext cx="46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D31E069-8695-4D09-A921-2653F54218EC}"/>
              </a:ext>
            </a:extLst>
          </p:cNvPr>
          <p:cNvSpPr/>
          <p:nvPr/>
        </p:nvSpPr>
        <p:spPr>
          <a:xfrm>
            <a:off x="3657600" y="2651397"/>
            <a:ext cx="1869480" cy="663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가상화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A0CDF5-F013-4FD7-97FB-155F59B2EDD5}"/>
              </a:ext>
            </a:extLst>
          </p:cNvPr>
          <p:cNvSpPr txBox="1"/>
          <p:nvPr/>
        </p:nvSpPr>
        <p:spPr>
          <a:xfrm>
            <a:off x="5451227" y="903488"/>
            <a:ext cx="294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독립된 컨테이너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651DC7-9B19-4F81-BCFF-F3EAABCE9AAA}"/>
              </a:ext>
            </a:extLst>
          </p:cNvPr>
          <p:cNvSpPr txBox="1"/>
          <p:nvPr/>
        </p:nvSpPr>
        <p:spPr>
          <a:xfrm>
            <a:off x="2330550" y="6374813"/>
            <a:ext cx="294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Nvidia Docker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9715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0B2E6-0C4D-4E70-974C-F1953B7866B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Lab  </a:t>
            </a:r>
            <a:endParaRPr lang="ko-KR" alt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640F0-BC25-4B0C-8DEF-DDF6B5F26066}"/>
              </a:ext>
            </a:extLst>
          </p:cNvPr>
          <p:cNvSpPr txBox="1"/>
          <p:nvPr/>
        </p:nvSpPr>
        <p:spPr>
          <a:xfrm>
            <a:off x="595532" y="1284742"/>
            <a:ext cx="11000935" cy="34163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/>
              <a:t>Docker </a:t>
            </a:r>
            <a:r>
              <a:rPr lang="ko-KR" altLang="en-US" sz="3600"/>
              <a:t>권한등록</a:t>
            </a:r>
            <a:r>
              <a:rPr lang="en-US" altLang="ko-KR" sz="3600"/>
              <a:t>, </a:t>
            </a:r>
            <a:r>
              <a:rPr lang="ko-KR" altLang="en-US" sz="3600"/>
              <a:t>작동 확인</a:t>
            </a:r>
            <a:endParaRPr lang="en-US" altLang="ko-KR" sz="3600"/>
          </a:p>
          <a:p>
            <a:pPr marL="342900" indent="-342900">
              <a:buFont typeface="+mj-lt"/>
              <a:buAutoNum type="arabicPeriod"/>
            </a:pPr>
            <a:r>
              <a:rPr lang="en-US" altLang="ko-KR" sz="3600"/>
              <a:t>Docker</a:t>
            </a:r>
            <a:r>
              <a:rPr lang="ko-KR" altLang="en-US" sz="3600"/>
              <a:t> 이미지 스캔</a:t>
            </a:r>
            <a:endParaRPr lang="en-US" altLang="ko-KR" sz="3600"/>
          </a:p>
          <a:p>
            <a:pPr marL="342900" indent="-342900">
              <a:buFont typeface="+mj-lt"/>
              <a:buAutoNum type="arabicPeriod"/>
            </a:pPr>
            <a:r>
              <a:rPr lang="ko-KR" altLang="en-US" sz="3600"/>
              <a:t>자신만의 컨테이너 만들기</a:t>
            </a:r>
            <a:r>
              <a:rPr lang="en-US" altLang="ko-KR" sz="3600"/>
              <a:t>(gpu,cpu)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600"/>
              <a:t>컨테이너 관련 명령어 사용</a:t>
            </a:r>
            <a:endParaRPr lang="en-US" altLang="ko-KR" sz="3600"/>
          </a:p>
          <a:p>
            <a:pPr marL="342900" indent="-342900">
              <a:buFont typeface="+mj-lt"/>
              <a:buAutoNum type="arabicPeriod"/>
            </a:pPr>
            <a:r>
              <a:rPr lang="en-US" altLang="ko-KR" sz="3600"/>
              <a:t>Convolutional Network </a:t>
            </a:r>
            <a:r>
              <a:rPr lang="ko-KR" altLang="en-US" sz="3600"/>
              <a:t>예제 실행</a:t>
            </a:r>
            <a:endParaRPr lang="en-US" altLang="ko-KR" sz="3600"/>
          </a:p>
          <a:p>
            <a:pPr marL="342900" indent="-342900">
              <a:buFont typeface="+mj-lt"/>
              <a:buAutoNum type="arabicPeriod"/>
            </a:pPr>
            <a:r>
              <a:rPr lang="en-US" altLang="ko-KR" sz="3600"/>
              <a:t>GPU </a:t>
            </a:r>
            <a:r>
              <a:rPr lang="ko-KR" altLang="en-US" sz="3600"/>
              <a:t>모니터링</a:t>
            </a:r>
            <a:endParaRPr lang="en-US" altLang="ko-KR" sz="3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6C5F3B-1877-4625-A2C1-8BA0FE35860D}"/>
              </a:ext>
            </a:extLst>
          </p:cNvPr>
          <p:cNvSpPr/>
          <p:nvPr/>
        </p:nvSpPr>
        <p:spPr>
          <a:xfrm>
            <a:off x="3939834" y="5187134"/>
            <a:ext cx="6343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KNUPHYCCP</a:t>
            </a:r>
            <a:r>
              <a:rPr lang="ko-KR" altLang="en-US" b="1"/>
              <a:t> </a:t>
            </a:r>
            <a:r>
              <a:rPr lang="en-US" altLang="ko-KR" b="1"/>
              <a:t>Group</a:t>
            </a:r>
          </a:p>
          <a:p>
            <a:r>
              <a:rPr lang="en-US" altLang="ko-KR">
                <a:hlinkClick r:id="rId2"/>
              </a:rPr>
              <a:t>https://github.com/KNUPHYCCP/node06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8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9769DF19-A540-40CE-B6FE-6701CE97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7" y="5187134"/>
            <a:ext cx="1470947" cy="77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7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B8A71-2001-4C85-AAFC-5E150F6A94B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Discussion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7F3AE-74CA-4804-B24A-ED8F8B388C83}"/>
              </a:ext>
            </a:extLst>
          </p:cNvPr>
          <p:cNvSpPr txBox="1"/>
          <p:nvPr/>
        </p:nvSpPr>
        <p:spPr>
          <a:xfrm>
            <a:off x="717452" y="1645528"/>
            <a:ext cx="692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주피터노트북을 사용하려고 </a:t>
            </a:r>
            <a:r>
              <a:rPr lang="en-US" altLang="ko-KR"/>
              <a:t>url</a:t>
            </a:r>
            <a:r>
              <a:rPr lang="ko-KR" altLang="en-US"/>
              <a:t>을 받았을 때 로컬 컴퓨터에서 접속이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5DDB4-6855-47CD-88AA-7D80F0394415}"/>
              </a:ext>
            </a:extLst>
          </p:cNvPr>
          <p:cNvSpPr txBox="1"/>
          <p:nvPr/>
        </p:nvSpPr>
        <p:spPr>
          <a:xfrm>
            <a:off x="633045" y="1183863"/>
            <a:ext cx="709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Technical Problem (server)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E5983-7C8A-43FE-BD90-B8C696337C9F}"/>
              </a:ext>
            </a:extLst>
          </p:cNvPr>
          <p:cNvSpPr txBox="1"/>
          <p:nvPr/>
        </p:nvSpPr>
        <p:spPr>
          <a:xfrm>
            <a:off x="717450" y="2568466"/>
            <a:ext cx="709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Machine Learning study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0D5E6-F2DF-474C-8F18-9D6B9DF786BD}"/>
              </a:ext>
            </a:extLst>
          </p:cNvPr>
          <p:cNvSpPr txBox="1"/>
          <p:nvPr/>
        </p:nvSpPr>
        <p:spPr>
          <a:xfrm>
            <a:off x="717450" y="2989386"/>
            <a:ext cx="692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Linear regression, Logistic Regression, Softmax regression, Neural Network, Convolutional Nerual Network. </a:t>
            </a:r>
            <a:r>
              <a:rPr lang="ko-KR" altLang="en-US"/>
              <a:t>공부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11800-6EE0-4FB4-AABD-BFBB99DA7848}"/>
              </a:ext>
            </a:extLst>
          </p:cNvPr>
          <p:cNvSpPr txBox="1"/>
          <p:nvPr/>
        </p:nvSpPr>
        <p:spPr>
          <a:xfrm>
            <a:off x="717450" y="3897180"/>
            <a:ext cx="709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Future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4683C-4A45-4AE1-803A-2E5A0B49AAAA}"/>
                  </a:ext>
                </a:extLst>
              </p:cNvPr>
              <p:cNvSpPr txBox="1"/>
              <p:nvPr/>
            </p:nvSpPr>
            <p:spPr>
              <a:xfrm>
                <a:off x="717449" y="4358845"/>
                <a:ext cx="692130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/>
                  <a:t>Signal, Background</a:t>
                </a:r>
                <a:r>
                  <a:rPr lang="ko-KR" altLang="en-US"/>
                  <a:t>를 생성 후 각 이벤트가 가지고 있는 </a:t>
                </a:r>
                <a:r>
                  <a:rPr lang="en-US" altLang="ko-KR"/>
                  <a:t>Features( PT ETA PHI Energy …) </a:t>
                </a:r>
                <a:r>
                  <a:rPr lang="ko-KR" altLang="en-US"/>
                  <a:t>를 학습시켜서 </a:t>
                </a:r>
                <a:r>
                  <a:rPr lang="en-US" altLang="ko-KR"/>
                  <a:t>Signal </a:t>
                </a:r>
                <a:r>
                  <a:rPr lang="ko-KR" altLang="en-US"/>
                  <a:t>인지 </a:t>
                </a:r>
                <a:r>
                  <a:rPr lang="en-US" altLang="ko-KR"/>
                  <a:t>Background</a:t>
                </a:r>
                <a:r>
                  <a:rPr lang="ko-KR" altLang="en-US"/>
                  <a:t>인지 </a:t>
                </a:r>
                <a:r>
                  <a:rPr lang="en-US" altLang="ko-KR"/>
                  <a:t>Binary classification </a:t>
                </a:r>
                <a:r>
                  <a:rPr lang="ko-KR" altLang="en-US"/>
                  <a:t>하는 예제 해보기</a:t>
                </a:r>
                <a:endParaRPr lang="en-US" altLang="ko-KR"/>
              </a:p>
              <a:p>
                <a:endParaRPr lang="en-US" altLang="ko-KR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/>
                  <a:t>최종목표</a:t>
                </a:r>
                <a:r>
                  <a:rPr lang="en-US" altLang="ko-KR"/>
                  <a:t>: EWK Z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/>
                  <a:t>+2jets process search </a:t>
                </a:r>
                <a:r>
                  <a:rPr lang="ko-KR" altLang="en-US"/>
                  <a:t>시 기존에는 </a:t>
                </a:r>
                <a:r>
                  <a:rPr lang="en-US" altLang="ko-KR"/>
                  <a:t>VBF cut</a:t>
                </a:r>
                <a:r>
                  <a:rPr lang="ko-KR" altLang="en-US"/>
                  <a:t>을 최적화해서 </a:t>
                </a:r>
                <a:r>
                  <a:rPr lang="en-US" altLang="ko-KR"/>
                  <a:t>p_value</a:t>
                </a:r>
                <a:r>
                  <a:rPr lang="ko-KR" altLang="en-US"/>
                  <a:t>를 구함 </a:t>
                </a:r>
                <a:r>
                  <a:rPr lang="en-US" altLang="ko-KR"/>
                  <a:t>-&gt; ML </a:t>
                </a:r>
                <a:r>
                  <a:rPr lang="ko-KR" altLang="en-US"/>
                  <a:t>을 이용</a:t>
                </a:r>
                <a:endParaRPr lang="en-US" altLang="ko-KR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4683C-4A45-4AE1-803A-2E5A0B49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49" y="4358845"/>
                <a:ext cx="6921305" cy="2031325"/>
              </a:xfrm>
              <a:prstGeom prst="rect">
                <a:avLst/>
              </a:prstGeom>
              <a:blipFill>
                <a:blip r:embed="rId2"/>
                <a:stretch>
                  <a:fillRect l="-617"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49626C0-5A3D-4323-BFC1-47D29F5B5E79}"/>
              </a:ext>
            </a:extLst>
          </p:cNvPr>
          <p:cNvSpPr txBox="1"/>
          <p:nvPr/>
        </p:nvSpPr>
        <p:spPr>
          <a:xfrm>
            <a:off x="7990446" y="1183863"/>
            <a:ext cx="3713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ML</a:t>
            </a:r>
            <a:r>
              <a:rPr lang="ko-KR" altLang="en-US"/>
              <a:t> </a:t>
            </a:r>
            <a:r>
              <a:rPr lang="en-US" altLang="ko-KR"/>
              <a:t>in</a:t>
            </a:r>
            <a:r>
              <a:rPr lang="ko-KR" altLang="en-US"/>
              <a:t> </a:t>
            </a:r>
            <a:r>
              <a:rPr lang="en-US" altLang="ko-KR"/>
              <a:t>HEP topics?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Jet </a:t>
            </a:r>
            <a:r>
              <a:rPr lang="ko-KR" altLang="en-US"/>
              <a:t>관련 토픽들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Higgs boson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en-US" altLang="ko-KR"/>
          </a:p>
        </p:txBody>
      </p:sp>
      <p:pic>
        <p:nvPicPr>
          <p:cNvPr id="9218" name="Picture 2" descr="https://storage.googleapis.com/kaggle-competitions/kaggle/3887/logos/front_page.png">
            <a:extLst>
              <a:ext uri="{FF2B5EF4-FFF2-40B4-BE49-F238E27FC236}">
                <a16:creationId xmlns:a16="http://schemas.microsoft.com/office/drawing/2014/main" id="{46C24240-4B0C-422B-B38B-5ACF8772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46" y="3437431"/>
            <a:ext cx="3594209" cy="16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4B1F1-A5B6-4C61-9DC9-5C905444AF06}"/>
              </a:ext>
            </a:extLst>
          </p:cNvPr>
          <p:cNvSpPr/>
          <p:nvPr/>
        </p:nvSpPr>
        <p:spPr>
          <a:xfrm>
            <a:off x="7510044" y="2371245"/>
            <a:ext cx="4674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Kaggle</a:t>
            </a:r>
            <a:r>
              <a:rPr lang="ko-KR" altLang="en-US"/>
              <a:t> 에서 실시한 </a:t>
            </a:r>
            <a:r>
              <a:rPr lang="en-US" altLang="ko-KR"/>
              <a:t>Higgs Boson Machine </a:t>
            </a:r>
          </a:p>
          <a:p>
            <a:r>
              <a:rPr lang="en-US" altLang="ko-KR"/>
              <a:t>Learning Challenge</a:t>
            </a:r>
          </a:p>
          <a:p>
            <a:r>
              <a:rPr lang="ko-KR" altLang="en-US"/>
              <a:t>https://www.kaggle.com/c/higgs-boson</a:t>
            </a:r>
          </a:p>
        </p:txBody>
      </p:sp>
    </p:spTree>
    <p:extLst>
      <p:ext uri="{BB962C8B-B14F-4D97-AF65-F5344CB8AC3E}">
        <p14:creationId xmlns:p14="http://schemas.microsoft.com/office/powerpoint/2010/main" val="382312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45AD0-1A2B-4C5A-B761-70F3914CDE5D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Discussion: HEP with ML 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FD394-5F2A-4D27-ABC9-B4E963F2F56E}"/>
              </a:ext>
            </a:extLst>
          </p:cNvPr>
          <p:cNvSpPr txBox="1"/>
          <p:nvPr/>
        </p:nvSpPr>
        <p:spPr>
          <a:xfrm>
            <a:off x="872194" y="1173066"/>
            <a:ext cx="9284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ML</a:t>
            </a:r>
            <a:r>
              <a:rPr lang="ko-KR" altLang="en-US" sz="2400"/>
              <a:t> </a:t>
            </a:r>
            <a:r>
              <a:rPr lang="en-US" altLang="ko-KR" sz="2400"/>
              <a:t>in</a:t>
            </a:r>
            <a:r>
              <a:rPr lang="ko-KR" altLang="en-US" sz="2400"/>
              <a:t> </a:t>
            </a:r>
            <a:r>
              <a:rPr lang="en-US" altLang="ko-KR" sz="2400"/>
              <a:t>HEP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285750" indent="-285750">
              <a:buFontTx/>
              <a:buChar char="-"/>
            </a:pPr>
            <a:r>
              <a:rPr lang="en-US" altLang="ko-KR" sz="2400"/>
              <a:t>Jet </a:t>
            </a:r>
            <a:r>
              <a:rPr lang="ko-KR" altLang="en-US" sz="2400"/>
              <a:t>관련 토픽들</a:t>
            </a:r>
            <a:r>
              <a:rPr lang="en-US" altLang="ko-KR" sz="2400"/>
              <a:t>( topquark, jet algorithm)</a:t>
            </a:r>
          </a:p>
          <a:p>
            <a:pPr marL="285750" indent="-285750">
              <a:buFontTx/>
              <a:buChar char="-"/>
            </a:pPr>
            <a:r>
              <a:rPr lang="en-US" altLang="ko-KR" sz="2400"/>
              <a:t>Higgs boson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8BD1B-069C-4A7A-A1B6-6B48A7B7F91D}"/>
              </a:ext>
            </a:extLst>
          </p:cNvPr>
          <p:cNvSpPr/>
          <p:nvPr/>
        </p:nvSpPr>
        <p:spPr>
          <a:xfrm>
            <a:off x="996702" y="3296724"/>
            <a:ext cx="9160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Kaggle</a:t>
            </a:r>
            <a:r>
              <a:rPr lang="ko-KR" altLang="en-US"/>
              <a:t> 에서 실시한 </a:t>
            </a:r>
            <a:r>
              <a:rPr lang="en-US" altLang="ko-KR"/>
              <a:t>Higgs Boson Machine Learning Challenge</a:t>
            </a:r>
          </a:p>
          <a:p>
            <a:r>
              <a:rPr lang="ko-KR" altLang="en-US">
                <a:hlinkClick r:id="rId2"/>
              </a:rPr>
              <a:t>https://www.kaggle.com/c/higgs-boson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7" name="Picture 2" descr="https://storage.googleapis.com/kaggle-competitions/kaggle/3887/logos/front_page.png">
            <a:extLst>
              <a:ext uri="{FF2B5EF4-FFF2-40B4-BE49-F238E27FC236}">
                <a16:creationId xmlns:a16="http://schemas.microsoft.com/office/drawing/2014/main" id="{2D0229AC-F2B0-473E-AD25-60A67E25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4" y="3997512"/>
            <a:ext cx="3594209" cy="16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7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1D522-B6E3-47A9-BF21-D0C655B37AA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Reference  </a:t>
            </a:r>
            <a:endParaRPr lang="ko-KR" altLang="en-US" sz="3200"/>
          </a:p>
        </p:txBody>
      </p:sp>
      <p:pic>
        <p:nvPicPr>
          <p:cNvPr id="5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C0284CA3-06EB-4EBA-8B26-EFEBAAAE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44"/>
            <a:ext cx="1470947" cy="77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B0DC0B-6DBB-459B-B3F6-C1C1D78D0B19}"/>
              </a:ext>
            </a:extLst>
          </p:cNvPr>
          <p:cNvSpPr/>
          <p:nvPr/>
        </p:nvSpPr>
        <p:spPr>
          <a:xfrm>
            <a:off x="1266971" y="4108878"/>
            <a:ext cx="634364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입자물리 데이터분석</a:t>
            </a:r>
            <a:endParaRPr lang="en-US" altLang="ko-KR" sz="3200"/>
          </a:p>
          <a:p>
            <a:r>
              <a:rPr lang="en-US" altLang="ko-KR" b="1"/>
              <a:t>KNU Physics Dept Programming Study Group</a:t>
            </a:r>
            <a:endParaRPr lang="en-US" altLang="ko-KR" sz="3200" b="1"/>
          </a:p>
          <a:p>
            <a:r>
              <a:rPr lang="ko-KR" altLang="en-US">
                <a:hlinkClick r:id="rId3"/>
              </a:rPr>
              <a:t>https://github.com/ico1036/Tensorflow_Anaconda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4"/>
              </a:rPr>
              <a:t>https://github.com/ico1036/DataAnalysis_ROOT</a:t>
            </a:r>
            <a:endParaRPr lang="en-US" altLang="ko-KR"/>
          </a:p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5F525F-65FD-4452-8140-77459061F467}"/>
              </a:ext>
            </a:extLst>
          </p:cNvPr>
          <p:cNvSpPr/>
          <p:nvPr/>
        </p:nvSpPr>
        <p:spPr>
          <a:xfrm>
            <a:off x="1266972" y="1235387"/>
            <a:ext cx="634364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Node06</a:t>
            </a:r>
            <a:r>
              <a:rPr lang="ko-KR" altLang="en-US" sz="3200"/>
              <a:t> 공지</a:t>
            </a:r>
            <a:endParaRPr lang="en-US" altLang="ko-KR" sz="3200"/>
          </a:p>
          <a:p>
            <a:r>
              <a:rPr lang="en-US" altLang="ko-KR" b="1"/>
              <a:t>KNUPHYCCP</a:t>
            </a:r>
            <a:r>
              <a:rPr lang="ko-KR" altLang="en-US" b="1"/>
              <a:t> </a:t>
            </a:r>
            <a:r>
              <a:rPr lang="en-US" altLang="ko-KR" b="1"/>
              <a:t>Group</a:t>
            </a:r>
          </a:p>
          <a:p>
            <a:r>
              <a:rPr lang="en-US" altLang="ko-KR">
                <a:hlinkClick r:id="rId5"/>
              </a:rPr>
              <a:t>https://github.com/KNUPHYCCP/node06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DBE137-849F-407C-8EC6-E73686F2AE07}"/>
              </a:ext>
            </a:extLst>
          </p:cNvPr>
          <p:cNvSpPr/>
          <p:nvPr/>
        </p:nvSpPr>
        <p:spPr>
          <a:xfrm>
            <a:off x="1266972" y="2810632"/>
            <a:ext cx="634364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텐서플로우</a:t>
            </a:r>
            <a:r>
              <a:rPr lang="en-US" altLang="ko-KR" sz="3200"/>
              <a:t> </a:t>
            </a:r>
            <a:r>
              <a:rPr lang="ko-KR" altLang="en-US" sz="3200"/>
              <a:t>관련 코드</a:t>
            </a:r>
            <a:r>
              <a:rPr lang="en-US" altLang="ko-KR" sz="3200"/>
              <a:t>/</a:t>
            </a:r>
            <a:r>
              <a:rPr lang="ko-KR" altLang="en-US" sz="3200"/>
              <a:t>설명</a:t>
            </a:r>
            <a:endParaRPr lang="en-US" altLang="ko-KR" sz="3200"/>
          </a:p>
          <a:p>
            <a:r>
              <a:rPr lang="ko-KR" altLang="en-US">
                <a:hlinkClick r:id="rId3"/>
              </a:rPr>
              <a:t>https://github.com/ico1036/Tensorflow_Anaconda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CD4C1-3405-43EC-9770-F50384C7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2A7-F973-42CB-8974-66A2AB6E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1. Tensorflow?</a:t>
            </a:r>
          </a:p>
          <a:p>
            <a:r>
              <a:rPr lang="en-US" altLang="ko-KR" sz="2000"/>
              <a:t>2. Docker?</a:t>
            </a:r>
          </a:p>
          <a:p>
            <a:r>
              <a:rPr lang="en-US" altLang="ko-KR" sz="2000"/>
              <a:t>3. Lab</a:t>
            </a:r>
          </a:p>
          <a:p>
            <a:r>
              <a:rPr lang="en-US" altLang="ko-KR" sz="2000"/>
              <a:t>4. HEP with ML </a:t>
            </a:r>
            <a:endParaRPr lang="ko-KR" altLang="en-US" sz="2000"/>
          </a:p>
        </p:txBody>
      </p:sp>
      <p:pic>
        <p:nvPicPr>
          <p:cNvPr id="4" name="Picture 8" descr="tensorflow dockerì ëí ì´ë¯¸ì§ ê²ìê²°ê³¼">
            <a:extLst>
              <a:ext uri="{FF2B5EF4-FFF2-40B4-BE49-F238E27FC236}">
                <a16:creationId xmlns:a16="http://schemas.microsoft.com/office/drawing/2014/main" id="{21CEEB8B-E96D-4091-BAA6-85FDCA402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924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07D18F25-C36B-4956-9E69-73FD087B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8" y="4245873"/>
            <a:ext cx="3139297" cy="149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66EBF-731B-4753-A3E5-9835F1C5306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Tensor Flow?</a:t>
            </a:r>
            <a:endParaRPr lang="ko-KR" altLang="en-US" sz="3200"/>
          </a:p>
        </p:txBody>
      </p:sp>
      <p:pic>
        <p:nvPicPr>
          <p:cNvPr id="2050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FC038AAC-2C8B-4D78-AB31-DB207840A0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" y="888999"/>
            <a:ext cx="3281680" cy="58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0338B1-FBE6-45E2-B318-C5E386D83E46}"/>
              </a:ext>
            </a:extLst>
          </p:cNvPr>
          <p:cNvSpPr txBox="1"/>
          <p:nvPr/>
        </p:nvSpPr>
        <p:spPr>
          <a:xfrm>
            <a:off x="4467227" y="1113954"/>
            <a:ext cx="737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 흐름 그래프를 이용한 구글의 오픈소스 라이브러리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뉴럴 네트워크에 주로 쓰임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Python</a:t>
            </a:r>
            <a:r>
              <a:rPr lang="ko-KR" altLang="en-US"/>
              <a:t> 기반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TensorBoard</a:t>
            </a:r>
            <a:r>
              <a:rPr lang="ko-KR" altLang="en-US"/>
              <a:t> 와 </a:t>
            </a:r>
            <a:r>
              <a:rPr lang="en-US" altLang="ko-KR"/>
              <a:t>Jupyter notebook </a:t>
            </a:r>
            <a:r>
              <a:rPr lang="ko-KR" altLang="en-US"/>
              <a:t>을 이용한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78AFD6-61B1-4479-9205-7DC51A35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0" y="2843463"/>
            <a:ext cx="7152640" cy="30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nsorflow githubì ëí ì´ë¯¸ì§ ê²ìê²°ê³¼">
            <a:extLst>
              <a:ext uri="{FF2B5EF4-FFF2-40B4-BE49-F238E27FC236}">
                <a16:creationId xmlns:a16="http://schemas.microsoft.com/office/drawing/2014/main" id="{D6160F8B-9BBB-4C80-ABAF-5B695E4DC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F1A30-46FA-4D68-A799-A861E9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000"/>
              <a:t>Tensorflow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1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íìíë¡ì° ìíê³ ì ëí ì´ë¯¸ì§ ê²ìê²°ê³¼">
            <a:extLst>
              <a:ext uri="{FF2B5EF4-FFF2-40B4-BE49-F238E27FC236}">
                <a16:creationId xmlns:a16="http://schemas.microsoft.com/office/drawing/2014/main" id="{D664A0B5-6F2B-4A3D-A9B9-E660A8582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6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ensorflow kerasì ëí ì´ë¯¸ì§ ê²ìê²°ê³¼">
            <a:extLst>
              <a:ext uri="{FF2B5EF4-FFF2-40B4-BE49-F238E27FC236}">
                <a16:creationId xmlns:a16="http://schemas.microsoft.com/office/drawing/2014/main" id="{E8AF2BF8-ED08-4EAE-8217-59DC1A05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2946612"/>
            <a:ext cx="5069382" cy="20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AC93F-D3ED-433F-8B75-38379615B34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Tensor Flow + Keras</a:t>
            </a:r>
            <a:endParaRPr lang="ko-KR" alt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31683-299B-489B-A716-B015A5EF09FB}"/>
              </a:ext>
            </a:extLst>
          </p:cNvPr>
          <p:cNvSpPr txBox="1"/>
          <p:nvPr/>
        </p:nvSpPr>
        <p:spPr>
          <a:xfrm>
            <a:off x="5015790" y="1214999"/>
            <a:ext cx="597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Keras: TF </a:t>
            </a:r>
            <a:r>
              <a:rPr lang="ko-KR" altLang="en-US"/>
              <a:t>를 </a:t>
            </a:r>
            <a:r>
              <a:rPr lang="en-US" altLang="ko-KR"/>
              <a:t>Background </a:t>
            </a:r>
            <a:r>
              <a:rPr lang="ko-KR" altLang="en-US"/>
              <a:t>로 돌리는 좀더 편리한 사용을 제공하는 소프트웨어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 </a:t>
            </a:r>
            <a:r>
              <a:rPr lang="ko-KR" altLang="en-US"/>
              <a:t>이제는 같이 사용가능</a:t>
            </a:r>
            <a:r>
              <a:rPr lang="en-US" altLang="ko-KR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입자물리 연구자들이 많이 사용</a:t>
            </a:r>
          </a:p>
        </p:txBody>
      </p:sp>
    </p:spTree>
    <p:extLst>
      <p:ext uri="{BB962C8B-B14F-4D97-AF65-F5344CB8AC3E}">
        <p14:creationId xmlns:p14="http://schemas.microsoft.com/office/powerpoint/2010/main" val="2924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13BA9-4235-4DED-9923-CA300CB1441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Tensor Flow + Keras + Colab</a:t>
            </a:r>
            <a:endParaRPr lang="ko-KR" altLang="en-US" sz="3200"/>
          </a:p>
        </p:txBody>
      </p:sp>
      <p:pic>
        <p:nvPicPr>
          <p:cNvPr id="5122" name="Picture 2" descr="https://t1.daumcdn.net/cfile/tistory/991623335A2652030A">
            <a:extLst>
              <a:ext uri="{FF2B5EF4-FFF2-40B4-BE49-F238E27FC236}">
                <a16:creationId xmlns:a16="http://schemas.microsoft.com/office/drawing/2014/main" id="{5A3151F8-0684-4D0C-9D9A-D6A48D26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090831"/>
            <a:ext cx="4821309" cy="15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laboratoryì ëí ì´ë¯¸ì§ ê²ìê²°ê³¼">
            <a:extLst>
              <a:ext uri="{FF2B5EF4-FFF2-40B4-BE49-F238E27FC236}">
                <a16:creationId xmlns:a16="http://schemas.microsoft.com/office/drawing/2014/main" id="{85F7666D-5F63-4587-B95B-130A1935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42" y="2243335"/>
            <a:ext cx="60388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3CF40-525F-4650-A2E3-2C35EDAEA6DB}"/>
              </a:ext>
            </a:extLst>
          </p:cNvPr>
          <p:cNvSpPr txBox="1"/>
          <p:nvPr/>
        </p:nvSpPr>
        <p:spPr>
          <a:xfrm>
            <a:off x="579120" y="3429000"/>
            <a:ext cx="430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Python </a:t>
            </a:r>
            <a:r>
              <a:rPr lang="ko-KR" altLang="en-US"/>
              <a:t>개발환경을 제공하는 </a:t>
            </a:r>
            <a:r>
              <a:rPr lang="en-US" altLang="ko-KR"/>
              <a:t>Google</a:t>
            </a:r>
            <a:r>
              <a:rPr lang="ko-KR" altLang="en-US"/>
              <a:t>의 클라우드 컴퓨터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Tensorflow,</a:t>
            </a:r>
            <a:r>
              <a:rPr lang="ko-KR" altLang="en-US"/>
              <a:t> </a:t>
            </a:r>
            <a:r>
              <a:rPr lang="en-US" altLang="ko-KR"/>
              <a:t>Keras</a:t>
            </a:r>
            <a:r>
              <a:rPr lang="ko-KR" altLang="en-US"/>
              <a:t> 제공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이제 남극에서도 인터넷만되면 머신러닝을 할 수 있는 세상</a:t>
            </a:r>
            <a:r>
              <a:rPr lang="en-US" altLang="ko-KR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Docker</a:t>
            </a:r>
            <a:r>
              <a:rPr lang="ko-KR" altLang="en-US"/>
              <a:t>로 동작</a:t>
            </a:r>
            <a:r>
              <a:rPr lang="en-US" altLang="ko-KR"/>
              <a:t>(</a:t>
            </a:r>
            <a:r>
              <a:rPr lang="ko-KR" altLang="en-US"/>
              <a:t>다음장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F7E3FC28-9C0A-43E9-A40D-74FBEF6F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846384"/>
            <a:ext cx="14668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C0D3FC83-D505-4BC4-93CA-E30DF517B3EB}"/>
              </a:ext>
            </a:extLst>
          </p:cNvPr>
          <p:cNvSpPr/>
          <p:nvPr/>
        </p:nvSpPr>
        <p:spPr>
          <a:xfrm>
            <a:off x="5024510" y="1884104"/>
            <a:ext cx="6891266" cy="371907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36B6C-7B80-455B-81A1-31A0D1447F1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Docker? </a:t>
            </a:r>
            <a:endParaRPr lang="ko-KR" altLang="en-US" sz="3200"/>
          </a:p>
        </p:txBody>
      </p:sp>
      <p:pic>
        <p:nvPicPr>
          <p:cNvPr id="3074" name="Picture 2" descr="docker container">
            <a:extLst>
              <a:ext uri="{FF2B5EF4-FFF2-40B4-BE49-F238E27FC236}">
                <a16:creationId xmlns:a16="http://schemas.microsoft.com/office/drawing/2014/main" id="{D5B315D8-D129-485C-AAA3-FD8F51B77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123"/>
            <a:ext cx="47625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3D532-4ABA-4F55-BCFB-ACD3096E9BD9}"/>
              </a:ext>
            </a:extLst>
          </p:cNvPr>
          <p:cNvSpPr txBox="1"/>
          <p:nvPr/>
        </p:nvSpPr>
        <p:spPr>
          <a:xfrm>
            <a:off x="309490" y="4958989"/>
            <a:ext cx="63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컨테이너</a:t>
            </a:r>
            <a:r>
              <a:rPr lang="en-US" altLang="ko-KR"/>
              <a:t>: </a:t>
            </a:r>
            <a:r>
              <a:rPr lang="ko-KR" altLang="en-US"/>
              <a:t>격리된 공간에서 프로세스가 동작하는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1B6D-D912-495B-A4DC-5EFE97F32C6C}"/>
              </a:ext>
            </a:extLst>
          </p:cNvPr>
          <p:cNvSpPr txBox="1"/>
          <p:nvPr/>
        </p:nvSpPr>
        <p:spPr>
          <a:xfrm>
            <a:off x="5717931" y="1620313"/>
            <a:ext cx="6077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컨테이너 기반의 오픈소스 가상화 플랫폼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OS</a:t>
            </a:r>
            <a:r>
              <a:rPr lang="ko-KR" altLang="en-US"/>
              <a:t> 든 </a:t>
            </a:r>
            <a:r>
              <a:rPr lang="en-US" altLang="ko-KR"/>
              <a:t>MySQL </a:t>
            </a:r>
            <a:r>
              <a:rPr lang="ko-KR" altLang="en-US"/>
              <a:t>이든</a:t>
            </a:r>
            <a:r>
              <a:rPr lang="en-US" altLang="ko-KR"/>
              <a:t> ROOT</a:t>
            </a:r>
            <a:r>
              <a:rPr lang="ko-KR" altLang="en-US"/>
              <a:t>든 </a:t>
            </a:r>
            <a:r>
              <a:rPr lang="en-US" altLang="ko-KR"/>
              <a:t>Tensroflow</a:t>
            </a:r>
            <a:r>
              <a:rPr lang="ko-KR" altLang="en-US"/>
              <a:t>든 전부 가상화 해서 컨테이너로</a:t>
            </a:r>
            <a:r>
              <a:rPr lang="en-US" altLang="ko-KR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컨테이너를 만드는 데 드는 시간 단 </a:t>
            </a:r>
            <a:r>
              <a:rPr lang="en-US" altLang="ko-KR"/>
              <a:t>1</a:t>
            </a:r>
            <a:r>
              <a:rPr lang="ko-KR" altLang="en-US"/>
              <a:t>초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ROOT </a:t>
            </a:r>
            <a:r>
              <a:rPr lang="ko-KR" altLang="en-US"/>
              <a:t>설치 </a:t>
            </a:r>
            <a:r>
              <a:rPr lang="en-US" altLang="ko-KR"/>
              <a:t>20</a:t>
            </a:r>
            <a:r>
              <a:rPr lang="ko-KR" altLang="en-US"/>
              <a:t>분 </a:t>
            </a:r>
            <a:r>
              <a:rPr lang="en-US" altLang="ko-KR"/>
              <a:t>-&gt; Docker Root 10</a:t>
            </a:r>
            <a:r>
              <a:rPr lang="ko-KR" altLang="en-US"/>
              <a:t>초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복잡한 프로그램을 설치하는데에 라이브러리등의 의존성 문제를 다 무시 할 수 있음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성능문제 거의 </a:t>
            </a:r>
            <a:r>
              <a:rPr lang="en-US" altLang="ko-KR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서버관리 시 엄청난 효율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686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cker image">
            <a:extLst>
              <a:ext uri="{FF2B5EF4-FFF2-40B4-BE49-F238E27FC236}">
                <a16:creationId xmlns:a16="http://schemas.microsoft.com/office/drawing/2014/main" id="{CBD6338C-E1D9-479F-A72A-19F255C2A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8" b="-1"/>
          <a:stretch/>
        </p:blipFill>
        <p:spPr bwMode="auto">
          <a:xfrm>
            <a:off x="128477" y="1183507"/>
            <a:ext cx="5806659" cy="33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cker Layer">
            <a:extLst>
              <a:ext uri="{FF2B5EF4-FFF2-40B4-BE49-F238E27FC236}">
                <a16:creationId xmlns:a16="http://schemas.microsoft.com/office/drawing/2014/main" id="{3818BE29-4DB2-492D-A7E2-603AE490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3688"/>
            <a:ext cx="5833375" cy="231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D284D-508D-4CE5-8238-9B028919906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/>
              <a:t>Docker </a:t>
            </a:r>
            <a:r>
              <a:rPr lang="ko-KR" altLang="en-US" sz="3200"/>
              <a:t>작동방식</a:t>
            </a:r>
            <a:r>
              <a:rPr lang="en-US" altLang="ko-KR" sz="3200"/>
              <a:t> </a:t>
            </a:r>
            <a:endParaRPr lang="ko-KR" alt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41CC-2E96-4EE8-B1D8-35FF54263685}"/>
              </a:ext>
            </a:extLst>
          </p:cNvPr>
          <p:cNvSpPr txBox="1"/>
          <p:nvPr/>
        </p:nvSpPr>
        <p:spPr>
          <a:xfrm>
            <a:off x="351692" y="4905908"/>
            <a:ext cx="510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이미지</a:t>
            </a:r>
            <a:r>
              <a:rPr lang="en-US" altLang="ko-KR"/>
              <a:t>: </a:t>
            </a:r>
            <a:r>
              <a:rPr lang="ko-KR" altLang="en-US"/>
              <a:t>컨테이너 실행에 필요한 파일과 설정값들을 가진것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도커는 이미지로부터 컨테이너를 만든다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D3CD6-C33E-407D-84FA-281C6E3774F3}"/>
              </a:ext>
            </a:extLst>
          </p:cNvPr>
          <p:cNvSpPr txBox="1"/>
          <p:nvPr/>
        </p:nvSpPr>
        <p:spPr>
          <a:xfrm>
            <a:off x="6471138" y="4333890"/>
            <a:ext cx="4332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Layer</a:t>
            </a:r>
            <a:r>
              <a:rPr lang="ko-KR" altLang="en-US"/>
              <a:t> 저장 방식을 이용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이미지 위에 </a:t>
            </a:r>
            <a:r>
              <a:rPr lang="en-US" altLang="ko-KR"/>
              <a:t>apt-get, yum </a:t>
            </a:r>
            <a:r>
              <a:rPr lang="ko-KR" altLang="en-US"/>
              <a:t>등으로 추가적으로 필요한 파일을깔아서 사용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Github </a:t>
            </a:r>
            <a:r>
              <a:rPr lang="ko-KR" altLang="en-US"/>
              <a:t>처럼 </a:t>
            </a:r>
            <a:r>
              <a:rPr lang="en-US" altLang="ko-KR"/>
              <a:t>commit </a:t>
            </a:r>
            <a:r>
              <a:rPr lang="ko-KR" altLang="en-US"/>
              <a:t>으로 버전 관리 </a:t>
            </a:r>
            <a:r>
              <a:rPr lang="en-US" altLang="ko-KR"/>
              <a:t>push </a:t>
            </a:r>
            <a:r>
              <a:rPr lang="ko-KR" altLang="en-US"/>
              <a:t>로 배포 </a:t>
            </a:r>
            <a:r>
              <a:rPr lang="en-US" altLang="ko-KR"/>
              <a:t>pull </a:t>
            </a:r>
            <a:r>
              <a:rPr lang="ko-KR" altLang="en-US"/>
              <a:t>로 다운로드가능</a:t>
            </a:r>
          </a:p>
        </p:txBody>
      </p:sp>
    </p:spTree>
    <p:extLst>
      <p:ext uri="{BB962C8B-B14F-4D97-AF65-F5344CB8AC3E}">
        <p14:creationId xmlns:p14="http://schemas.microsoft.com/office/powerpoint/2010/main" val="169199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530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Office 테마</vt:lpstr>
      <vt:lpstr>Tensorflow in Docker</vt:lpstr>
      <vt:lpstr>목차</vt:lpstr>
      <vt:lpstr>PowerPoint 프레젠테이션</vt:lpstr>
      <vt:lpstr>Tensorflow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in Docker</dc:title>
  <dc:creator>지웅 김</dc:creator>
  <cp:lastModifiedBy>지웅 김</cp:lastModifiedBy>
  <cp:revision>9</cp:revision>
  <dcterms:created xsi:type="dcterms:W3CDTF">2019-01-28T14:25:43Z</dcterms:created>
  <dcterms:modified xsi:type="dcterms:W3CDTF">2019-01-28T15:36:19Z</dcterms:modified>
</cp:coreProperties>
</file>