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74" r:id="rId5"/>
    <p:sldId id="270" r:id="rId6"/>
    <p:sldId id="269" r:id="rId7"/>
    <p:sldId id="273" r:id="rId8"/>
    <p:sldId id="262" r:id="rId9"/>
    <p:sldId id="263" r:id="rId10"/>
    <p:sldId id="264" r:id="rId11"/>
    <p:sldId id="265" r:id="rId12"/>
    <p:sldId id="266" r:id="rId13"/>
    <p:sldId id="256" r:id="rId14"/>
    <p:sldId id="260" r:id="rId15"/>
    <p:sldId id="257" r:id="rId16"/>
    <p:sldId id="261" r:id="rId17"/>
    <p:sldId id="259" r:id="rId18"/>
    <p:sldId id="272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619" y="-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1">
            <a:extLst>
              <a:ext uri="{FF2B5EF4-FFF2-40B4-BE49-F238E27FC236}">
                <a16:creationId xmlns:a16="http://schemas.microsoft.com/office/drawing/2014/main" id="{D3328AD4-6534-C245-38FD-361D11E7C5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F61E5738-3745-75A4-8601-959F7F8FCD48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4" name="Object 3">
              <a:extLst>
                <a:ext uri="{FF2B5EF4-FFF2-40B4-BE49-F238E27FC236}">
                  <a16:creationId xmlns:a16="http://schemas.microsoft.com/office/drawing/2014/main" id="{363F6C1F-E2B6-0689-6FAD-6185F065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5" name="Object 5">
            <a:extLst>
              <a:ext uri="{FF2B5EF4-FFF2-40B4-BE49-F238E27FC236}">
                <a16:creationId xmlns:a16="http://schemas.microsoft.com/office/drawing/2014/main" id="{6BA4DBB4-79C0-1F5B-320B-CFADDF2324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5F23DFC6-F7D5-8102-5CEA-8FE143B35046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37" name="그룹 1003">
              <a:extLst>
                <a:ext uri="{FF2B5EF4-FFF2-40B4-BE49-F238E27FC236}">
                  <a16:creationId xmlns:a16="http://schemas.microsoft.com/office/drawing/2014/main" id="{031BB528-2063-B82F-8E66-E6A75B99895B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40" name="Object 8">
                <a:extLst>
                  <a:ext uri="{FF2B5EF4-FFF2-40B4-BE49-F238E27FC236}">
                    <a16:creationId xmlns:a16="http://schemas.microsoft.com/office/drawing/2014/main" id="{92BC1B2C-0C52-B659-3BE5-9C0937B2B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38" name="그룹 1004">
              <a:extLst>
                <a:ext uri="{FF2B5EF4-FFF2-40B4-BE49-F238E27FC236}">
                  <a16:creationId xmlns:a16="http://schemas.microsoft.com/office/drawing/2014/main" id="{B430942C-ED0B-C2C3-9F89-2FB61A8839D0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39" name="Object 11">
                <a:extLst>
                  <a:ext uri="{FF2B5EF4-FFF2-40B4-BE49-F238E27FC236}">
                    <a16:creationId xmlns:a16="http://schemas.microsoft.com/office/drawing/2014/main" id="{1EEA4C02-69A0-7FF0-106C-D10B798E8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41" name="Object 14">
            <a:extLst>
              <a:ext uri="{FF2B5EF4-FFF2-40B4-BE49-F238E27FC236}">
                <a16:creationId xmlns:a16="http://schemas.microsoft.com/office/drawing/2014/main" id="{1BDB24B1-A561-5B9E-5D80-F92B0C1FB6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42" name="Object 15">
            <a:extLst>
              <a:ext uri="{FF2B5EF4-FFF2-40B4-BE49-F238E27FC236}">
                <a16:creationId xmlns:a16="http://schemas.microsoft.com/office/drawing/2014/main" id="{71E71292-2BEB-E90C-BEB4-04AD2AD3DA9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43" name="Object 16">
            <a:extLst>
              <a:ext uri="{FF2B5EF4-FFF2-40B4-BE49-F238E27FC236}">
                <a16:creationId xmlns:a16="http://schemas.microsoft.com/office/drawing/2014/main" id="{061BA62A-D945-87BD-B16C-6E2BBA93D2F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C0C4DE-6BF1-6DBD-305C-1EC547885CF9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 err="1">
                <a:latin typeface="맑은 고딕"/>
                <a:ea typeface="맑은 고딕"/>
              </a:rPr>
              <a:t>메인팝업창</a:t>
            </a:r>
            <a:endParaRPr lang="ko-KR" altLang="en-US" sz="3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975CB6-346C-46BA-9D05-F5A2F9ED95DD}"/>
              </a:ext>
            </a:extLst>
          </p:cNvPr>
          <p:cNvSpPr txBox="1"/>
          <p:nvPr/>
        </p:nvSpPr>
        <p:spPr>
          <a:xfrm>
            <a:off x="10087897" y="3650632"/>
            <a:ext cx="70866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1. </a:t>
            </a:r>
            <a:r>
              <a:rPr lang="en-US" altLang="ko-KR" sz="2800" dirty="0" err="1">
                <a:latin typeface="맑은 고딕"/>
                <a:ea typeface="맑은 고딕"/>
              </a:rPr>
              <a:t>확인버튼을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누를시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페이지가</a:t>
            </a:r>
            <a:r>
              <a:rPr lang="en-US" altLang="ko-KR" sz="2800" dirty="0">
                <a:latin typeface="맑은 고딕"/>
                <a:ea typeface="맑은 고딕"/>
              </a:rPr>
              <a:t> </a:t>
            </a:r>
            <a:r>
              <a:rPr lang="en-US" altLang="ko-KR" sz="2800" dirty="0" err="1">
                <a:latin typeface="맑은 고딕"/>
                <a:ea typeface="맑은 고딕"/>
              </a:rPr>
              <a:t>팝업창이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사라집니다</a:t>
            </a:r>
            <a:endParaRPr lang="en-US" altLang="ko-KR" sz="2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31888F-FF3C-B6D1-3180-260350F77729}"/>
              </a:ext>
            </a:extLst>
          </p:cNvPr>
          <p:cNvSpPr txBox="1"/>
          <p:nvPr/>
        </p:nvSpPr>
        <p:spPr>
          <a:xfrm>
            <a:off x="10087897" y="4914900"/>
            <a:ext cx="713330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latin typeface="맑은 고딕"/>
                <a:ea typeface="맑은 고딕"/>
              </a:rPr>
              <a:t>2. 오늘하루 </a:t>
            </a:r>
            <a:r>
              <a:rPr lang="ko-KR" altLang="en-US" sz="2800" dirty="0" err="1">
                <a:latin typeface="맑은 고딕"/>
                <a:ea typeface="맑은 고딕"/>
              </a:rPr>
              <a:t>그만보기를</a:t>
            </a:r>
            <a:r>
              <a:rPr lang="ko-KR" altLang="en-US" sz="2800" dirty="0">
                <a:latin typeface="맑은 고딕"/>
                <a:ea typeface="맑은 고딕"/>
              </a:rPr>
              <a:t> 누를 시 페이지가 </a:t>
            </a:r>
            <a:r>
              <a:rPr lang="ko-KR" altLang="en-US" sz="2800" dirty="0" err="1">
                <a:latin typeface="맑은 고딕"/>
                <a:ea typeface="맑은 고딕"/>
              </a:rPr>
              <a:t>이동될때마다</a:t>
            </a:r>
            <a:r>
              <a:rPr lang="ko-KR" altLang="en-US" sz="2800" dirty="0">
                <a:latin typeface="맑은 고딕"/>
                <a:ea typeface="맑은 고딕"/>
              </a:rPr>
              <a:t> 팝업창이 뜨지 않습니다.</a:t>
            </a:r>
          </a:p>
        </p:txBody>
      </p:sp>
      <p:pic>
        <p:nvPicPr>
          <p:cNvPr id="47" name="그림 10">
            <a:extLst>
              <a:ext uri="{FF2B5EF4-FFF2-40B4-BE49-F238E27FC236}">
                <a16:creationId xmlns:a16="http://schemas.microsoft.com/office/drawing/2014/main" id="{57F96958-2156-9CB1-7451-46EDE31326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4422" y="1848030"/>
            <a:ext cx="4803475" cy="805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">
            <a:extLst>
              <a:ext uri="{FF2B5EF4-FFF2-40B4-BE49-F238E27FC236}">
                <a16:creationId xmlns:a16="http://schemas.microsoft.com/office/drawing/2014/main" id="{F0681338-0EEB-F4B4-63A8-B4AF437686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A85BB8EA-FCA9-11E3-2869-3816741B429B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3">
              <a:extLst>
                <a:ext uri="{FF2B5EF4-FFF2-40B4-BE49-F238E27FC236}">
                  <a16:creationId xmlns:a16="http://schemas.microsoft.com/office/drawing/2014/main" id="{6F652A28-0831-9B88-9A1A-42244F51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0" name="Object 5">
            <a:extLst>
              <a:ext uri="{FF2B5EF4-FFF2-40B4-BE49-F238E27FC236}">
                <a16:creationId xmlns:a16="http://schemas.microsoft.com/office/drawing/2014/main" id="{46C7A906-EF52-370B-0778-309A9786C3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5DEA536D-3649-1E76-71DB-0B6E33EE31BB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id="{F65769C6-1263-A4BD-D2DF-5C99CDE0C8E7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5" name="Object 8">
                <a:extLst>
                  <a:ext uri="{FF2B5EF4-FFF2-40B4-BE49-F238E27FC236}">
                    <a16:creationId xmlns:a16="http://schemas.microsoft.com/office/drawing/2014/main" id="{DC52F742-BCAB-75F6-1614-E1DCBD4BC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3" name="그룹 1004">
              <a:extLst>
                <a:ext uri="{FF2B5EF4-FFF2-40B4-BE49-F238E27FC236}">
                  <a16:creationId xmlns:a16="http://schemas.microsoft.com/office/drawing/2014/main" id="{0B9289FD-82E9-DAA3-AE03-F1660BE6AEBA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4" name="Object 11">
                <a:extLst>
                  <a:ext uri="{FF2B5EF4-FFF2-40B4-BE49-F238E27FC236}">
                    <a16:creationId xmlns:a16="http://schemas.microsoft.com/office/drawing/2014/main" id="{5D785CB6-D040-371B-F0DB-D42476924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6" name="Object 14">
            <a:extLst>
              <a:ext uri="{FF2B5EF4-FFF2-40B4-BE49-F238E27FC236}">
                <a16:creationId xmlns:a16="http://schemas.microsoft.com/office/drawing/2014/main" id="{8D67F681-3752-F73F-30BB-182FA42B279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7" name="Object 15">
            <a:extLst>
              <a:ext uri="{FF2B5EF4-FFF2-40B4-BE49-F238E27FC236}">
                <a16:creationId xmlns:a16="http://schemas.microsoft.com/office/drawing/2014/main" id="{7C3EFB62-C6D0-6759-D948-10AA938B028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8" name="Object 16">
            <a:extLst>
              <a:ext uri="{FF2B5EF4-FFF2-40B4-BE49-F238E27FC236}">
                <a16:creationId xmlns:a16="http://schemas.microsoft.com/office/drawing/2014/main" id="{84CF1301-1A6D-2BCA-5071-035950F48FA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5720" y="-312630"/>
            <a:ext cx="15632614" cy="13757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98E4A6-8AFE-5AD4-D9D1-03FF59411545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설정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4897CC-0AB4-C018-B808-8039655A5DCA}"/>
              </a:ext>
            </a:extLst>
          </p:cNvPr>
          <p:cNvSpPr txBox="1"/>
          <p:nvPr/>
        </p:nvSpPr>
        <p:spPr>
          <a:xfrm>
            <a:off x="10087897" y="3650632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회원가입후 원하는 닉네임을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중복확인 후 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생성합니다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25F8CA7B-5367-84AF-90C4-27F205EB61E7}"/>
              </a:ext>
            </a:extLst>
          </p:cNvPr>
          <p:cNvGrpSpPr/>
          <p:nvPr/>
        </p:nvGrpSpPr>
        <p:grpSpPr>
          <a:xfrm>
            <a:off x="1173591" y="1497366"/>
            <a:ext cx="6246383" cy="8624357"/>
            <a:chOff x="6238640" y="2041270"/>
            <a:chExt cx="4553576" cy="6972240"/>
          </a:xfrm>
        </p:grpSpPr>
        <p:pic>
          <p:nvPicPr>
            <p:cNvPr id="32" name="Object 27">
              <a:extLst>
                <a:ext uri="{FF2B5EF4-FFF2-40B4-BE49-F238E27FC236}">
                  <a16:creationId xmlns:a16="http://schemas.microsoft.com/office/drawing/2014/main" id="{18FE470A-631F-4332-D861-8C4C717F1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8640" y="2041270"/>
              <a:ext cx="4553576" cy="6972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26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">
            <a:extLst>
              <a:ext uri="{FF2B5EF4-FFF2-40B4-BE49-F238E27FC236}">
                <a16:creationId xmlns:a16="http://schemas.microsoft.com/office/drawing/2014/main" id="{17608F7C-74D3-BFD9-9682-38B8CB69A0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B73AE16D-261E-702B-CA64-99DD953C07CA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3">
              <a:extLst>
                <a:ext uri="{FF2B5EF4-FFF2-40B4-BE49-F238E27FC236}">
                  <a16:creationId xmlns:a16="http://schemas.microsoft.com/office/drawing/2014/main" id="{1FF1CF14-E180-47D0-69D5-C73B08BF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0" name="Object 5">
            <a:extLst>
              <a:ext uri="{FF2B5EF4-FFF2-40B4-BE49-F238E27FC236}">
                <a16:creationId xmlns:a16="http://schemas.microsoft.com/office/drawing/2014/main" id="{DB6B94B6-EA1C-A0EE-7D6D-ACDE7CCE28A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FC843ECC-D09D-9A1F-2038-EA8CB45A06F6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id="{F2AB1400-314D-28DF-B54F-FC1884DC79D9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5" name="Object 8">
                <a:extLst>
                  <a:ext uri="{FF2B5EF4-FFF2-40B4-BE49-F238E27FC236}">
                    <a16:creationId xmlns:a16="http://schemas.microsoft.com/office/drawing/2014/main" id="{8258EADA-072A-96DE-460B-0172A6ED1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3" name="그룹 1004">
              <a:extLst>
                <a:ext uri="{FF2B5EF4-FFF2-40B4-BE49-F238E27FC236}">
                  <a16:creationId xmlns:a16="http://schemas.microsoft.com/office/drawing/2014/main" id="{646E6334-8DE0-EC5A-2F18-C57CB7CE08B7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4" name="Object 11">
                <a:extLst>
                  <a:ext uri="{FF2B5EF4-FFF2-40B4-BE49-F238E27FC236}">
                    <a16:creationId xmlns:a16="http://schemas.microsoft.com/office/drawing/2014/main" id="{243715F9-9CAA-D0C5-CA17-7A5018A67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6" name="Object 14">
            <a:extLst>
              <a:ext uri="{FF2B5EF4-FFF2-40B4-BE49-F238E27FC236}">
                <a16:creationId xmlns:a16="http://schemas.microsoft.com/office/drawing/2014/main" id="{2014510A-BB94-C19A-F850-2F35D1BD35D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7" name="Object 15">
            <a:extLst>
              <a:ext uri="{FF2B5EF4-FFF2-40B4-BE49-F238E27FC236}">
                <a16:creationId xmlns:a16="http://schemas.microsoft.com/office/drawing/2014/main" id="{2DA640CD-C05A-69B4-E95E-AE034DE0BAE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8" name="Object 16">
            <a:extLst>
              <a:ext uri="{FF2B5EF4-FFF2-40B4-BE49-F238E27FC236}">
                <a16:creationId xmlns:a16="http://schemas.microsoft.com/office/drawing/2014/main" id="{D4AE314E-8682-CE40-78AF-58154D969A0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5720" y="-312630"/>
            <a:ext cx="15632614" cy="13757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BBD1D0-74A9-54FD-20AB-656FE0227D69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325E8-6E35-24AD-F43D-421872FFA996}"/>
              </a:ext>
            </a:extLst>
          </p:cNvPr>
          <p:cNvSpPr txBox="1"/>
          <p:nvPr/>
        </p:nvSpPr>
        <p:spPr>
          <a:xfrm>
            <a:off x="10087897" y="3650632"/>
            <a:ext cx="708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변경하는 버튼입니다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페이지로 이동합니다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로그아웃을 해주는 버튼입니다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상품권 보유 현황과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쿠폰 보유 현황을 보여주고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업주가 직접 눌러 상품권이 사용되어지는 버튼입니다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Object 27">
            <a:extLst>
              <a:ext uri="{FF2B5EF4-FFF2-40B4-BE49-F238E27FC236}">
                <a16:creationId xmlns:a16="http://schemas.microsoft.com/office/drawing/2014/main" id="{B3A08FC0-CF6D-9C9B-C8EE-6C4CF913A69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9" y="1492995"/>
            <a:ext cx="6234376" cy="85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">
            <a:extLst>
              <a:ext uri="{FF2B5EF4-FFF2-40B4-BE49-F238E27FC236}">
                <a16:creationId xmlns:a16="http://schemas.microsoft.com/office/drawing/2014/main" id="{3C072385-6A51-4D9E-73FD-9E2073545E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351ACD48-7C44-B827-7234-5D685CFD2B50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3">
              <a:extLst>
                <a:ext uri="{FF2B5EF4-FFF2-40B4-BE49-F238E27FC236}">
                  <a16:creationId xmlns:a16="http://schemas.microsoft.com/office/drawing/2014/main" id="{FA1E7220-AE04-4588-8FA6-70B5042D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0" name="Object 5">
            <a:extLst>
              <a:ext uri="{FF2B5EF4-FFF2-40B4-BE49-F238E27FC236}">
                <a16:creationId xmlns:a16="http://schemas.microsoft.com/office/drawing/2014/main" id="{FCE99D6E-9D5B-0EDE-EA47-692CC336714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069A6C90-EC34-9CEC-ABEF-021122186190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id="{38225098-4F6C-9527-C59A-29841204A3B5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5" name="Object 8">
                <a:extLst>
                  <a:ext uri="{FF2B5EF4-FFF2-40B4-BE49-F238E27FC236}">
                    <a16:creationId xmlns:a16="http://schemas.microsoft.com/office/drawing/2014/main" id="{20034B2E-8A5F-D75C-A495-47834D299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3" name="그룹 1004">
              <a:extLst>
                <a:ext uri="{FF2B5EF4-FFF2-40B4-BE49-F238E27FC236}">
                  <a16:creationId xmlns:a16="http://schemas.microsoft.com/office/drawing/2014/main" id="{AE80674B-A250-0EFB-CF92-BB658E2ED464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4" name="Object 11">
                <a:extLst>
                  <a:ext uri="{FF2B5EF4-FFF2-40B4-BE49-F238E27FC236}">
                    <a16:creationId xmlns:a16="http://schemas.microsoft.com/office/drawing/2014/main" id="{38A9B495-DB30-C9A6-5EAB-019EA8ECC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6" name="Object 14">
            <a:extLst>
              <a:ext uri="{FF2B5EF4-FFF2-40B4-BE49-F238E27FC236}">
                <a16:creationId xmlns:a16="http://schemas.microsoft.com/office/drawing/2014/main" id="{2442DE32-6A84-CDDC-3567-E4F21329006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7" name="Object 15">
            <a:extLst>
              <a:ext uri="{FF2B5EF4-FFF2-40B4-BE49-F238E27FC236}">
                <a16:creationId xmlns:a16="http://schemas.microsoft.com/office/drawing/2014/main" id="{C5A996BF-062F-C1D6-3B20-77D8C02EB1C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8" name="Object 16">
            <a:extLst>
              <a:ext uri="{FF2B5EF4-FFF2-40B4-BE49-F238E27FC236}">
                <a16:creationId xmlns:a16="http://schemas.microsoft.com/office/drawing/2014/main" id="{60F7A31A-0AFD-D002-0D05-61A27F6C8BE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5720" y="-312630"/>
            <a:ext cx="15632614" cy="13757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CDCCDD-F6FD-54C8-8B20-71D5B34EE712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사용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1BB2B-7198-1683-9744-95C35127B8CA}"/>
              </a:ext>
            </a:extLst>
          </p:cNvPr>
          <p:cNvSpPr txBox="1"/>
          <p:nvPr/>
        </p:nvSpPr>
        <p:spPr>
          <a:xfrm>
            <a:off x="10087897" y="3650632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업주가 미리 부여된 가게 고유 번호를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입력하면 상품권이 사용되어지는 버튼입니다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1" name="Object 30">
            <a:extLst>
              <a:ext uri="{FF2B5EF4-FFF2-40B4-BE49-F238E27FC236}">
                <a16:creationId xmlns:a16="http://schemas.microsoft.com/office/drawing/2014/main" id="{8047785B-C746-3387-3236-F0169ADB7CF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9" y="1492994"/>
            <a:ext cx="6129601" cy="85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0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7E769-636D-BFC7-ED43-27577A9B3AB4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47DC5-75C6-57AF-7299-D0A37B2A4115}"/>
              </a:ext>
            </a:extLst>
          </p:cNvPr>
          <p:cNvSpPr txBox="1"/>
          <p:nvPr/>
        </p:nvSpPr>
        <p:spPr>
          <a:xfrm>
            <a:off x="10087897" y="3650632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찾고 싶은 아이디 계정의 이메일을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78CE-1471-CED2-039F-9B36E0A48DD8}"/>
              </a:ext>
            </a:extLst>
          </p:cNvPr>
          <p:cNvSpPr txBox="1"/>
          <p:nvPr/>
        </p:nvSpPr>
        <p:spPr>
          <a:xfrm>
            <a:off x="10087897" y="4914900"/>
            <a:ext cx="71333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입력 후 확인 버튼으로 결과를 확인합니다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2-1.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이메일이 존재할 경우 아이디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 성공 페이지로 이동합니다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2-2.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존재하지 않을 경우 확인창으로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존재하지 않는다는 메시지가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출력됩니다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383069-CB91-B442-2D69-7D48FA31A9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45" y="3297066"/>
            <a:ext cx="7192359" cy="5008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7E672-AB5A-77FB-50F4-828FD958162C}"/>
              </a:ext>
            </a:extLst>
          </p:cNvPr>
          <p:cNvSpPr txBox="1"/>
          <p:nvPr/>
        </p:nvSpPr>
        <p:spPr>
          <a:xfrm>
            <a:off x="661237" y="724312"/>
            <a:ext cx="342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방법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42900"/>
            <a:ext cx="15632614" cy="13757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7E769-636D-BFC7-ED43-27577A9B3AB4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 성공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47DC5-75C6-57AF-7299-D0A37B2A4115}"/>
              </a:ext>
            </a:extLst>
          </p:cNvPr>
          <p:cNvSpPr txBox="1"/>
          <p:nvPr/>
        </p:nvSpPr>
        <p:spPr>
          <a:xfrm>
            <a:off x="10087897" y="3650632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이메일의 아이디를 보여줍니다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78CE-1471-CED2-039F-9B36E0A48DD8}"/>
              </a:ext>
            </a:extLst>
          </p:cNvPr>
          <p:cNvSpPr txBox="1"/>
          <p:nvPr/>
        </p:nvSpPr>
        <p:spPr>
          <a:xfrm>
            <a:off x="10087897" y="4914900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페이지로 이동합니다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9F8ADC-F323-C38A-93EB-C5482FEC01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00" y="3546483"/>
            <a:ext cx="7335580" cy="47606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FD8A65-01B3-2AC3-E31C-D304735CE952}"/>
              </a:ext>
            </a:extLst>
          </p:cNvPr>
          <p:cNvSpPr txBox="1"/>
          <p:nvPr/>
        </p:nvSpPr>
        <p:spPr>
          <a:xfrm>
            <a:off x="10137893" y="6002396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페이지로 이동합니다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7E769-636D-BFC7-ED43-27577A9B3AB4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47DC5-75C6-57AF-7299-D0A37B2A4115}"/>
              </a:ext>
            </a:extLst>
          </p:cNvPr>
          <p:cNvSpPr txBox="1"/>
          <p:nvPr/>
        </p:nvSpPr>
        <p:spPr>
          <a:xfrm>
            <a:off x="10087897" y="3650632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찾을 비밀번호 계정의 아이디를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78CE-1471-CED2-039F-9B36E0A48DD8}"/>
              </a:ext>
            </a:extLst>
          </p:cNvPr>
          <p:cNvSpPr txBox="1"/>
          <p:nvPr/>
        </p:nvSpPr>
        <p:spPr>
          <a:xfrm>
            <a:off x="10064545" y="6773149"/>
            <a:ext cx="713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타이머가 시작되고 그 안에 메일로 도착한 인증번호를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59BE22-6BD8-2484-AAED-1AB3A5D946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3665" y="2785659"/>
            <a:ext cx="6690133" cy="65115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C27E69-1339-18B5-7712-E1E23081E487}"/>
              </a:ext>
            </a:extLst>
          </p:cNvPr>
          <p:cNvSpPr txBox="1"/>
          <p:nvPr/>
        </p:nvSpPr>
        <p:spPr>
          <a:xfrm>
            <a:off x="10083962" y="5952589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이메일로 인증요청을 보냅니다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71C6-0F8E-B50B-A1A1-86A81BF3D8AA}"/>
              </a:ext>
            </a:extLst>
          </p:cNvPr>
          <p:cNvSpPr txBox="1"/>
          <p:nvPr/>
        </p:nvSpPr>
        <p:spPr>
          <a:xfrm>
            <a:off x="10087897" y="4870993"/>
            <a:ext cx="713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찾을 비밀번호 계정의 이메일을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9A819E-06DB-9191-DDC0-8D90D7322693}"/>
              </a:ext>
            </a:extLst>
          </p:cNvPr>
          <p:cNvSpPr txBox="1"/>
          <p:nvPr/>
        </p:nvSpPr>
        <p:spPr>
          <a:xfrm>
            <a:off x="10083962" y="7964194"/>
            <a:ext cx="7133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입력을 마치면 확인을 눌러 결과를 확인합니다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5-1.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성공하면 재설정 페이지로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넘어갑니다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79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7E769-636D-BFC7-ED43-27577A9B3AB4}"/>
              </a:ext>
            </a:extLst>
          </p:cNvPr>
          <p:cNvSpPr txBox="1"/>
          <p:nvPr/>
        </p:nvSpPr>
        <p:spPr>
          <a:xfrm>
            <a:off x="10415135" y="2152847"/>
            <a:ext cx="634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성공 페이지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47DC5-75C6-57AF-7299-D0A37B2A4115}"/>
              </a:ext>
            </a:extLst>
          </p:cNvPr>
          <p:cNvSpPr txBox="1"/>
          <p:nvPr/>
        </p:nvSpPr>
        <p:spPr>
          <a:xfrm>
            <a:off x="10087897" y="3650632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비밀번호를 재설정하기 위해 새 비밀번호를 규칙에 맞게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BE25C9-05AE-6327-3BEE-AA7BE71489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0945" y="3053472"/>
            <a:ext cx="6461922" cy="58110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E1C736-C347-8044-2C9A-BF99FE056AB5}"/>
              </a:ext>
            </a:extLst>
          </p:cNvPr>
          <p:cNvSpPr txBox="1"/>
          <p:nvPr/>
        </p:nvSpPr>
        <p:spPr>
          <a:xfrm>
            <a:off x="10087897" y="4914900"/>
            <a:ext cx="713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비밀번호가 맞는지 다시 한번 확인합니다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0B1DA-B1F4-6911-80EC-86A6910F95CF}"/>
              </a:ext>
            </a:extLst>
          </p:cNvPr>
          <p:cNvSpPr txBox="1"/>
          <p:nvPr/>
        </p:nvSpPr>
        <p:spPr>
          <a:xfrm>
            <a:off x="10087897" y="6243376"/>
            <a:ext cx="713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확인을 눌러 비밀번호를 재설정합니다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05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57E769-636D-BFC7-ED43-27577A9B3AB4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47DC5-75C6-57AF-7299-D0A37B2A4115}"/>
              </a:ext>
            </a:extLst>
          </p:cNvPr>
          <p:cNvSpPr txBox="1"/>
          <p:nvPr/>
        </p:nvSpPr>
        <p:spPr>
          <a:xfrm>
            <a:off x="10087897" y="3650632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비밀번호를 변경하기 위해 현재 비밀번호를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33C380-BEC8-3DDB-A037-C4FBA7AC88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8085" y="2510361"/>
            <a:ext cx="6796432" cy="71415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E8E322-CA4C-5CD7-947F-9D2456A0B83D}"/>
              </a:ext>
            </a:extLst>
          </p:cNvPr>
          <p:cNvSpPr txBox="1"/>
          <p:nvPr/>
        </p:nvSpPr>
        <p:spPr>
          <a:xfrm>
            <a:off x="10053485" y="6224738"/>
            <a:ext cx="713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비밀번호가 맞는지 다시 한번 확인합니다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A03238-A729-6663-4E34-5D1AEBBE3577}"/>
              </a:ext>
            </a:extLst>
          </p:cNvPr>
          <p:cNvSpPr txBox="1"/>
          <p:nvPr/>
        </p:nvSpPr>
        <p:spPr>
          <a:xfrm>
            <a:off x="10087897" y="4959087"/>
            <a:ext cx="713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변경할 새 비밀번호를 규칙에 맞게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FC5A7B-4806-F351-BD9F-7C3FF41BDC08}"/>
              </a:ext>
            </a:extLst>
          </p:cNvPr>
          <p:cNvSpPr txBox="1"/>
          <p:nvPr/>
        </p:nvSpPr>
        <p:spPr>
          <a:xfrm>
            <a:off x="10137893" y="7584383"/>
            <a:ext cx="7133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비밀번호를 변경합니다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비밀번호가 틀리면 변경되지 않습니다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51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">
            <a:extLst>
              <a:ext uri="{FF2B5EF4-FFF2-40B4-BE49-F238E27FC236}">
                <a16:creationId xmlns:a16="http://schemas.microsoft.com/office/drawing/2014/main" id="{26F9D39C-46AE-507F-39A1-C93C280031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94BD62B9-D778-84F8-2915-22B181863D68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20" name="Object 3">
              <a:extLst>
                <a:ext uri="{FF2B5EF4-FFF2-40B4-BE49-F238E27FC236}">
                  <a16:creationId xmlns:a16="http://schemas.microsoft.com/office/drawing/2014/main" id="{BF6C2810-B9CC-5135-4DCD-37302A06C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1" name="Object 5">
            <a:extLst>
              <a:ext uri="{FF2B5EF4-FFF2-40B4-BE49-F238E27FC236}">
                <a16:creationId xmlns:a16="http://schemas.microsoft.com/office/drawing/2014/main" id="{94902D6D-8972-38DC-E039-310E8059E7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2" name="그룹 1002">
            <a:extLst>
              <a:ext uri="{FF2B5EF4-FFF2-40B4-BE49-F238E27FC236}">
                <a16:creationId xmlns:a16="http://schemas.microsoft.com/office/drawing/2014/main" id="{4C52F677-6532-9C97-2399-BCF1C79A869C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3" name="그룹 1003">
              <a:extLst>
                <a:ext uri="{FF2B5EF4-FFF2-40B4-BE49-F238E27FC236}">
                  <a16:creationId xmlns:a16="http://schemas.microsoft.com/office/drawing/2014/main" id="{6335F135-035E-A02F-2CC7-D285B627AEEE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6" name="Object 8">
                <a:extLst>
                  <a:ext uri="{FF2B5EF4-FFF2-40B4-BE49-F238E27FC236}">
                    <a16:creationId xmlns:a16="http://schemas.microsoft.com/office/drawing/2014/main" id="{5E1DB42E-FAB1-8A12-314B-081C240C7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4" name="그룹 1004">
              <a:extLst>
                <a:ext uri="{FF2B5EF4-FFF2-40B4-BE49-F238E27FC236}">
                  <a16:creationId xmlns:a16="http://schemas.microsoft.com/office/drawing/2014/main" id="{C5FB999C-1B43-7C2D-AC8E-3C91C70B54A9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5" name="Object 11">
                <a:extLst>
                  <a:ext uri="{FF2B5EF4-FFF2-40B4-BE49-F238E27FC236}">
                    <a16:creationId xmlns:a16="http://schemas.microsoft.com/office/drawing/2014/main" id="{BFBBA51D-C260-C90D-060A-53F3BBB71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7" name="Object 14">
            <a:extLst>
              <a:ext uri="{FF2B5EF4-FFF2-40B4-BE49-F238E27FC236}">
                <a16:creationId xmlns:a16="http://schemas.microsoft.com/office/drawing/2014/main" id="{B94239E7-37C5-18F5-388D-4878A97ACAE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8" name="Object 15">
            <a:extLst>
              <a:ext uri="{FF2B5EF4-FFF2-40B4-BE49-F238E27FC236}">
                <a16:creationId xmlns:a16="http://schemas.microsoft.com/office/drawing/2014/main" id="{683EEE46-2805-0FC9-C14F-5F01C1A1148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9" name="Object 16">
            <a:extLst>
              <a:ext uri="{FF2B5EF4-FFF2-40B4-BE49-F238E27FC236}">
                <a16:creationId xmlns:a16="http://schemas.microsoft.com/office/drawing/2014/main" id="{2DCDF9E3-F93F-81E0-D0B4-3C662327CA3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B0D2FF-FE58-1E43-35AD-204CA196A34E}"/>
              </a:ext>
            </a:extLst>
          </p:cNvPr>
          <p:cNvSpPr txBox="1"/>
          <p:nvPr/>
        </p:nvSpPr>
        <p:spPr>
          <a:xfrm>
            <a:off x="10779579" y="2193668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atin typeface="맑은 고딕"/>
                <a:ea typeface="맑은 고딕"/>
              </a:rPr>
              <a:t>상품권 발행 - 관리자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01719-04AE-3ED0-6DEC-E8D6EAD4D0AF}"/>
              </a:ext>
            </a:extLst>
          </p:cNvPr>
          <p:cNvSpPr txBox="1"/>
          <p:nvPr/>
        </p:nvSpPr>
        <p:spPr>
          <a:xfrm>
            <a:off x="10101505" y="4412632"/>
            <a:ext cx="7086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2. </a:t>
            </a:r>
            <a:r>
              <a:rPr lang="en-US" altLang="ko-KR" sz="2800" dirty="0" err="1">
                <a:latin typeface="맑은 고딕"/>
                <a:ea typeface="맑은 고딕"/>
              </a:rPr>
              <a:t>서버에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있는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웹이미지를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입력합니다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14154-D1F3-F9B5-C454-D3B451AE14B7}"/>
              </a:ext>
            </a:extLst>
          </p:cNvPr>
          <p:cNvSpPr txBox="1"/>
          <p:nvPr/>
        </p:nvSpPr>
        <p:spPr>
          <a:xfrm>
            <a:off x="10101504" y="3567793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1. </a:t>
            </a:r>
            <a:r>
              <a:rPr lang="en-US" altLang="ko-KR" sz="2800" dirty="0" err="1">
                <a:latin typeface="맑은 고딕"/>
                <a:ea typeface="맑은 고딕"/>
              </a:rPr>
              <a:t>가게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고유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번호를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입력합니다</a:t>
            </a:r>
            <a:r>
              <a:rPr lang="en-US" altLang="ko-KR" sz="2800" dirty="0">
                <a:latin typeface="맑은 고딕"/>
                <a:ea typeface="맑은 고딕"/>
              </a:rPr>
              <a:t>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A11B0C-39F8-5875-75C1-3216ED2650E2}"/>
              </a:ext>
            </a:extLst>
          </p:cNvPr>
          <p:cNvSpPr txBox="1"/>
          <p:nvPr/>
        </p:nvSpPr>
        <p:spPr>
          <a:xfrm>
            <a:off x="10128718" y="5649685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3. </a:t>
            </a:r>
            <a:r>
              <a:rPr lang="en-US" altLang="ko-KR" sz="2800" dirty="0" err="1">
                <a:latin typeface="맑은 고딕"/>
                <a:ea typeface="맑은 고딕"/>
              </a:rPr>
              <a:t>지급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받을</a:t>
            </a:r>
            <a:r>
              <a:rPr lang="en-US" altLang="ko-KR" sz="2800" dirty="0">
                <a:latin typeface="맑은 고딕"/>
                <a:ea typeface="맑은 고딕"/>
              </a:rPr>
              <a:t> </a:t>
            </a:r>
            <a:r>
              <a:rPr lang="en-US" altLang="ko-KR" sz="2800" dirty="0" err="1">
                <a:latin typeface="맑은 고딕"/>
                <a:ea typeface="맑은 고딕"/>
              </a:rPr>
              <a:t>유저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아이디를</a:t>
            </a:r>
            <a:r>
              <a:rPr lang="en-US" altLang="ko-KR" sz="2800" dirty="0">
                <a:latin typeface="맑은 고딕"/>
                <a:ea typeface="맑은 고딕"/>
              </a:rPr>
              <a:t>  </a:t>
            </a:r>
            <a:r>
              <a:rPr lang="en-US" altLang="ko-KR" sz="2800" dirty="0" err="1">
                <a:latin typeface="맑은 고딕"/>
                <a:ea typeface="맑은 고딕"/>
              </a:rPr>
              <a:t>입력합니다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3501C-93AA-13F7-7CFE-14DBE7280139}"/>
              </a:ext>
            </a:extLst>
          </p:cNvPr>
          <p:cNvSpPr txBox="1"/>
          <p:nvPr/>
        </p:nvSpPr>
        <p:spPr>
          <a:xfrm>
            <a:off x="10101504" y="6574971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4. </a:t>
            </a:r>
            <a:r>
              <a:rPr lang="en-US" altLang="ko-KR" sz="2800" dirty="0" err="1">
                <a:latin typeface="맑은 고딕"/>
                <a:ea typeface="맑은 고딕"/>
              </a:rPr>
              <a:t>입력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받은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상품권을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발행하는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버튼입니다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51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FDBCEDB-C48B-0F81-9EE7-6E7430EB55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221" y="3190771"/>
            <a:ext cx="5791200" cy="6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1">
            <a:extLst>
              <a:ext uri="{FF2B5EF4-FFF2-40B4-BE49-F238E27FC236}">
                <a16:creationId xmlns:a16="http://schemas.microsoft.com/office/drawing/2014/main" id="{32890F2C-FD65-3F5A-0A6C-99200C3212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D6D8B89A-3B5E-1FB4-D5E4-A5EF40A73396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4" name="Object 3">
              <a:extLst>
                <a:ext uri="{FF2B5EF4-FFF2-40B4-BE49-F238E27FC236}">
                  <a16:creationId xmlns:a16="http://schemas.microsoft.com/office/drawing/2014/main" id="{F8A44486-8D8C-B176-B689-BDBAC4C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5" name="Object 5">
            <a:extLst>
              <a:ext uri="{FF2B5EF4-FFF2-40B4-BE49-F238E27FC236}">
                <a16:creationId xmlns:a16="http://schemas.microsoft.com/office/drawing/2014/main" id="{3C31370B-B24C-31F2-1E1F-0EFC5D6EC9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84CF394B-8844-3EFE-C5A4-A3AA22F730D1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37" name="그룹 1003">
              <a:extLst>
                <a:ext uri="{FF2B5EF4-FFF2-40B4-BE49-F238E27FC236}">
                  <a16:creationId xmlns:a16="http://schemas.microsoft.com/office/drawing/2014/main" id="{F7758359-BC8B-CCB9-5DB0-86E2FA1A045E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40" name="Object 8">
                <a:extLst>
                  <a:ext uri="{FF2B5EF4-FFF2-40B4-BE49-F238E27FC236}">
                    <a16:creationId xmlns:a16="http://schemas.microsoft.com/office/drawing/2014/main" id="{1C85164B-63A4-322B-DD60-48B73E296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38" name="그룹 1004">
              <a:extLst>
                <a:ext uri="{FF2B5EF4-FFF2-40B4-BE49-F238E27FC236}">
                  <a16:creationId xmlns:a16="http://schemas.microsoft.com/office/drawing/2014/main" id="{1C0069C1-D44B-3E37-659D-CC4C86AAF4F1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39" name="Object 11">
                <a:extLst>
                  <a:ext uri="{FF2B5EF4-FFF2-40B4-BE49-F238E27FC236}">
                    <a16:creationId xmlns:a16="http://schemas.microsoft.com/office/drawing/2014/main" id="{09924187-1589-6F8F-00AF-098DAE963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41" name="Object 14">
            <a:extLst>
              <a:ext uri="{FF2B5EF4-FFF2-40B4-BE49-F238E27FC236}">
                <a16:creationId xmlns:a16="http://schemas.microsoft.com/office/drawing/2014/main" id="{CAC52D71-20BD-2769-08CB-538F2852F91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42" name="Object 15">
            <a:extLst>
              <a:ext uri="{FF2B5EF4-FFF2-40B4-BE49-F238E27FC236}">
                <a16:creationId xmlns:a16="http://schemas.microsoft.com/office/drawing/2014/main" id="{37AC0E54-FF95-9582-D7B6-5B8C0762024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43" name="Object 16">
            <a:extLst>
              <a:ext uri="{FF2B5EF4-FFF2-40B4-BE49-F238E27FC236}">
                <a16:creationId xmlns:a16="http://schemas.microsoft.com/office/drawing/2014/main" id="{C4F2E293-212D-0FDF-3EB3-733CD37FBB3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28BE311-B89C-3F9E-A42D-F82FC333D093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atin typeface="맑은 고딕"/>
                <a:ea typeface="맑은 고딕"/>
              </a:rPr>
              <a:t>카테고리별 목록 페이지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B4DD60-CE0C-A9F5-EEBA-655E639FC24E}"/>
              </a:ext>
            </a:extLst>
          </p:cNvPr>
          <p:cNvSpPr txBox="1"/>
          <p:nvPr/>
        </p:nvSpPr>
        <p:spPr>
          <a:xfrm>
            <a:off x="10087897" y="3650632"/>
            <a:ext cx="70866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1. </a:t>
            </a:r>
            <a:r>
              <a:rPr lang="en-US" altLang="ko-KR" sz="2800" dirty="0" err="1">
                <a:latin typeface="맑은 고딕"/>
                <a:ea typeface="맑은 고딕"/>
              </a:rPr>
              <a:t>원하는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분류의</a:t>
            </a:r>
            <a:r>
              <a:rPr lang="en-US" altLang="ko-KR" sz="2800" dirty="0">
                <a:latin typeface="맑은 고딕"/>
                <a:ea typeface="맑은 고딕"/>
              </a:rPr>
              <a:t> </a:t>
            </a:r>
            <a:r>
              <a:rPr lang="en-US" altLang="ko-KR" sz="2800" dirty="0" err="1">
                <a:latin typeface="맑은 고딕"/>
                <a:ea typeface="맑은 고딕"/>
              </a:rPr>
              <a:t>대분류를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선택하면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해당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소분류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목록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페이지로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이동합니다</a:t>
            </a:r>
            <a:endParaRPr lang="en-US" altLang="ko-KR" sz="28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B660BE-65B8-8A82-DB5A-16145A886AFE}"/>
              </a:ext>
            </a:extLst>
          </p:cNvPr>
          <p:cNvSpPr txBox="1"/>
          <p:nvPr/>
        </p:nvSpPr>
        <p:spPr>
          <a:xfrm>
            <a:off x="10087897" y="4914900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latin typeface="맑은 고딕"/>
                <a:ea typeface="맑은 고딕"/>
              </a:rPr>
              <a:t>2. 마이페이지로 이동합니다</a:t>
            </a:r>
            <a:endParaRPr lang="ko-KR" dirty="0"/>
          </a:p>
        </p:txBody>
      </p:sp>
      <p:pic>
        <p:nvPicPr>
          <p:cNvPr id="47" name="그림 13">
            <a:extLst>
              <a:ext uri="{FF2B5EF4-FFF2-40B4-BE49-F238E27FC236}">
                <a16:creationId xmlns:a16="http://schemas.microsoft.com/office/drawing/2014/main" id="{C2AC4502-0E47-CE7A-EAC2-7183DFC8F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1102" y="1813704"/>
            <a:ext cx="4644076" cy="80398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0433BF5-1827-93CA-5B78-AC86A03E3901}"/>
              </a:ext>
            </a:extLst>
          </p:cNvPr>
          <p:cNvSpPr txBox="1"/>
          <p:nvPr/>
        </p:nvSpPr>
        <p:spPr>
          <a:xfrm>
            <a:off x="10087897" y="5583447"/>
            <a:ext cx="713330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latin typeface="맑은 고딕"/>
                <a:ea typeface="맑은 고딕"/>
              </a:rPr>
              <a:t>3. 가게 이름을 키워드로 </a:t>
            </a:r>
            <a:r>
              <a:rPr lang="ko-KR" altLang="en-US" sz="2800" dirty="0" err="1">
                <a:latin typeface="맑은 고딕"/>
                <a:ea typeface="맑은 고딕"/>
              </a:rPr>
              <a:t>검색시</a:t>
            </a:r>
            <a:r>
              <a:rPr lang="ko-KR" altLang="en-US" sz="2800" dirty="0">
                <a:latin typeface="맑은 고딕"/>
                <a:ea typeface="맑은 고딕"/>
              </a:rPr>
              <a:t> 검색 결과를 보여줍니다.</a:t>
            </a:r>
          </a:p>
        </p:txBody>
      </p:sp>
    </p:spTree>
    <p:extLst>
      <p:ext uri="{BB962C8B-B14F-4D97-AF65-F5344CB8AC3E}">
        <p14:creationId xmlns:p14="http://schemas.microsoft.com/office/powerpoint/2010/main" val="4108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">
            <a:extLst>
              <a:ext uri="{FF2B5EF4-FFF2-40B4-BE49-F238E27FC236}">
                <a16:creationId xmlns:a16="http://schemas.microsoft.com/office/drawing/2014/main" id="{A111FF7F-A1DF-4EA8-E975-00E3ECFC92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11814256-72F2-7E63-0E62-79597EACC2F8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20" name="Object 3">
              <a:extLst>
                <a:ext uri="{FF2B5EF4-FFF2-40B4-BE49-F238E27FC236}">
                  <a16:creationId xmlns:a16="http://schemas.microsoft.com/office/drawing/2014/main" id="{B14E3BDC-F48C-6E3A-9902-86C1D4CBC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1" name="Object 5">
            <a:extLst>
              <a:ext uri="{FF2B5EF4-FFF2-40B4-BE49-F238E27FC236}">
                <a16:creationId xmlns:a16="http://schemas.microsoft.com/office/drawing/2014/main" id="{0C60D0FD-9414-5772-AE3E-3B85F6CF3C7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2" name="그룹 1002">
            <a:extLst>
              <a:ext uri="{FF2B5EF4-FFF2-40B4-BE49-F238E27FC236}">
                <a16:creationId xmlns:a16="http://schemas.microsoft.com/office/drawing/2014/main" id="{A05448DF-9F93-4526-F339-EF183C8A0166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3" name="그룹 1003">
              <a:extLst>
                <a:ext uri="{FF2B5EF4-FFF2-40B4-BE49-F238E27FC236}">
                  <a16:creationId xmlns:a16="http://schemas.microsoft.com/office/drawing/2014/main" id="{D4D30A1C-62B0-DFB5-76DC-F1C9BFF2CB7C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6" name="Object 8">
                <a:extLst>
                  <a:ext uri="{FF2B5EF4-FFF2-40B4-BE49-F238E27FC236}">
                    <a16:creationId xmlns:a16="http://schemas.microsoft.com/office/drawing/2014/main" id="{EA05DFD6-D6ED-1D2E-25C8-A231F6861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4" name="그룹 1004">
              <a:extLst>
                <a:ext uri="{FF2B5EF4-FFF2-40B4-BE49-F238E27FC236}">
                  <a16:creationId xmlns:a16="http://schemas.microsoft.com/office/drawing/2014/main" id="{22A5496B-B3D6-0518-9318-4433B24B9F48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5" name="Object 11">
                <a:extLst>
                  <a:ext uri="{FF2B5EF4-FFF2-40B4-BE49-F238E27FC236}">
                    <a16:creationId xmlns:a16="http://schemas.microsoft.com/office/drawing/2014/main" id="{82E1F4A8-31EF-55E5-0FEE-0F1FC790C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7" name="Object 14">
            <a:extLst>
              <a:ext uri="{FF2B5EF4-FFF2-40B4-BE49-F238E27FC236}">
                <a16:creationId xmlns:a16="http://schemas.microsoft.com/office/drawing/2014/main" id="{B62EE028-611B-FD3A-6E0E-C68585765EC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8" name="Object 15">
            <a:extLst>
              <a:ext uri="{FF2B5EF4-FFF2-40B4-BE49-F238E27FC236}">
                <a16:creationId xmlns:a16="http://schemas.microsoft.com/office/drawing/2014/main" id="{637FDA47-61A5-D985-C590-1B796C70CC5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9" name="Object 16">
            <a:extLst>
              <a:ext uri="{FF2B5EF4-FFF2-40B4-BE49-F238E27FC236}">
                <a16:creationId xmlns:a16="http://schemas.microsoft.com/office/drawing/2014/main" id="{2CCA3B95-A05C-AACD-823A-F6EF30EC435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11DB95-9862-DEAF-5473-B424A1F2BA1B}"/>
              </a:ext>
            </a:extLst>
          </p:cNvPr>
          <p:cNvSpPr txBox="1"/>
          <p:nvPr/>
        </p:nvSpPr>
        <p:spPr>
          <a:xfrm>
            <a:off x="10779579" y="2193668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atin typeface="맑은 고딕"/>
                <a:ea typeface="맑은 고딕"/>
              </a:rPr>
              <a:t>음식점 리스트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E1305A-3A33-DFB5-4307-26B3B132E219}"/>
              </a:ext>
            </a:extLst>
          </p:cNvPr>
          <p:cNvSpPr txBox="1"/>
          <p:nvPr/>
        </p:nvSpPr>
        <p:spPr>
          <a:xfrm>
            <a:off x="10128719" y="4875275"/>
            <a:ext cx="70866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2. </a:t>
            </a:r>
            <a:r>
              <a:rPr lang="en-US" altLang="ko-KR" sz="2800" dirty="0" err="1">
                <a:latin typeface="맑은 고딕"/>
                <a:ea typeface="맑은 고딕"/>
              </a:rPr>
              <a:t>음식점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세부메뉴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페이지로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이동합니다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BC914B-5DA8-FE44-F35D-DE69C42469CE}"/>
              </a:ext>
            </a:extLst>
          </p:cNvPr>
          <p:cNvSpPr txBox="1"/>
          <p:nvPr/>
        </p:nvSpPr>
        <p:spPr>
          <a:xfrm>
            <a:off x="10101504" y="3567793"/>
            <a:ext cx="713330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1. </a:t>
            </a:r>
            <a:r>
              <a:rPr lang="en-US" altLang="ko-KR" sz="2800" dirty="0" err="1">
                <a:latin typeface="맑은 고딕"/>
                <a:ea typeface="맑은 고딕"/>
              </a:rPr>
              <a:t>가게의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리스트정보를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띄우고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카테고리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메뉴를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누르면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이동합니다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49" name="그림 10">
            <a:extLst>
              <a:ext uri="{FF2B5EF4-FFF2-40B4-BE49-F238E27FC236}">
                <a16:creationId xmlns:a16="http://schemas.microsoft.com/office/drawing/2014/main" id="{55AB5358-2E52-0773-F331-D53433E0AF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894" y="2477729"/>
            <a:ext cx="4358147" cy="67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">
            <a:extLst>
              <a:ext uri="{FF2B5EF4-FFF2-40B4-BE49-F238E27FC236}">
                <a16:creationId xmlns:a16="http://schemas.microsoft.com/office/drawing/2014/main" id="{BB85B7E2-F221-0F3C-8E2F-4A541CF051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8B2EB43A-2898-D4CF-8F09-5799629C207B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20" name="Object 3">
              <a:extLst>
                <a:ext uri="{FF2B5EF4-FFF2-40B4-BE49-F238E27FC236}">
                  <a16:creationId xmlns:a16="http://schemas.microsoft.com/office/drawing/2014/main" id="{8D8A24FF-D3E1-5B3B-403D-7E8FFBEDE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1" name="Object 5">
            <a:extLst>
              <a:ext uri="{FF2B5EF4-FFF2-40B4-BE49-F238E27FC236}">
                <a16:creationId xmlns:a16="http://schemas.microsoft.com/office/drawing/2014/main" id="{284C14D1-AB12-701C-5AD9-AE19157F2C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2" name="그룹 1002">
            <a:extLst>
              <a:ext uri="{FF2B5EF4-FFF2-40B4-BE49-F238E27FC236}">
                <a16:creationId xmlns:a16="http://schemas.microsoft.com/office/drawing/2014/main" id="{547C3AE9-F906-A356-3FA0-8E468C97C563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3" name="그룹 1003">
              <a:extLst>
                <a:ext uri="{FF2B5EF4-FFF2-40B4-BE49-F238E27FC236}">
                  <a16:creationId xmlns:a16="http://schemas.microsoft.com/office/drawing/2014/main" id="{1A98D4E0-1089-B544-7748-9A8C3B9F9E4D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6" name="Object 8">
                <a:extLst>
                  <a:ext uri="{FF2B5EF4-FFF2-40B4-BE49-F238E27FC236}">
                    <a16:creationId xmlns:a16="http://schemas.microsoft.com/office/drawing/2014/main" id="{FC72DB47-6D9D-3E59-18A2-1102AEC46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4" name="그룹 1004">
              <a:extLst>
                <a:ext uri="{FF2B5EF4-FFF2-40B4-BE49-F238E27FC236}">
                  <a16:creationId xmlns:a16="http://schemas.microsoft.com/office/drawing/2014/main" id="{1986B235-4781-6561-785D-2C8761FBE90C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5" name="Object 11">
                <a:extLst>
                  <a:ext uri="{FF2B5EF4-FFF2-40B4-BE49-F238E27FC236}">
                    <a16:creationId xmlns:a16="http://schemas.microsoft.com/office/drawing/2014/main" id="{3A1B3938-89EE-B0AA-82EC-D02D7C390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7" name="Object 14">
            <a:extLst>
              <a:ext uri="{FF2B5EF4-FFF2-40B4-BE49-F238E27FC236}">
                <a16:creationId xmlns:a16="http://schemas.microsoft.com/office/drawing/2014/main" id="{36381E35-D239-B6A6-B34A-5155431CD41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8" name="Object 15">
            <a:extLst>
              <a:ext uri="{FF2B5EF4-FFF2-40B4-BE49-F238E27FC236}">
                <a16:creationId xmlns:a16="http://schemas.microsoft.com/office/drawing/2014/main" id="{C57463AB-C438-F881-D481-901D16D425A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9" name="Object 16">
            <a:extLst>
              <a:ext uri="{FF2B5EF4-FFF2-40B4-BE49-F238E27FC236}">
                <a16:creationId xmlns:a16="http://schemas.microsoft.com/office/drawing/2014/main" id="{44AD129C-1B06-6218-5481-5F8F8FAA240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DA97AE1-8420-9B9E-93EE-91CB2549D38A}"/>
              </a:ext>
            </a:extLst>
          </p:cNvPr>
          <p:cNvSpPr txBox="1"/>
          <p:nvPr/>
        </p:nvSpPr>
        <p:spPr>
          <a:xfrm>
            <a:off x="10779579" y="2193668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atin typeface="맑은 고딕"/>
                <a:ea typeface="맑은 고딕"/>
              </a:rPr>
              <a:t>음식점 세부정보창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EE36A1-B418-B5E2-C317-40B805746A08}"/>
              </a:ext>
            </a:extLst>
          </p:cNvPr>
          <p:cNvSpPr txBox="1"/>
          <p:nvPr/>
        </p:nvSpPr>
        <p:spPr>
          <a:xfrm>
            <a:off x="10128719" y="5242668"/>
            <a:ext cx="70866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2. </a:t>
            </a:r>
            <a:r>
              <a:rPr lang="en-US" altLang="ko-KR" sz="2800" dirty="0" err="1">
                <a:latin typeface="맑은 고딕"/>
                <a:ea typeface="맑은 고딕"/>
              </a:rPr>
              <a:t>메뉴의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이미지와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가격을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표시하는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정보입니다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08A09-1CCB-E4E2-93CF-220E807E9214}"/>
              </a:ext>
            </a:extLst>
          </p:cNvPr>
          <p:cNvSpPr txBox="1"/>
          <p:nvPr/>
        </p:nvSpPr>
        <p:spPr>
          <a:xfrm>
            <a:off x="10101504" y="3567793"/>
            <a:ext cx="713330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1. </a:t>
            </a:r>
            <a:r>
              <a:rPr lang="en-US" altLang="ko-KR" sz="2800" dirty="0" err="1">
                <a:latin typeface="맑은 고딕"/>
                <a:ea typeface="맑은 고딕"/>
              </a:rPr>
              <a:t>가게위치</a:t>
            </a:r>
            <a:r>
              <a:rPr lang="en-US" altLang="ko-KR" sz="2800" dirty="0">
                <a:latin typeface="맑은 고딕"/>
                <a:ea typeface="맑은 고딕"/>
              </a:rPr>
              <a:t>, </a:t>
            </a:r>
            <a:r>
              <a:rPr lang="en-US" altLang="ko-KR" sz="2800" dirty="0" err="1">
                <a:latin typeface="맑은 고딕"/>
                <a:ea typeface="맑은 고딕"/>
              </a:rPr>
              <a:t>영업시간</a:t>
            </a:r>
            <a:r>
              <a:rPr lang="en-US" altLang="ko-KR" sz="2800" dirty="0">
                <a:latin typeface="맑은 고딕"/>
                <a:ea typeface="맑은 고딕"/>
              </a:rPr>
              <a:t>, </a:t>
            </a:r>
            <a:r>
              <a:rPr lang="en-US" altLang="ko-KR" sz="2800" dirty="0" err="1">
                <a:latin typeface="맑은 고딕"/>
                <a:ea typeface="맑은 고딕"/>
              </a:rPr>
              <a:t>휴무일</a:t>
            </a:r>
            <a:r>
              <a:rPr lang="en-US" altLang="ko-KR" sz="2800" dirty="0">
                <a:latin typeface="맑은 고딕"/>
                <a:ea typeface="맑은 고딕"/>
              </a:rPr>
              <a:t>, </a:t>
            </a:r>
            <a:r>
              <a:rPr lang="en-US" altLang="ko-KR" sz="2800" dirty="0" err="1">
                <a:latin typeface="맑은 고딕"/>
                <a:ea typeface="맑은 고딕"/>
              </a:rPr>
              <a:t>전화번호</a:t>
            </a:r>
            <a:r>
              <a:rPr lang="en-US" altLang="ko-KR" sz="2800" dirty="0">
                <a:latin typeface="맑은 고딕"/>
                <a:ea typeface="맑은 고딕"/>
              </a:rPr>
              <a:t> ,</a:t>
            </a:r>
            <a:r>
              <a:rPr lang="en-US" altLang="ko-KR" sz="2800" dirty="0" err="1">
                <a:latin typeface="맑은 고딕"/>
                <a:ea typeface="맑은 고딕"/>
              </a:rPr>
              <a:t>공지사항을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담아두고있는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세부정보입니다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49" name="그림 12">
            <a:extLst>
              <a:ext uri="{FF2B5EF4-FFF2-40B4-BE49-F238E27FC236}">
                <a16:creationId xmlns:a16="http://schemas.microsoft.com/office/drawing/2014/main" id="{AEB64E3D-A23B-BCE6-F96B-AD7E8CE434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8941" y="2569029"/>
            <a:ext cx="4478832" cy="69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1">
            <a:extLst>
              <a:ext uri="{FF2B5EF4-FFF2-40B4-BE49-F238E27FC236}">
                <a16:creationId xmlns:a16="http://schemas.microsoft.com/office/drawing/2014/main" id="{FC4B13A4-3B13-09B7-7326-4CFC9440EC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7B7539E6-B9BC-B673-F00D-5337E9CBBEE6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4" name="Object 3">
              <a:extLst>
                <a:ext uri="{FF2B5EF4-FFF2-40B4-BE49-F238E27FC236}">
                  <a16:creationId xmlns:a16="http://schemas.microsoft.com/office/drawing/2014/main" id="{BB9C5767-EC47-C998-CB46-8FDD1A452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5" name="Object 5">
            <a:extLst>
              <a:ext uri="{FF2B5EF4-FFF2-40B4-BE49-F238E27FC236}">
                <a16:creationId xmlns:a16="http://schemas.microsoft.com/office/drawing/2014/main" id="{A0C4664E-4497-3097-67B2-4552A2B13BF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693F738F-AE6C-9F2F-549F-4EEB75194BB6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37" name="그룹 1003">
              <a:extLst>
                <a:ext uri="{FF2B5EF4-FFF2-40B4-BE49-F238E27FC236}">
                  <a16:creationId xmlns:a16="http://schemas.microsoft.com/office/drawing/2014/main" id="{84BC3113-266E-91CA-9EB6-375BE70E6CBF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40" name="Object 8">
                <a:extLst>
                  <a:ext uri="{FF2B5EF4-FFF2-40B4-BE49-F238E27FC236}">
                    <a16:creationId xmlns:a16="http://schemas.microsoft.com/office/drawing/2014/main" id="{369C9015-5B3D-CF4B-B043-4B32E57C5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38" name="그룹 1004">
              <a:extLst>
                <a:ext uri="{FF2B5EF4-FFF2-40B4-BE49-F238E27FC236}">
                  <a16:creationId xmlns:a16="http://schemas.microsoft.com/office/drawing/2014/main" id="{81146E75-3F84-BA39-4DFC-123903841DE0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39" name="Object 11">
                <a:extLst>
                  <a:ext uri="{FF2B5EF4-FFF2-40B4-BE49-F238E27FC236}">
                    <a16:creationId xmlns:a16="http://schemas.microsoft.com/office/drawing/2014/main" id="{E639F03C-1D92-629F-5E0A-ADBDD1C85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41" name="Object 14">
            <a:extLst>
              <a:ext uri="{FF2B5EF4-FFF2-40B4-BE49-F238E27FC236}">
                <a16:creationId xmlns:a16="http://schemas.microsoft.com/office/drawing/2014/main" id="{9ED0F65C-3C25-D78D-3C0C-655F98BF8E9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42" name="Object 15">
            <a:extLst>
              <a:ext uri="{FF2B5EF4-FFF2-40B4-BE49-F238E27FC236}">
                <a16:creationId xmlns:a16="http://schemas.microsoft.com/office/drawing/2014/main" id="{6417420B-AE17-CF1B-934E-453139BBE38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43" name="Object 16">
            <a:extLst>
              <a:ext uri="{FF2B5EF4-FFF2-40B4-BE49-F238E27FC236}">
                <a16:creationId xmlns:a16="http://schemas.microsoft.com/office/drawing/2014/main" id="{6D5CB88B-138A-65A4-C81B-6F3C1752CA8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1EBAC87-765C-4530-789E-2FD2F1EC4702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atin typeface="맑은 고딕"/>
                <a:ea typeface="맑은 고딕"/>
              </a:rPr>
              <a:t>전통시장 카테고리페이지</a:t>
            </a:r>
            <a:endParaRPr lang="ko-KR" altLang="en-US" sz="3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6AA1EB-1DF5-0FE2-C2CE-4D57EBA964E9}"/>
              </a:ext>
            </a:extLst>
          </p:cNvPr>
          <p:cNvSpPr txBox="1"/>
          <p:nvPr/>
        </p:nvSpPr>
        <p:spPr>
          <a:xfrm>
            <a:off x="10087897" y="3650632"/>
            <a:ext cx="70866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latin typeface="맑은 고딕"/>
                <a:ea typeface="맑은 고딕"/>
              </a:rPr>
              <a:t>1. </a:t>
            </a:r>
            <a:r>
              <a:rPr lang="ko-KR" altLang="en-US" sz="2800" dirty="0" err="1">
                <a:latin typeface="맑은 고딕"/>
                <a:ea typeface="맑은 고딕"/>
              </a:rPr>
              <a:t>상단메뉴목록에</a:t>
            </a:r>
            <a:r>
              <a:rPr lang="ko-KR" altLang="en-US" sz="2800" dirty="0">
                <a:latin typeface="맑은 고딕"/>
                <a:ea typeface="맑은 고딕"/>
              </a:rPr>
              <a:t> 전통시장을 </a:t>
            </a:r>
            <a:r>
              <a:rPr lang="ko-KR" altLang="en-US" sz="2800" dirty="0" err="1">
                <a:latin typeface="맑은 고딕"/>
                <a:ea typeface="맑은 고딕"/>
              </a:rPr>
              <a:t>클릭시</a:t>
            </a:r>
            <a:r>
              <a:rPr lang="ko-KR" altLang="en-US" sz="2800" dirty="0">
                <a:latin typeface="맑은 고딕"/>
                <a:ea typeface="맑은 고딕"/>
              </a:rPr>
              <a:t> 전통시장목록 페이지로 이동합니다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D21EB-B90D-9349-1CFE-9DA4D8189B66}"/>
              </a:ext>
            </a:extLst>
          </p:cNvPr>
          <p:cNvSpPr txBox="1"/>
          <p:nvPr/>
        </p:nvSpPr>
        <p:spPr>
          <a:xfrm>
            <a:off x="10087897" y="4914900"/>
            <a:ext cx="713330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latin typeface="맑은 고딕"/>
                <a:ea typeface="맑은 고딕"/>
              </a:rPr>
              <a:t>2. 사용자가 원하는 대분류를 </a:t>
            </a:r>
            <a:r>
              <a:rPr lang="ko-KR" altLang="en-US" sz="2800" dirty="0" err="1">
                <a:latin typeface="맑은 고딕"/>
                <a:ea typeface="맑은 고딕"/>
              </a:rPr>
              <a:t>클릭시</a:t>
            </a:r>
            <a:r>
              <a:rPr lang="ko-KR" altLang="en-US" sz="2800" dirty="0">
                <a:latin typeface="맑은 고딕"/>
                <a:ea typeface="맑은 고딕"/>
              </a:rPr>
              <a:t> 해당 대분류의 소분류 목록 페이지로 이동합니다.</a:t>
            </a:r>
          </a:p>
        </p:txBody>
      </p:sp>
      <p:pic>
        <p:nvPicPr>
          <p:cNvPr id="47" name="그림 10">
            <a:extLst>
              <a:ext uri="{FF2B5EF4-FFF2-40B4-BE49-F238E27FC236}">
                <a16:creationId xmlns:a16="http://schemas.microsoft.com/office/drawing/2014/main" id="{9EF737A6-E3BF-7CD1-8227-671F074001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0476" y="1835270"/>
            <a:ext cx="4770519" cy="83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1">
            <a:extLst>
              <a:ext uri="{FF2B5EF4-FFF2-40B4-BE49-F238E27FC236}">
                <a16:creationId xmlns:a16="http://schemas.microsoft.com/office/drawing/2014/main" id="{B9F676C2-4095-7DF6-56D0-D8E5B71C9C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71EE08CA-86A8-24A5-9391-CFC4A4EA0857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4" name="Object 3">
              <a:extLst>
                <a:ext uri="{FF2B5EF4-FFF2-40B4-BE49-F238E27FC236}">
                  <a16:creationId xmlns:a16="http://schemas.microsoft.com/office/drawing/2014/main" id="{FDA01D82-4D61-BB47-8168-244339A83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5" name="Object 5">
            <a:extLst>
              <a:ext uri="{FF2B5EF4-FFF2-40B4-BE49-F238E27FC236}">
                <a16:creationId xmlns:a16="http://schemas.microsoft.com/office/drawing/2014/main" id="{F08F73F9-E1F4-41FE-141A-620ACC802E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A34FB82A-06CD-B3F4-4A6E-8EF73AC45C15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37" name="그룹 1003">
              <a:extLst>
                <a:ext uri="{FF2B5EF4-FFF2-40B4-BE49-F238E27FC236}">
                  <a16:creationId xmlns:a16="http://schemas.microsoft.com/office/drawing/2014/main" id="{A6989BFE-B0EF-CEB0-C645-6142A80DE1F8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40" name="Object 8">
                <a:extLst>
                  <a:ext uri="{FF2B5EF4-FFF2-40B4-BE49-F238E27FC236}">
                    <a16:creationId xmlns:a16="http://schemas.microsoft.com/office/drawing/2014/main" id="{575ECED4-65EC-606D-3209-82FB82E3A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38" name="그룹 1004">
              <a:extLst>
                <a:ext uri="{FF2B5EF4-FFF2-40B4-BE49-F238E27FC236}">
                  <a16:creationId xmlns:a16="http://schemas.microsoft.com/office/drawing/2014/main" id="{1330EBAB-C249-9F78-B872-927ED4B8116C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39" name="Object 11">
                <a:extLst>
                  <a:ext uri="{FF2B5EF4-FFF2-40B4-BE49-F238E27FC236}">
                    <a16:creationId xmlns:a16="http://schemas.microsoft.com/office/drawing/2014/main" id="{EC0C12C0-A368-D5E1-11BB-C2F478EB8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41" name="Object 14">
            <a:extLst>
              <a:ext uri="{FF2B5EF4-FFF2-40B4-BE49-F238E27FC236}">
                <a16:creationId xmlns:a16="http://schemas.microsoft.com/office/drawing/2014/main" id="{FF3B3124-C1ED-3822-7406-97AAA790946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42" name="Object 15">
            <a:extLst>
              <a:ext uri="{FF2B5EF4-FFF2-40B4-BE49-F238E27FC236}">
                <a16:creationId xmlns:a16="http://schemas.microsoft.com/office/drawing/2014/main" id="{408D352E-D2D2-7B0A-3019-ADB23944750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43" name="Object 16">
            <a:extLst>
              <a:ext uri="{FF2B5EF4-FFF2-40B4-BE49-F238E27FC236}">
                <a16:creationId xmlns:a16="http://schemas.microsoft.com/office/drawing/2014/main" id="{6E03E979-4F98-37E7-4783-8F252BAC54C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27BC808-CD09-ABC0-0803-4DA109B5C6DA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atin typeface="맑은 고딕"/>
                <a:ea typeface="맑은 고딕"/>
              </a:rPr>
              <a:t>이벤트정보 페이지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261DB8-5E7E-8580-2EE0-24354AC08AFF}"/>
              </a:ext>
            </a:extLst>
          </p:cNvPr>
          <p:cNvSpPr txBox="1"/>
          <p:nvPr/>
        </p:nvSpPr>
        <p:spPr>
          <a:xfrm>
            <a:off x="10087897" y="3650632"/>
            <a:ext cx="70866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latin typeface="맑은 고딕"/>
                <a:ea typeface="맑은 고딕"/>
              </a:rPr>
              <a:t>1. 현재 진행중인 이벤트 상황을 알려주고, 해당 이벤트 이미지를 </a:t>
            </a:r>
            <a:r>
              <a:rPr lang="ko-KR" altLang="en-US" sz="2800" dirty="0" err="1">
                <a:latin typeface="맑은 고딕"/>
                <a:ea typeface="맑은 고딕"/>
              </a:rPr>
              <a:t>클릭시</a:t>
            </a:r>
            <a:r>
              <a:rPr lang="ko-KR" altLang="en-US" sz="2800" dirty="0">
                <a:latin typeface="맑은 고딕"/>
                <a:ea typeface="맑은 고딕"/>
              </a:rPr>
              <a:t> 이벤트에 참여할 수 있는 페이지로 이동합니다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539B61-4385-B84E-0604-234A197FBF3E}"/>
              </a:ext>
            </a:extLst>
          </p:cNvPr>
          <p:cNvSpPr txBox="1"/>
          <p:nvPr/>
        </p:nvSpPr>
        <p:spPr>
          <a:xfrm>
            <a:off x="10087897" y="5863806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latin typeface="맑은 고딕"/>
                <a:ea typeface="맑은 고딕"/>
              </a:rPr>
              <a:t>2. 진행중인 해당 이벤트에 대한 정보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10">
            <a:extLst>
              <a:ext uri="{FF2B5EF4-FFF2-40B4-BE49-F238E27FC236}">
                <a16:creationId xmlns:a16="http://schemas.microsoft.com/office/drawing/2014/main" id="{0200C7CD-340C-7E77-A494-CAFA705CC5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7306" y="1792138"/>
            <a:ext cx="4610595" cy="81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">
            <a:extLst>
              <a:ext uri="{FF2B5EF4-FFF2-40B4-BE49-F238E27FC236}">
                <a16:creationId xmlns:a16="http://schemas.microsoft.com/office/drawing/2014/main" id="{CBDE6367-61AB-2F81-5A94-FB0222F9A00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BC9EC104-44B9-7D22-1800-F06294964BC6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20" name="Object 3">
              <a:extLst>
                <a:ext uri="{FF2B5EF4-FFF2-40B4-BE49-F238E27FC236}">
                  <a16:creationId xmlns:a16="http://schemas.microsoft.com/office/drawing/2014/main" id="{B3C2ABE6-C271-590D-F589-38048E11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1" name="Object 5">
            <a:extLst>
              <a:ext uri="{FF2B5EF4-FFF2-40B4-BE49-F238E27FC236}">
                <a16:creationId xmlns:a16="http://schemas.microsoft.com/office/drawing/2014/main" id="{BD8FA796-E6D9-7257-14C5-A6686F0EEC3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2" name="그룹 1002">
            <a:extLst>
              <a:ext uri="{FF2B5EF4-FFF2-40B4-BE49-F238E27FC236}">
                <a16:creationId xmlns:a16="http://schemas.microsoft.com/office/drawing/2014/main" id="{20E1DE6C-3D89-F660-B348-455D2B70580A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3" name="그룹 1003">
              <a:extLst>
                <a:ext uri="{FF2B5EF4-FFF2-40B4-BE49-F238E27FC236}">
                  <a16:creationId xmlns:a16="http://schemas.microsoft.com/office/drawing/2014/main" id="{F31EEBFC-6F75-99C5-B210-F4BCF886F802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6" name="Object 8">
                <a:extLst>
                  <a:ext uri="{FF2B5EF4-FFF2-40B4-BE49-F238E27FC236}">
                    <a16:creationId xmlns:a16="http://schemas.microsoft.com/office/drawing/2014/main" id="{39FB9352-5C03-0A7A-9F02-FCDB06FEE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4" name="그룹 1004">
              <a:extLst>
                <a:ext uri="{FF2B5EF4-FFF2-40B4-BE49-F238E27FC236}">
                  <a16:creationId xmlns:a16="http://schemas.microsoft.com/office/drawing/2014/main" id="{ACB11C53-05F2-6FC7-D923-C33F06896DF7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5" name="Object 11">
                <a:extLst>
                  <a:ext uri="{FF2B5EF4-FFF2-40B4-BE49-F238E27FC236}">
                    <a16:creationId xmlns:a16="http://schemas.microsoft.com/office/drawing/2014/main" id="{891E83BE-AEF3-FC23-5D31-0BEA6A7DC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7" name="Object 14">
            <a:extLst>
              <a:ext uri="{FF2B5EF4-FFF2-40B4-BE49-F238E27FC236}">
                <a16:creationId xmlns:a16="http://schemas.microsoft.com/office/drawing/2014/main" id="{EDD76781-5EEA-F6E0-81E5-420E51686B5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8" name="Object 15">
            <a:extLst>
              <a:ext uri="{FF2B5EF4-FFF2-40B4-BE49-F238E27FC236}">
                <a16:creationId xmlns:a16="http://schemas.microsoft.com/office/drawing/2014/main" id="{9ECB3344-D64D-3031-D3FB-5B0937DE54E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9" name="Object 16">
            <a:extLst>
              <a:ext uri="{FF2B5EF4-FFF2-40B4-BE49-F238E27FC236}">
                <a16:creationId xmlns:a16="http://schemas.microsoft.com/office/drawing/2014/main" id="{1084B5BC-DB79-9475-D30A-E0F686275D0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8238" y="-373572"/>
            <a:ext cx="15632614" cy="137571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BADF99-A088-6489-ADB3-BDF4198D3796}"/>
              </a:ext>
            </a:extLst>
          </p:cNvPr>
          <p:cNvSpPr txBox="1"/>
          <p:nvPr/>
        </p:nvSpPr>
        <p:spPr>
          <a:xfrm>
            <a:off x="10779579" y="2193668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atin typeface="맑은 고딕"/>
                <a:ea typeface="맑은 고딕"/>
              </a:rPr>
              <a:t>이벤트 세부정보창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837A1-BD87-04BC-0BA5-97B0469919E2}"/>
              </a:ext>
            </a:extLst>
          </p:cNvPr>
          <p:cNvSpPr txBox="1"/>
          <p:nvPr/>
        </p:nvSpPr>
        <p:spPr>
          <a:xfrm>
            <a:off x="10080172" y="3948260"/>
            <a:ext cx="708660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2. </a:t>
            </a:r>
            <a:r>
              <a:rPr lang="en-US" altLang="ko-KR" sz="2800" dirty="0" err="1">
                <a:latin typeface="맑은 고딕"/>
                <a:ea typeface="맑은 고딕"/>
              </a:rPr>
              <a:t>해당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이벤트의</a:t>
            </a:r>
            <a:r>
              <a:rPr lang="en-US" altLang="ko-KR" sz="2800" dirty="0">
                <a:latin typeface="맑은 고딕"/>
                <a:ea typeface="맑은 고딕"/>
              </a:rPr>
              <a:t> </a:t>
            </a:r>
            <a:r>
              <a:rPr lang="en-US" altLang="ko-KR" sz="2800" dirty="0" err="1">
                <a:latin typeface="맑은 고딕"/>
                <a:ea typeface="맑은 고딕"/>
              </a:rPr>
              <a:t>내용을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표시하는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정보입니다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713EB4-2CAC-512D-25A9-40CCACD31DDA}"/>
              </a:ext>
            </a:extLst>
          </p:cNvPr>
          <p:cNvSpPr txBox="1"/>
          <p:nvPr/>
        </p:nvSpPr>
        <p:spPr>
          <a:xfrm>
            <a:off x="10074464" y="3257085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1. </a:t>
            </a:r>
            <a:r>
              <a:rPr lang="en-US" altLang="ko-KR" sz="2800" dirty="0" err="1">
                <a:latin typeface="맑은 고딕"/>
                <a:ea typeface="맑은 고딕"/>
              </a:rPr>
              <a:t>해당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이벤트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이미지입니다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49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27F4C23-AB75-0832-7562-B93042B9B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1228" y="2473779"/>
            <a:ext cx="4601935" cy="742133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055AA1-2FB7-3DF4-2D42-5E88448E34F3}"/>
              </a:ext>
            </a:extLst>
          </p:cNvPr>
          <p:cNvSpPr txBox="1"/>
          <p:nvPr/>
        </p:nvSpPr>
        <p:spPr>
          <a:xfrm>
            <a:off x="10101502" y="5111445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3. </a:t>
            </a:r>
            <a:r>
              <a:rPr lang="en-US" altLang="ko-KR" sz="2800" dirty="0" err="1">
                <a:latin typeface="맑은 고딕"/>
                <a:ea typeface="맑은 고딕"/>
              </a:rPr>
              <a:t>댓글을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입력하는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창입니다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A1204-21D0-C029-C992-8F3651EF5641}"/>
              </a:ext>
            </a:extLst>
          </p:cNvPr>
          <p:cNvSpPr txBox="1"/>
          <p:nvPr/>
        </p:nvSpPr>
        <p:spPr>
          <a:xfrm>
            <a:off x="10137893" y="5912487"/>
            <a:ext cx="713330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4. </a:t>
            </a:r>
            <a:r>
              <a:rPr lang="en-US" altLang="ko-KR" sz="2800" dirty="0" err="1">
                <a:latin typeface="맑은 고딕"/>
                <a:ea typeface="맑은 고딕"/>
              </a:rPr>
              <a:t>댓글을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ko-KR" altLang="en-US" sz="2800" dirty="0">
                <a:latin typeface="맑은 고딕"/>
                <a:ea typeface="맑은 고딕"/>
              </a:rPr>
              <a:t>저장</a:t>
            </a:r>
            <a:r>
              <a:rPr lang="en-US" altLang="ko-KR" sz="2800" dirty="0" err="1">
                <a:latin typeface="맑은 고딕"/>
                <a:ea typeface="맑은 고딕"/>
              </a:rPr>
              <a:t>하는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버튼입니다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D06419-33F1-E74E-4703-ECB9012F2E48}"/>
              </a:ext>
            </a:extLst>
          </p:cNvPr>
          <p:cNvSpPr txBox="1"/>
          <p:nvPr/>
        </p:nvSpPr>
        <p:spPr>
          <a:xfrm>
            <a:off x="10101502" y="6708337"/>
            <a:ext cx="713330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5. </a:t>
            </a:r>
            <a:r>
              <a:rPr lang="en-US" altLang="ko-KR" sz="2800" dirty="0" err="1">
                <a:latin typeface="맑은 고딕"/>
                <a:ea typeface="맑은 고딕"/>
              </a:rPr>
              <a:t>해당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댓글을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수정</a:t>
            </a:r>
            <a:r>
              <a:rPr lang="en-US" altLang="ko-KR" sz="2800" dirty="0">
                <a:latin typeface="맑은 고딕"/>
                <a:ea typeface="맑은 고딕"/>
              </a:rPr>
              <a:t> 및 </a:t>
            </a:r>
            <a:r>
              <a:rPr lang="en-US" altLang="ko-KR" sz="2800" dirty="0" err="1">
                <a:latin typeface="맑은 고딕"/>
                <a:ea typeface="맑은 고딕"/>
              </a:rPr>
              <a:t>삭제가능합니다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  <a:p>
            <a:r>
              <a:rPr lang="en-US" altLang="ko-KR" sz="2800" dirty="0">
                <a:latin typeface="맑은 고딕"/>
                <a:ea typeface="맑은 고딕"/>
              </a:rPr>
              <a:t>	5-1. </a:t>
            </a:r>
            <a:r>
              <a:rPr lang="ko-KR" altLang="en-US" sz="2800" dirty="0">
                <a:latin typeface="맑은 고딕"/>
                <a:ea typeface="맑은 고딕"/>
              </a:rPr>
              <a:t>본인의 댓글만 해당 버튼이 </a:t>
            </a:r>
            <a:r>
              <a:rPr lang="en-US" altLang="ko-KR" sz="2800" dirty="0">
                <a:latin typeface="맑은 고딕"/>
                <a:ea typeface="맑은 고딕"/>
              </a:rPr>
              <a:t>	</a:t>
            </a:r>
            <a:r>
              <a:rPr lang="ko-KR" altLang="en-US" sz="2800" dirty="0">
                <a:latin typeface="맑은 고딕"/>
                <a:ea typeface="맑은 고딕"/>
              </a:rPr>
              <a:t>보여집니다</a:t>
            </a:r>
            <a:endParaRPr lang="en-US" altLang="ko-KR" sz="2800" dirty="0">
              <a:latin typeface="맑은 고딕"/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3D14C-696B-7D34-74BF-D395C45E869B}"/>
              </a:ext>
            </a:extLst>
          </p:cNvPr>
          <p:cNvSpPr txBox="1"/>
          <p:nvPr/>
        </p:nvSpPr>
        <p:spPr>
          <a:xfrm>
            <a:off x="10116250" y="8631530"/>
            <a:ext cx="713330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latin typeface="맑은 고딕"/>
                <a:ea typeface="맑은 고딕"/>
              </a:rPr>
              <a:t>6.  </a:t>
            </a:r>
            <a:r>
              <a:rPr lang="en-US" altLang="ko-KR" sz="2800" dirty="0" err="1">
                <a:latin typeface="맑은 고딕"/>
                <a:ea typeface="맑은 고딕"/>
              </a:rPr>
              <a:t>해당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댓글에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ko-KR" altLang="en-US" sz="2800" dirty="0" err="1">
                <a:latin typeface="맑은 고딕"/>
                <a:ea typeface="맑은 고딕"/>
              </a:rPr>
              <a:t>대댓글</a:t>
            </a:r>
            <a:r>
              <a:rPr lang="ko-KR" altLang="en-US" sz="2800" dirty="0">
                <a:latin typeface="맑은 고딕"/>
                <a:ea typeface="맑은 고딕"/>
              </a:rPr>
              <a:t> 또는</a:t>
            </a:r>
            <a:r>
              <a:rPr lang="en-US" altLang="ko-KR" sz="2800" dirty="0">
                <a:latin typeface="맑은 고딕"/>
                <a:ea typeface="맑은 고딕"/>
              </a:rPr>
              <a:t> </a:t>
            </a:r>
            <a:r>
              <a:rPr lang="en-US" altLang="ko-KR" sz="2800" dirty="0" err="1">
                <a:latin typeface="맑은 고딕"/>
                <a:ea typeface="맑은 고딕"/>
              </a:rPr>
              <a:t>좋아요를</a:t>
            </a:r>
            <a:r>
              <a:rPr lang="en-US" altLang="ko-KR" sz="2800" dirty="0">
                <a:latin typeface="맑은 고딕"/>
                <a:ea typeface="맑은 고딕"/>
              </a:rPr>
              <a:t> </a:t>
            </a:r>
            <a:r>
              <a:rPr lang="en-US" altLang="ko-KR" sz="2800" dirty="0" err="1">
                <a:latin typeface="맑은 고딕"/>
                <a:ea typeface="맑은 고딕"/>
              </a:rPr>
              <a:t>추가할</a:t>
            </a:r>
            <a:r>
              <a:rPr lang="en-US" altLang="ko-KR" sz="2800" dirty="0">
                <a:latin typeface="맑은 고딕"/>
                <a:ea typeface="맑은 고딕"/>
              </a:rPr>
              <a:t> 수 </a:t>
            </a:r>
            <a:r>
              <a:rPr lang="en-US" altLang="ko-KR" sz="2800" dirty="0" err="1">
                <a:latin typeface="맑은 고딕"/>
                <a:ea typeface="맑은 고딕"/>
              </a:rPr>
              <a:t>있습니다</a:t>
            </a:r>
            <a:r>
              <a:rPr lang="en-US" altLang="ko-KR" sz="2800" dirty="0">
                <a:latin typeface="맑은 고딕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56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Object 1">
            <a:extLst>
              <a:ext uri="{FF2B5EF4-FFF2-40B4-BE49-F238E27FC236}">
                <a16:creationId xmlns:a16="http://schemas.microsoft.com/office/drawing/2014/main" id="{8196EF55-B68C-6AB4-A5EE-1935232FB0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E2326B39-673C-D068-1D3E-E466C2CE3A31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0" name="Object 3">
              <a:extLst>
                <a:ext uri="{FF2B5EF4-FFF2-40B4-BE49-F238E27FC236}">
                  <a16:creationId xmlns:a16="http://schemas.microsoft.com/office/drawing/2014/main" id="{6CD5537A-099A-4F41-7EDF-41648C93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41" name="Object 5">
            <a:extLst>
              <a:ext uri="{FF2B5EF4-FFF2-40B4-BE49-F238E27FC236}">
                <a16:creationId xmlns:a16="http://schemas.microsoft.com/office/drawing/2014/main" id="{5EC76EC4-B49A-FBE2-90AB-20E398118C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C423953E-4E59-098A-CC4F-F678BFDA8DE2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43" name="그룹 1003">
              <a:extLst>
                <a:ext uri="{FF2B5EF4-FFF2-40B4-BE49-F238E27FC236}">
                  <a16:creationId xmlns:a16="http://schemas.microsoft.com/office/drawing/2014/main" id="{6A91CC0E-1746-315A-D60D-9634EF01E5E5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46" name="Object 8">
                <a:extLst>
                  <a:ext uri="{FF2B5EF4-FFF2-40B4-BE49-F238E27FC236}">
                    <a16:creationId xmlns:a16="http://schemas.microsoft.com/office/drawing/2014/main" id="{A6FD7FAA-EAB0-1D26-9974-DB02779D8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44" name="그룹 1004">
              <a:extLst>
                <a:ext uri="{FF2B5EF4-FFF2-40B4-BE49-F238E27FC236}">
                  <a16:creationId xmlns:a16="http://schemas.microsoft.com/office/drawing/2014/main" id="{8E002CCF-7C4F-B083-EE10-B92C1EC70CDF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45" name="Object 11">
                <a:extLst>
                  <a:ext uri="{FF2B5EF4-FFF2-40B4-BE49-F238E27FC236}">
                    <a16:creationId xmlns:a16="http://schemas.microsoft.com/office/drawing/2014/main" id="{90E83AE1-2CB4-2190-2E4D-C769E2A19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47" name="Object 14">
            <a:extLst>
              <a:ext uri="{FF2B5EF4-FFF2-40B4-BE49-F238E27FC236}">
                <a16:creationId xmlns:a16="http://schemas.microsoft.com/office/drawing/2014/main" id="{8289949A-0A15-B6DD-8555-8D6C252F821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48" name="Object 15">
            <a:extLst>
              <a:ext uri="{FF2B5EF4-FFF2-40B4-BE49-F238E27FC236}">
                <a16:creationId xmlns:a16="http://schemas.microsoft.com/office/drawing/2014/main" id="{B60BE615-6EEE-A158-0F54-C26FBF8B469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49" name="Object 16">
            <a:extLst>
              <a:ext uri="{FF2B5EF4-FFF2-40B4-BE49-F238E27FC236}">
                <a16:creationId xmlns:a16="http://schemas.microsoft.com/office/drawing/2014/main" id="{5351F5B8-1A83-8DD7-7A36-A4214D1B621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5720" y="-312630"/>
            <a:ext cx="15632614" cy="137571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325CA1-AC3F-25D7-A8AB-8ACDA6A59C5D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</a:p>
        </p:txBody>
      </p:sp>
      <p:pic>
        <p:nvPicPr>
          <p:cNvPr id="51" name="Object 30">
            <a:extLst>
              <a:ext uri="{FF2B5EF4-FFF2-40B4-BE49-F238E27FC236}">
                <a16:creationId xmlns:a16="http://schemas.microsoft.com/office/drawing/2014/main" id="{ADFF2004-5DC4-6152-79B0-27FBC9F1BE2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3000" y="1492995"/>
            <a:ext cx="6276975" cy="862872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0199FAC-1016-529A-BDF7-C8C21AC8769E}"/>
              </a:ext>
            </a:extLst>
          </p:cNvPr>
          <p:cNvSpPr txBox="1"/>
          <p:nvPr/>
        </p:nvSpPr>
        <p:spPr>
          <a:xfrm>
            <a:off x="10087897" y="3650632"/>
            <a:ext cx="7086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비밀번호를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업주로 나누어진 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회원가입을 하지 않았을 경우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페이지로 이동시켜주는 버튼입니다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비밀번호를 잃어버렸을 경우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찾기나 비밀번호 찾기 페이지로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이동시켜주는 버튼입니다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68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">
            <a:extLst>
              <a:ext uri="{FF2B5EF4-FFF2-40B4-BE49-F238E27FC236}">
                <a16:creationId xmlns:a16="http://schemas.microsoft.com/office/drawing/2014/main" id="{36911F0A-8B9A-182B-F1B3-6D5A4C93FB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5076"/>
            <a:ext cx="2426556" cy="760022"/>
          </a:xfrm>
          <a:prstGeom prst="rect">
            <a:avLst/>
          </a:prstGeom>
        </p:spPr>
      </p:pic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33BD8307-1A79-4F14-405E-187F1DFBD7A4}"/>
              </a:ext>
            </a:extLst>
          </p:cNvPr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3">
              <a:extLst>
                <a:ext uri="{FF2B5EF4-FFF2-40B4-BE49-F238E27FC236}">
                  <a16:creationId xmlns:a16="http://schemas.microsoft.com/office/drawing/2014/main" id="{54E22066-0C3A-6D90-60B1-252D241A7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0" name="Object 5">
            <a:extLst>
              <a:ext uri="{FF2B5EF4-FFF2-40B4-BE49-F238E27FC236}">
                <a16:creationId xmlns:a16="http://schemas.microsoft.com/office/drawing/2014/main" id="{90BBE18B-89C1-1854-EC01-3D1C217F897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87" y="804284"/>
            <a:ext cx="945939" cy="485701"/>
          </a:xfrm>
          <a:prstGeom prst="rect">
            <a:avLst/>
          </a:prstGeom>
        </p:spPr>
      </p:pic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D4CAF981-B7F4-717D-7215-4DE2204ABF3E}"/>
              </a:ext>
            </a:extLst>
          </p:cNvPr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id="{3314CB41-FD5F-A062-8BE5-C6A513CF6D60}"/>
                </a:ext>
              </a:extLst>
            </p:cNvPr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25" name="Object 8">
                <a:extLst>
                  <a:ext uri="{FF2B5EF4-FFF2-40B4-BE49-F238E27FC236}">
                    <a16:creationId xmlns:a16="http://schemas.microsoft.com/office/drawing/2014/main" id="{D46DEBBC-3331-ABD4-7A37-AAA392A8B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23" name="그룹 1004">
              <a:extLst>
                <a:ext uri="{FF2B5EF4-FFF2-40B4-BE49-F238E27FC236}">
                  <a16:creationId xmlns:a16="http://schemas.microsoft.com/office/drawing/2014/main" id="{A5651B55-DA5A-CBAA-8C50-C62345472331}"/>
                </a:ext>
              </a:extLst>
            </p:cNvPr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24" name="Object 11">
                <a:extLst>
                  <a:ext uri="{FF2B5EF4-FFF2-40B4-BE49-F238E27FC236}">
                    <a16:creationId xmlns:a16="http://schemas.microsoft.com/office/drawing/2014/main" id="{F27C7A6B-0C91-C54C-D6E8-FA28CBD9D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26" name="Object 14">
            <a:extLst>
              <a:ext uri="{FF2B5EF4-FFF2-40B4-BE49-F238E27FC236}">
                <a16:creationId xmlns:a16="http://schemas.microsoft.com/office/drawing/2014/main" id="{68878D3C-6AD3-1449-63FF-05984B1987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1906" y="860632"/>
            <a:ext cx="951673" cy="429987"/>
          </a:xfrm>
          <a:prstGeom prst="rect">
            <a:avLst/>
          </a:prstGeom>
        </p:spPr>
      </p:pic>
      <p:pic>
        <p:nvPicPr>
          <p:cNvPr id="27" name="Object 15">
            <a:extLst>
              <a:ext uri="{FF2B5EF4-FFF2-40B4-BE49-F238E27FC236}">
                <a16:creationId xmlns:a16="http://schemas.microsoft.com/office/drawing/2014/main" id="{6215758B-F14D-D964-E6D2-C7B2455CDCC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8238" y="1892410"/>
            <a:ext cx="15632614" cy="1167207"/>
          </a:xfrm>
          <a:prstGeom prst="rect">
            <a:avLst/>
          </a:prstGeom>
        </p:spPr>
      </p:pic>
      <p:pic>
        <p:nvPicPr>
          <p:cNvPr id="28" name="Object 16">
            <a:extLst>
              <a:ext uri="{FF2B5EF4-FFF2-40B4-BE49-F238E27FC236}">
                <a16:creationId xmlns:a16="http://schemas.microsoft.com/office/drawing/2014/main" id="{6DEBFC21-F150-E64F-1A85-2ECF2940300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5720" y="-312630"/>
            <a:ext cx="15632614" cy="13757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17EA9D-7748-6A24-9148-1B78181A244F}"/>
              </a:ext>
            </a:extLst>
          </p:cNvPr>
          <p:cNvSpPr txBox="1"/>
          <p:nvPr/>
        </p:nvSpPr>
        <p:spPr>
          <a:xfrm>
            <a:off x="11201400" y="215284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08E05-625C-8604-F8F6-5A094192FA0C}"/>
              </a:ext>
            </a:extLst>
          </p:cNvPr>
          <p:cNvSpPr txBox="1"/>
          <p:nvPr/>
        </p:nvSpPr>
        <p:spPr>
          <a:xfrm>
            <a:off x="10087897" y="3650632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업주로 분류합니다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후 아이디의 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중복을 확인합니다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후 비밀번호를 재확인합니다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이메일을 입력합니다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입력 후 회원가입 합니다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Object 24">
            <a:extLst>
              <a:ext uri="{FF2B5EF4-FFF2-40B4-BE49-F238E27FC236}">
                <a16:creationId xmlns:a16="http://schemas.microsoft.com/office/drawing/2014/main" id="{D270E6D3-1465-6EED-A63C-A919EDD3A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1386" y="1504862"/>
            <a:ext cx="6276975" cy="86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592</Words>
  <Application>Microsoft Office PowerPoint</Application>
  <PresentationFormat>사용자 지정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정구연</cp:lastModifiedBy>
  <cp:revision>12</cp:revision>
  <dcterms:created xsi:type="dcterms:W3CDTF">2022-06-14T00:22:27Z</dcterms:created>
  <dcterms:modified xsi:type="dcterms:W3CDTF">2022-06-17T07:44:33Z</dcterms:modified>
</cp:coreProperties>
</file>