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77" d="100"/>
          <a:sy n="77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FCF-9E52-EE4C-97B5-EAED2DEB1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A242-DFF7-6A4B-9A88-6CB56790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ED56-CBA0-DA4C-81C8-CFBC0AC1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6128-0620-7E4A-BEE7-77AB7A80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8CB3-303A-4A4C-BF47-8EE35D00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79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D7CE-6FDB-204C-B79A-67B40A7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5E44-ED9D-3543-A9CB-76E57C22C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D1AB-FF30-A047-A827-C348CCB4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1972-B838-C646-96EE-84D67D5D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D734-762A-D049-84BA-0C8E955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64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5D463-AAA8-6F44-B907-FA009A011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2644-2816-0243-B002-A2C4AA52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6F72-7072-7D43-ABB8-E4A21D6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518E-974C-1B40-8C26-17282A8C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7369-DAB7-084C-AB7E-1B5214F2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0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F587-8447-AA4B-8EB1-024384C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1B2A-A2D2-AF45-9018-B9D607EE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E4DD-6E90-D54E-943A-86DFD85D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7610-70AD-4245-B007-35EEAF4B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463F-D8C5-CF4C-AC36-1A518DE9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F67-60EB-AB41-8E74-491DE40A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436C-B992-0E45-AC9A-5E3DD9CE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3D16-C9F7-2E46-83C3-8DD4BF53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52B1-71FC-F147-8833-32BF3687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1A59-26C3-1342-A69A-858DAB12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25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7B8-0A3C-AF43-B458-F841E5A2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7AC8-7414-B043-87FD-4A2834F3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F2F2-ECD1-DF43-B65E-A0DBEEC2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D051-9802-244A-860D-389D60CD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096B-429A-EF41-9869-AD38D823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CECA-BA2B-4C4A-ADED-EFFD6CA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23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87A8-B516-C94A-A685-8915FFB5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0ECE-E2FE-9145-879B-DCE0B931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ECA0-526B-9B49-BF73-FECA5506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B0547-34EA-0845-8D4B-E279EDF39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F5F22-0D1A-A34B-A856-65202C2F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5F656-318B-3F4A-8C24-478B6CDF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85294-CC2E-D644-99D6-0D3DF02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9B70A-BE3C-384F-B05D-E6C21B3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807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D03B-33A2-3E4E-821C-C8B38C7D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1F1A4-18A9-0F46-9410-FFE2A2E8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F258-28D1-DF4F-87F4-1F47814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1AAC5-A5B9-A346-999C-D9A2DB8A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7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2CB7C-1D32-2445-AEBD-BE29E181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B2641-2616-D246-BE23-375B8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F7F9-D400-104B-A082-1E0983F5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14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319E-C02A-194A-A2C6-05FF5FF5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F4D1-F61F-FE43-9329-954CE9D2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1EE-05B9-9D40-9035-5C5BD24C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26D7-F393-1E4E-BBB0-41C0EC9D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F41E-7D6E-544B-972B-02F662B4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DA195-55AC-9745-8E3C-FB67F349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7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2F03-5621-6242-96E2-C269AD4E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F1469-7B5E-AF41-BB72-BB1BF1EC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5098-711E-4F4B-B1BA-A8CDCC7C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248B-D248-0E40-9AB8-71F5C8B0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74DC-2542-C347-8565-5648A6EA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3006-2C0C-8C49-883F-7E4B300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09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52576-B987-B74D-A042-00528859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ABF8-4103-014F-89C2-9C16D87C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7D06-FCA7-A447-B068-D82A203AB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5CED-5421-B845-8539-F2D0A3C9A135}" type="datetimeFigureOut">
              <a:rPr lang="en-CN" smtClean="0"/>
              <a:t>2021/6/7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36F0-B238-D24C-8FF7-615E6A290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2680-2E47-5646-AFBF-2F9EBAAB4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98E0-58FA-BE42-81AA-59DC64FB97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50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E47870-B9C1-CD44-A873-7A1F634851E5}"/>
              </a:ext>
            </a:extLst>
          </p:cNvPr>
          <p:cNvSpPr/>
          <p:nvPr/>
        </p:nvSpPr>
        <p:spPr>
          <a:xfrm>
            <a:off x="-1085975" y="1204303"/>
            <a:ext cx="15918180" cy="14685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ECA44-EF1B-6040-BEA3-4518FF13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6000" l="1778" r="95556">
                        <a14:foregroundMark x1="35556" y1="9778" x2="45778" y2="9333"/>
                        <a14:foregroundMark x1="50667" y1="5333" x2="42667" y2="7111"/>
                        <a14:foregroundMark x1="54222" y1="91556" x2="49333" y2="92000"/>
                        <a14:foregroundMark x1="49778" y1="96000" x2="46667" y2="96444"/>
                        <a14:foregroundMark x1="90667" y1="76889" x2="90667" y2="81778"/>
                        <a14:foregroundMark x1="6667" y1="78667" x2="6667" y2="80444"/>
                        <a14:foregroundMark x1="95556" y1="76889" x2="95556" y2="76889"/>
                        <a14:foregroundMark x1="1778" y1="77333" x2="1778" y2="7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86475" y="1253893"/>
            <a:ext cx="1369401" cy="136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48DDC-9FAF-1141-B8C4-6A15D81C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6000" l="1778" r="95556">
                        <a14:foregroundMark x1="35556" y1="9778" x2="45778" y2="9333"/>
                        <a14:foregroundMark x1="50667" y1="5333" x2="42667" y2="7111"/>
                        <a14:foregroundMark x1="54222" y1="91556" x2="49333" y2="92000"/>
                        <a14:foregroundMark x1="49778" y1="96000" x2="46667" y2="96444"/>
                        <a14:foregroundMark x1="90667" y1="76889" x2="90667" y2="81778"/>
                        <a14:foregroundMark x1="6667" y1="78667" x2="6667" y2="80444"/>
                        <a14:foregroundMark x1="95556" y1="76889" x2="95556" y2="76889"/>
                        <a14:foregroundMark x1="1778" y1="77333" x2="1778" y2="7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48580" y="1303484"/>
            <a:ext cx="1369401" cy="1369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7B721-3EE2-324E-84D2-AAEDA9C0BD46}"/>
              </a:ext>
            </a:extLst>
          </p:cNvPr>
          <p:cNvSpPr txBox="1"/>
          <p:nvPr/>
        </p:nvSpPr>
        <p:spPr>
          <a:xfrm>
            <a:off x="3142211" y="1103225"/>
            <a:ext cx="96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</a:rPr>
              <a:t>S</a:t>
            </a:r>
            <a:r>
              <a:rPr lang="en-CN" sz="9600" b="1" dirty="0">
                <a:ln w="28575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</a:rPr>
              <a:t>tarz University</a:t>
            </a:r>
          </a:p>
        </p:txBody>
      </p:sp>
    </p:spTree>
    <p:extLst>
      <p:ext uri="{BB962C8B-B14F-4D97-AF65-F5344CB8AC3E}">
        <p14:creationId xmlns:p14="http://schemas.microsoft.com/office/powerpoint/2010/main" val="32681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L Quoi Jr</dc:creator>
  <cp:lastModifiedBy>Romeo L Quoi Jr</cp:lastModifiedBy>
  <cp:revision>2</cp:revision>
  <dcterms:created xsi:type="dcterms:W3CDTF">2021-06-07T22:45:53Z</dcterms:created>
  <dcterms:modified xsi:type="dcterms:W3CDTF">2021-06-08T02:33:01Z</dcterms:modified>
</cp:coreProperties>
</file>