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Anonym A." initials="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8-04-18T09:11:08.7904208Z" idx="1">
    <p:pos x="4390" y="1619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16.5936202Z" idx="2">
    <p:pos x="3592" y="2280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23.5997481Z" idx="3">
    <p:pos x="4630" y="2280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36.2955566Z" idx="5">
    <p:pos x="2001" y="451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36.2955566Z" idx="6">
    <p:pos x="2738" y="995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40.1029766Z" idx="7">
    <p:pos x="2758" y="523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45.6353779Z" idx="8">
    <p:pos x="6715" y="415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1:49.7146394Z" idx="9">
    <p:pos x="1965" y="2939"/>
    <p:text/>
    <p:extLst>
      <p:ext xmlns:p15="http://schemas.microsoft.com/office/powerpoint/2012/main" uri="{C676402C-5697-4E1C-873F-D02D1690AC5C}">
        <p15:threadingInfo timeZoneBias="0"/>
      </p:ext>
    </p:extLs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8-04-18T09:11:28.3855961Z" idx="4">
    <p:pos x="2446" y="457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2:28.9524353Z" idx="10">
    <p:pos x="3209" y="2468"/>
    <p:text/>
    <p:extLst>
      <p:ext xmlns:p15="http://schemas.microsoft.com/office/powerpoint/2012/main" uri="{C676402C-5697-4E1C-873F-D02D1690AC5C}">
        <p15:threadingInfo timeZoneBias="0"/>
      </p:ext>
    </p:extLst>
  </p:cm>
  <p:cm authorId="0" dt="2018-04-18T09:12:43.9871834Z" idx="11">
    <p:pos x="7491" y="588"/>
    <p:text>616px</p:text>
    <p:extLst>
      <p:ext xmlns:p15="http://schemas.microsoft.com/office/powerpoint/2012/main" uri="{C676402C-5697-4E1C-873F-D02D1690AC5C}">
        <p15:threadingInfo timeZoneBias="0"/>
      </p:ext>
    </p:extLs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8693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83630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3826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17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17192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3837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4987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98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9553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4579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9986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FAE3-1547-4A38-89CD-081E711A9254}" type="datetimeFigureOut">
              <a:rPr lang="ru-RU" smtClean="0"/>
              <a:t>02.08.2017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6614-397E-4F32-80ED-FC3874DF9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comments" Target="../comments/commen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t_be4f5c35_d80e_4e2a_82c2_1db0a00a9dd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S</a:t>
            </a:r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l</a:t>
            </a:r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i</a:t>
            </a:r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d</a:t>
            </a:r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e</a:t>
            </a:r>
            <a:r>
              <a:rPr lang="en-US" smtClean="0">
                <a:solidFill>
                  <a:srgbClr val="000000"/>
                </a:solidFill>
                <a:highlight>
                  <a:srgbClr val="ADD8E6"/>
                </a:highlight>
              </a:rPr>
              <a:t>s</a:t>
            </a:r>
            <a:endParaRPr lang="ru-RU"/>
          </a:p>
        </p:txBody>
      </p:sp>
      <p:sp>
        <p:nvSpPr>
          <p:cNvPr id="3" name="sht_bb1ea0f9_6c05_4059_a72f_48c8aca8aa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T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e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s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t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i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n</a:t>
            </a:r>
            <a:r>
              <a:rPr lang="en-US" smtClean="0">
                <a:solidFill>
                  <a:srgbClr val="000000"/>
                </a:solidFill>
                <a:highlight>
                  <a:srgbClr val="000000"/>
                </a:highlight>
              </a:rPr>
              <a:t>g</a:t>
            </a:r>
            <a:r>
              <a:rPr lang="en-US" smtClean="0"/>
              <a:t> </a:t>
            </a:r>
            <a:r>
              <a:rPr lang="en-US" strike="sngStrike" smtClean="0">
                <a:solidFill>
                  <a:srgbClr val="000000"/>
                </a:solidFill>
              </a:rPr>
              <a:t>t</a:t>
            </a:r>
            <a:r>
              <a:rPr lang="en-US" strike="sngStrike" smtClean="0">
                <a:solidFill>
                  <a:srgbClr val="000000"/>
                </a:solidFill>
              </a:rPr>
              <a:t>e</a:t>
            </a:r>
            <a:r>
              <a:rPr lang="en-US" strike="sngStrike" smtClean="0">
                <a:solidFill>
                  <a:srgbClr val="000000"/>
                </a:solidFill>
              </a:rPr>
              <a:t>x</a:t>
            </a:r>
            <a:r>
              <a:rPr lang="en-US" strike="sngStrike" smtClean="0">
                <a:solidFill>
                  <a:srgbClr val="000000"/>
                </a:solidFill>
              </a:rPr>
              <a:t>t</a:t>
            </a:r>
            <a:r>
              <a:rPr lang="en-US" strike="sngStrike" smtClean="0">
                <a:solidFill>
                  <a:srgbClr val="000000"/>
                </a:solidFill>
              </a:rPr>
              <a:t> </a:t>
            </a:r>
            <a:r>
              <a:rPr lang="en-US" strike="sngStrike" smtClean="0">
                <a:solidFill>
                  <a:srgbClr val="000000"/>
                </a:solidFill>
              </a:rPr>
              <a:t>i</a:t>
            </a:r>
            <a:r>
              <a:rPr lang="en-US" strike="sngStrike" smtClean="0">
                <a:solidFill>
                  <a:srgbClr val="000000"/>
                </a:solidFill>
              </a:rPr>
              <a:t>n</a:t>
            </a:r>
            <a:r>
              <a:rPr lang="en-US" strike="sngStrike" smtClean="0">
                <a:solidFill>
                  <a:srgbClr val="000000"/>
                </a:solidFill>
              </a:rPr>
              <a:t> </a:t>
            </a:r>
            <a:r>
              <a:rPr lang="en-US" strike="sngStrike" smtClean="0">
                <a:solidFill>
                  <a:srgbClr val="000000"/>
                </a:solidFill>
              </a:rPr>
              <a:t>s</a:t>
            </a:r>
            <a:r>
              <a:rPr lang="en-US" strike="sngStrike" smtClean="0">
                <a:solidFill>
                  <a:srgbClr val="000000"/>
                </a:solidFill>
              </a:rPr>
              <a:t>l</a:t>
            </a:r>
            <a:r>
              <a:rPr lang="en-US" strike="sngStrike" smtClean="0">
                <a:solidFill>
                  <a:srgbClr val="000000"/>
                </a:solidFill>
              </a:rPr>
              <a:t>i</a:t>
            </a:r>
            <a:r>
              <a:rPr lang="en-US" strike="sngStrike" smtClean="0">
                <a:solidFill>
                  <a:srgbClr val="000000"/>
                </a:solidFill>
              </a:rPr>
              <a:t>d</a:t>
            </a:r>
            <a:r>
              <a:rPr lang="en-US" strike="sngStrike" smtClean="0">
                <a:solidFill>
                  <a:srgbClr val="000000"/>
                </a:solidFill>
              </a:rPr>
              <a:t>e</a:t>
            </a:r>
            <a:r>
              <a:rPr lang="en-US" strike="sngStrike" smtClean="0">
                <a:solidFill>
                  <a:srgbClr val="000000"/>
                </a:solidFill>
              </a:rPr>
              <a:t>s</a:t>
            </a:r>
            <a:endParaRPr lang="ru-RU"/>
          </a:p>
        </p:txBody>
      </p:sp>
      <p:sp>
        <p:nvSpPr>
          <p:cNvPr id="4" name="shp_4"/>
          <p:cNvSpPr/>
          <p:nvPr/>
        </p:nvSpPr>
        <p:spPr>
          <a:xfrm>
            <a:off x="1173408" y="715493"/>
            <a:ext cx="2003380" cy="2933521"/>
          </a:xfrm>
          <a:prstGeom prst="rect">
            <a:avLst/>
          </a:prstGeom>
          <a:noFill/>
          <a:ln w="12700">
            <a:solidFill>
              <a:srgbClr val="1253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hp_5"/>
          <p:cNvSpPr/>
          <p:nvPr/>
        </p:nvSpPr>
        <p:spPr>
          <a:xfrm>
            <a:off x="2342621" y="1579065"/>
            <a:ext cx="2003380" cy="2933521"/>
          </a:xfrm>
          <a:prstGeom prst="ellipse">
            <a:avLst/>
          </a:prstGeom>
          <a:noFill/>
          <a:ln w="12700">
            <a:solidFill>
              <a:srgbClr val="1253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6" name="shp_7"/>
          <p:cNvGrpSpPr/>
          <p:nvPr/>
        </p:nvGrpSpPr>
        <p:grpSpPr>
          <a:xfrm>
            <a:off x="5008451" y="658254"/>
            <a:ext cx="5652395" cy="1631324"/>
            <a:chOff x="4373451" y="23253"/>
            <a:chExt cx="5652397" cy="1631323"/>
          </a:xfrm>
        </p:grpSpPr>
        <p:sp>
          <p:nvSpPr>
            <p:cNvPr id="7" name="New shape"/>
            <p:cNvSpPr/>
            <p:nvPr/>
          </p:nvSpPr>
          <p:spPr>
            <a:xfrm>
              <a:off x="4373451" y="1282521"/>
              <a:ext cx="4293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/>
            <p:cNvSpPr/>
            <p:nvPr/>
          </p:nvSpPr>
          <p:spPr>
            <a:xfrm flipH="1">
              <a:off x="4416381" y="1253901"/>
              <a:ext cx="1431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/>
            <p:cNvSpPr/>
            <p:nvPr/>
          </p:nvSpPr>
          <p:spPr>
            <a:xfrm flipH="1">
              <a:off x="4430691" y="1153732"/>
              <a:ext cx="100169" cy="10016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New shape"/>
            <p:cNvSpPr/>
            <p:nvPr/>
          </p:nvSpPr>
          <p:spPr>
            <a:xfrm flipH="1">
              <a:off x="4530860" y="1010633"/>
              <a:ext cx="171718" cy="14309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New shape"/>
            <p:cNvSpPr/>
            <p:nvPr/>
          </p:nvSpPr>
          <p:spPr>
            <a:xfrm flipH="1">
              <a:off x="4702578" y="881845"/>
              <a:ext cx="157409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New shape"/>
            <p:cNvSpPr/>
            <p:nvPr/>
          </p:nvSpPr>
          <p:spPr>
            <a:xfrm flipH="1">
              <a:off x="4859987" y="753056"/>
              <a:ext cx="171718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/>
            <p:cNvSpPr/>
            <p:nvPr/>
          </p:nvSpPr>
          <p:spPr>
            <a:xfrm flipH="1">
              <a:off x="5031705" y="652887"/>
              <a:ext cx="143099" cy="10016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New shape"/>
            <p:cNvSpPr/>
            <p:nvPr/>
          </p:nvSpPr>
          <p:spPr>
            <a:xfrm flipH="1">
              <a:off x="5174803" y="495478"/>
              <a:ext cx="228958" cy="15740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/>
            <p:cNvSpPr/>
            <p:nvPr/>
          </p:nvSpPr>
          <p:spPr>
            <a:xfrm flipH="1">
              <a:off x="5403761" y="381000"/>
              <a:ext cx="171718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/>
            <p:cNvSpPr/>
            <p:nvPr/>
          </p:nvSpPr>
          <p:spPr>
            <a:xfrm flipH="1">
              <a:off x="5575479" y="295140"/>
              <a:ext cx="143099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/>
            <p:cNvSpPr/>
            <p:nvPr/>
          </p:nvSpPr>
          <p:spPr>
            <a:xfrm flipH="1">
              <a:off x="5718577" y="209281"/>
              <a:ext cx="100169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/>
            <p:cNvSpPr/>
            <p:nvPr/>
          </p:nvSpPr>
          <p:spPr>
            <a:xfrm flipH="1">
              <a:off x="5818746" y="137732"/>
              <a:ext cx="100169" cy="7154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/>
            <p:cNvSpPr/>
            <p:nvPr/>
          </p:nvSpPr>
          <p:spPr>
            <a:xfrm flipH="1">
              <a:off x="5918915" y="94802"/>
              <a:ext cx="71549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0" name="New shape"/>
            <p:cNvSpPr/>
            <p:nvPr/>
          </p:nvSpPr>
          <p:spPr>
            <a:xfrm flipH="1">
              <a:off x="5990465" y="37563"/>
              <a:ext cx="71549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/>
            <p:cNvSpPr/>
            <p:nvPr/>
          </p:nvSpPr>
          <p:spPr>
            <a:xfrm flipH="1">
              <a:off x="6062013" y="23253"/>
              <a:ext cx="1431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/>
            <p:cNvSpPr/>
            <p:nvPr/>
          </p:nvSpPr>
          <p:spPr>
            <a:xfrm>
              <a:off x="6076324" y="23253"/>
              <a:ext cx="2862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3" name="New shape"/>
            <p:cNvSpPr/>
            <p:nvPr/>
          </p:nvSpPr>
          <p:spPr>
            <a:xfrm>
              <a:off x="6104944" y="23253"/>
              <a:ext cx="42930" cy="10016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4" name="New shape"/>
            <p:cNvSpPr/>
            <p:nvPr/>
          </p:nvSpPr>
          <p:spPr>
            <a:xfrm>
              <a:off x="6147874" y="123422"/>
              <a:ext cx="57239" cy="15740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5" name="New shape"/>
            <p:cNvSpPr/>
            <p:nvPr/>
          </p:nvSpPr>
          <p:spPr>
            <a:xfrm>
              <a:off x="6205113" y="280830"/>
              <a:ext cx="71549" cy="17171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New shape"/>
            <p:cNvSpPr/>
            <p:nvPr/>
          </p:nvSpPr>
          <p:spPr>
            <a:xfrm>
              <a:off x="6276662" y="452549"/>
              <a:ext cx="57239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7" name="New shape"/>
            <p:cNvSpPr/>
            <p:nvPr/>
          </p:nvSpPr>
          <p:spPr>
            <a:xfrm>
              <a:off x="6333901" y="581338"/>
              <a:ext cx="14310" cy="7154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8" name="New shape"/>
            <p:cNvSpPr/>
            <p:nvPr/>
          </p:nvSpPr>
          <p:spPr>
            <a:xfrm>
              <a:off x="6348211" y="652887"/>
              <a:ext cx="42930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9" name="New shape"/>
            <p:cNvSpPr/>
            <p:nvPr/>
          </p:nvSpPr>
          <p:spPr>
            <a:xfrm>
              <a:off x="6391141" y="710126"/>
              <a:ext cx="42930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0" name="New shape"/>
            <p:cNvSpPr/>
            <p:nvPr/>
          </p:nvSpPr>
          <p:spPr>
            <a:xfrm>
              <a:off x="6434071" y="795985"/>
              <a:ext cx="2862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1" name="New shape"/>
            <p:cNvSpPr/>
            <p:nvPr/>
          </p:nvSpPr>
          <p:spPr>
            <a:xfrm>
              <a:off x="6462691" y="824605"/>
              <a:ext cx="28620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2" name="New shape"/>
            <p:cNvSpPr/>
            <p:nvPr/>
          </p:nvSpPr>
          <p:spPr>
            <a:xfrm>
              <a:off x="6491311" y="867535"/>
              <a:ext cx="57239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3" name="New shape"/>
            <p:cNvSpPr/>
            <p:nvPr/>
          </p:nvSpPr>
          <p:spPr>
            <a:xfrm>
              <a:off x="6548550" y="924774"/>
              <a:ext cx="4293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4" name="New shape"/>
            <p:cNvSpPr/>
            <p:nvPr/>
          </p:nvSpPr>
          <p:spPr>
            <a:xfrm>
              <a:off x="6591480" y="953394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5" name="New shape"/>
            <p:cNvSpPr/>
            <p:nvPr/>
          </p:nvSpPr>
          <p:spPr>
            <a:xfrm>
              <a:off x="6605790" y="953394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6" name="New shape"/>
            <p:cNvSpPr/>
            <p:nvPr/>
          </p:nvSpPr>
          <p:spPr>
            <a:xfrm>
              <a:off x="6620100" y="953394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7" name="New shape"/>
            <p:cNvSpPr/>
            <p:nvPr/>
          </p:nvSpPr>
          <p:spPr>
            <a:xfrm>
              <a:off x="6634410" y="953394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8" name="New shape"/>
            <p:cNvSpPr/>
            <p:nvPr/>
          </p:nvSpPr>
          <p:spPr>
            <a:xfrm>
              <a:off x="6648720" y="953394"/>
              <a:ext cx="57239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9" name="New shape"/>
            <p:cNvSpPr/>
            <p:nvPr/>
          </p:nvSpPr>
          <p:spPr>
            <a:xfrm flipH="1">
              <a:off x="6705959" y="910464"/>
              <a:ext cx="100169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0" name="New shape"/>
            <p:cNvSpPr/>
            <p:nvPr/>
          </p:nvSpPr>
          <p:spPr>
            <a:xfrm flipH="1">
              <a:off x="6806128" y="781676"/>
              <a:ext cx="143098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1" name="New shape"/>
            <p:cNvSpPr/>
            <p:nvPr/>
          </p:nvSpPr>
          <p:spPr>
            <a:xfrm flipH="1">
              <a:off x="6949226" y="652887"/>
              <a:ext cx="143098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2" name="New shape"/>
            <p:cNvSpPr/>
            <p:nvPr/>
          </p:nvSpPr>
          <p:spPr>
            <a:xfrm flipH="1">
              <a:off x="7092324" y="538408"/>
              <a:ext cx="143098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3" name="New shape"/>
            <p:cNvSpPr/>
            <p:nvPr/>
          </p:nvSpPr>
          <p:spPr>
            <a:xfrm flipH="1">
              <a:off x="7235423" y="452549"/>
              <a:ext cx="71549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4" name="New shape"/>
            <p:cNvSpPr/>
            <p:nvPr/>
          </p:nvSpPr>
          <p:spPr>
            <a:xfrm flipH="1">
              <a:off x="7306972" y="381000"/>
              <a:ext cx="71549" cy="7154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5" name="New shape"/>
            <p:cNvSpPr/>
            <p:nvPr/>
          </p:nvSpPr>
          <p:spPr>
            <a:xfrm flipH="1">
              <a:off x="7378521" y="323760"/>
              <a:ext cx="42930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6" name="New shape"/>
            <p:cNvSpPr/>
            <p:nvPr/>
          </p:nvSpPr>
          <p:spPr>
            <a:xfrm flipH="1">
              <a:off x="7421452" y="266521"/>
              <a:ext cx="57239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7" name="New shape"/>
            <p:cNvSpPr/>
            <p:nvPr/>
          </p:nvSpPr>
          <p:spPr>
            <a:xfrm flipH="1">
              <a:off x="7478690" y="237901"/>
              <a:ext cx="1431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8" name="New shape"/>
            <p:cNvSpPr/>
            <p:nvPr/>
          </p:nvSpPr>
          <p:spPr>
            <a:xfrm flipH="1">
              <a:off x="7493000" y="223591"/>
              <a:ext cx="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9" name="New shape"/>
            <p:cNvSpPr/>
            <p:nvPr/>
          </p:nvSpPr>
          <p:spPr>
            <a:xfrm flipH="1">
              <a:off x="7493000" y="209281"/>
              <a:ext cx="2862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0" name="New shape"/>
            <p:cNvSpPr/>
            <p:nvPr/>
          </p:nvSpPr>
          <p:spPr>
            <a:xfrm flipH="1">
              <a:off x="7521620" y="194971"/>
              <a:ext cx="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1" name="New shape"/>
            <p:cNvSpPr/>
            <p:nvPr/>
          </p:nvSpPr>
          <p:spPr>
            <a:xfrm>
              <a:off x="7521620" y="194971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2" name="New shape"/>
            <p:cNvSpPr/>
            <p:nvPr/>
          </p:nvSpPr>
          <p:spPr>
            <a:xfrm>
              <a:off x="7535929" y="194971"/>
              <a:ext cx="42930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3" name="New shape"/>
            <p:cNvSpPr/>
            <p:nvPr/>
          </p:nvSpPr>
          <p:spPr>
            <a:xfrm>
              <a:off x="7578860" y="237901"/>
              <a:ext cx="42930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4" name="New shape"/>
            <p:cNvSpPr/>
            <p:nvPr/>
          </p:nvSpPr>
          <p:spPr>
            <a:xfrm>
              <a:off x="7621789" y="323760"/>
              <a:ext cx="71549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5" name="New shape"/>
            <p:cNvSpPr/>
            <p:nvPr/>
          </p:nvSpPr>
          <p:spPr>
            <a:xfrm>
              <a:off x="7693339" y="438239"/>
              <a:ext cx="114479" cy="15740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6" name="New shape"/>
            <p:cNvSpPr/>
            <p:nvPr/>
          </p:nvSpPr>
          <p:spPr>
            <a:xfrm>
              <a:off x="7807818" y="595647"/>
              <a:ext cx="85859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7" name="New shape"/>
            <p:cNvSpPr/>
            <p:nvPr/>
          </p:nvSpPr>
          <p:spPr>
            <a:xfrm>
              <a:off x="7893678" y="724436"/>
              <a:ext cx="114479" cy="15740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8" name="New shape"/>
            <p:cNvSpPr/>
            <p:nvPr/>
          </p:nvSpPr>
          <p:spPr>
            <a:xfrm>
              <a:off x="8008156" y="881844"/>
              <a:ext cx="71549" cy="7154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9" name="New shape"/>
            <p:cNvSpPr/>
            <p:nvPr/>
          </p:nvSpPr>
          <p:spPr>
            <a:xfrm>
              <a:off x="8079705" y="953394"/>
              <a:ext cx="42930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0" name="New shape"/>
            <p:cNvSpPr/>
            <p:nvPr/>
          </p:nvSpPr>
          <p:spPr>
            <a:xfrm>
              <a:off x="8122634" y="1010633"/>
              <a:ext cx="1431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1" name="New shape"/>
            <p:cNvSpPr/>
            <p:nvPr/>
          </p:nvSpPr>
          <p:spPr>
            <a:xfrm>
              <a:off x="8136945" y="1024943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2" name="New shape"/>
            <p:cNvSpPr/>
            <p:nvPr/>
          </p:nvSpPr>
          <p:spPr>
            <a:xfrm>
              <a:off x="8151254" y="1024943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3" name="New shape"/>
            <p:cNvSpPr/>
            <p:nvPr/>
          </p:nvSpPr>
          <p:spPr>
            <a:xfrm flipH="1">
              <a:off x="8165565" y="939084"/>
              <a:ext cx="100169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4" name="New shape"/>
            <p:cNvSpPr/>
            <p:nvPr/>
          </p:nvSpPr>
          <p:spPr>
            <a:xfrm flipH="1">
              <a:off x="8265733" y="881844"/>
              <a:ext cx="57239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5" name="New shape"/>
            <p:cNvSpPr/>
            <p:nvPr/>
          </p:nvSpPr>
          <p:spPr>
            <a:xfrm flipH="1">
              <a:off x="8322973" y="795985"/>
              <a:ext cx="85859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6" name="New shape"/>
            <p:cNvSpPr/>
            <p:nvPr/>
          </p:nvSpPr>
          <p:spPr>
            <a:xfrm flipH="1">
              <a:off x="8408832" y="738746"/>
              <a:ext cx="57239" cy="5723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7" name="New shape"/>
            <p:cNvSpPr/>
            <p:nvPr/>
          </p:nvSpPr>
          <p:spPr>
            <a:xfrm flipH="1">
              <a:off x="8466072" y="695816"/>
              <a:ext cx="57239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8" name="New shape"/>
            <p:cNvSpPr/>
            <p:nvPr/>
          </p:nvSpPr>
          <p:spPr>
            <a:xfrm flipH="1">
              <a:off x="8523311" y="667196"/>
              <a:ext cx="2862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9" name="New shape"/>
            <p:cNvSpPr/>
            <p:nvPr/>
          </p:nvSpPr>
          <p:spPr>
            <a:xfrm flipH="1">
              <a:off x="8551930" y="638577"/>
              <a:ext cx="57239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0" name="New shape"/>
            <p:cNvSpPr/>
            <p:nvPr/>
          </p:nvSpPr>
          <p:spPr>
            <a:xfrm flipH="1">
              <a:off x="8609170" y="624267"/>
              <a:ext cx="1431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1" name="New shape"/>
            <p:cNvSpPr/>
            <p:nvPr/>
          </p:nvSpPr>
          <p:spPr>
            <a:xfrm flipH="1">
              <a:off x="8623479" y="609957"/>
              <a:ext cx="1431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2" name="New shape"/>
            <p:cNvSpPr/>
            <p:nvPr/>
          </p:nvSpPr>
          <p:spPr>
            <a:xfrm>
              <a:off x="8637789" y="609957"/>
              <a:ext cx="1431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3" name="New shape"/>
            <p:cNvSpPr/>
            <p:nvPr/>
          </p:nvSpPr>
          <p:spPr>
            <a:xfrm>
              <a:off x="8652100" y="638577"/>
              <a:ext cx="28620" cy="24326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4" name="New shape"/>
            <p:cNvSpPr/>
            <p:nvPr/>
          </p:nvSpPr>
          <p:spPr>
            <a:xfrm>
              <a:off x="8680720" y="881844"/>
              <a:ext cx="57239" cy="18602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5" name="New shape"/>
            <p:cNvSpPr/>
            <p:nvPr/>
          </p:nvSpPr>
          <p:spPr>
            <a:xfrm>
              <a:off x="8737958" y="1067872"/>
              <a:ext cx="57239" cy="12878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6" name="New shape"/>
            <p:cNvSpPr/>
            <p:nvPr/>
          </p:nvSpPr>
          <p:spPr>
            <a:xfrm>
              <a:off x="8795198" y="1196661"/>
              <a:ext cx="42930" cy="15740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7" name="New shape"/>
            <p:cNvSpPr/>
            <p:nvPr/>
          </p:nvSpPr>
          <p:spPr>
            <a:xfrm>
              <a:off x="8838129" y="1354069"/>
              <a:ext cx="28620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8" name="New shape"/>
            <p:cNvSpPr/>
            <p:nvPr/>
          </p:nvSpPr>
          <p:spPr>
            <a:xfrm>
              <a:off x="8866748" y="1468548"/>
              <a:ext cx="28620" cy="8585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9" name="New shape"/>
            <p:cNvSpPr/>
            <p:nvPr/>
          </p:nvSpPr>
          <p:spPr>
            <a:xfrm>
              <a:off x="8895369" y="1554407"/>
              <a:ext cx="28620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0" name="New shape"/>
            <p:cNvSpPr/>
            <p:nvPr/>
          </p:nvSpPr>
          <p:spPr>
            <a:xfrm>
              <a:off x="8923988" y="1597337"/>
              <a:ext cx="14310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1" name="New shape"/>
            <p:cNvSpPr/>
            <p:nvPr/>
          </p:nvSpPr>
          <p:spPr>
            <a:xfrm flipH="1">
              <a:off x="8938298" y="1640267"/>
              <a:ext cx="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2" name="New shape"/>
            <p:cNvSpPr/>
            <p:nvPr/>
          </p:nvSpPr>
          <p:spPr>
            <a:xfrm>
              <a:off x="8938298" y="1654576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3" name="New shape"/>
            <p:cNvSpPr/>
            <p:nvPr/>
          </p:nvSpPr>
          <p:spPr>
            <a:xfrm flipH="1">
              <a:off x="8952609" y="1554407"/>
              <a:ext cx="100169" cy="10016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4" name="New shape"/>
            <p:cNvSpPr/>
            <p:nvPr/>
          </p:nvSpPr>
          <p:spPr>
            <a:xfrm flipH="1">
              <a:off x="9052778" y="1368379"/>
              <a:ext cx="200338" cy="186028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5" name="New shape"/>
            <p:cNvSpPr/>
            <p:nvPr/>
          </p:nvSpPr>
          <p:spPr>
            <a:xfrm flipH="1">
              <a:off x="9253115" y="1268210"/>
              <a:ext cx="157408" cy="10016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6" name="New shape"/>
            <p:cNvSpPr/>
            <p:nvPr/>
          </p:nvSpPr>
          <p:spPr>
            <a:xfrm flipH="1">
              <a:off x="9410523" y="1153731"/>
              <a:ext cx="143098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7" name="New shape"/>
            <p:cNvSpPr/>
            <p:nvPr/>
          </p:nvSpPr>
          <p:spPr>
            <a:xfrm flipH="1">
              <a:off x="9553622" y="1039252"/>
              <a:ext cx="171718" cy="114479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8" name="New shape"/>
            <p:cNvSpPr/>
            <p:nvPr/>
          </p:nvSpPr>
          <p:spPr>
            <a:xfrm flipH="1">
              <a:off x="9725340" y="1010632"/>
              <a:ext cx="71549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9" name="New shape"/>
            <p:cNvSpPr/>
            <p:nvPr/>
          </p:nvSpPr>
          <p:spPr>
            <a:xfrm flipH="1">
              <a:off x="9796889" y="967703"/>
              <a:ext cx="71549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0" name="New shape"/>
            <p:cNvSpPr/>
            <p:nvPr/>
          </p:nvSpPr>
          <p:spPr>
            <a:xfrm flipH="1">
              <a:off x="9868438" y="939083"/>
              <a:ext cx="42930" cy="2862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1" name="New shape"/>
            <p:cNvSpPr/>
            <p:nvPr/>
          </p:nvSpPr>
          <p:spPr>
            <a:xfrm flipH="1">
              <a:off x="9911368" y="896154"/>
              <a:ext cx="57239" cy="4293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2" name="New shape"/>
            <p:cNvSpPr/>
            <p:nvPr/>
          </p:nvSpPr>
          <p:spPr>
            <a:xfrm>
              <a:off x="9968607" y="896154"/>
              <a:ext cx="2862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3" name="New shape"/>
            <p:cNvSpPr/>
            <p:nvPr/>
          </p:nvSpPr>
          <p:spPr>
            <a:xfrm flipH="1">
              <a:off x="9997228" y="881844"/>
              <a:ext cx="14310" cy="1431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4" name="New shape"/>
            <p:cNvSpPr/>
            <p:nvPr/>
          </p:nvSpPr>
          <p:spPr>
            <a:xfrm>
              <a:off x="10011538" y="881844"/>
              <a:ext cx="14310" cy="0"/>
            </a:xfrm>
            <a:prstGeom prst="line">
              <a:avLst/>
            </a:prstGeom>
            <a:ln w="12700" cap="rnd" cmpd="sng">
              <a:solidFill>
                <a:srgbClr val="125389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95" name="shp_8"/>
          <p:cNvSpPr/>
          <p:nvPr/>
        </p:nvSpPr>
        <p:spPr>
          <a:xfrm>
            <a:off x="1345127" y="4665014"/>
            <a:ext cx="762000" cy="20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Text field</a:t>
            </a:r>
          </a:p>
        </p:txBody>
      </p:sp>
      <p:sp>
        <p:nvSpPr>
          <p:cNvPr id="96" name="shp_9"/>
          <p:cNvSpPr>
            <a:spLocks noSelect="1" noMove="1" noResize="1" noEditPoints="1" noTextEdit="1"/>
          </p:cNvSpPr>
          <p:nvPr/>
        </p:nvSpPr>
        <p:spPr>
          <a:xfrm>
            <a:off x="8035702" y="5288209"/>
            <a:ext cx="121443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watermark annotation</a:t>
            </a:r>
          </a:p>
        </p:txBody>
      </p:sp>
    </p:spTree>
    <p:extLst>
      <p:ext uri="{BB962C8B-B14F-4D97-AF65-F5344CB8AC3E}">
        <p14:creationId xmlns:p14="http://schemas.microsoft.com/office/powerpoint/2010/main" val="2889552436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sht_586d2671_7cb6_493a_b51b_c54b2a85d352"/>
          <p:cNvSpPr txBox="1"/>
          <p:nvPr/>
        </p:nvSpPr>
        <p:spPr>
          <a:xfrm>
            <a:off x="822960" y="679269"/>
            <a:ext cx="11149875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</a:rPr>
              <a:t>H</a:t>
            </a:r>
            <a:r>
              <a:rPr lang="en-US" u="sng" smtClean="0">
                <a:solidFill>
                  <a:srgbClr val="000000"/>
                </a:solidFill>
              </a:rPr>
              <a:t>e</a:t>
            </a:r>
            <a:r>
              <a:rPr lang="en-US" u="sng" smtClean="0">
                <a:solidFill>
                  <a:srgbClr val="000000"/>
                </a:solidFill>
              </a:rPr>
              <a:t>l</a:t>
            </a:r>
            <a:r>
              <a:rPr lang="en-US" u="sng" smtClean="0">
                <a:solidFill>
                  <a:srgbClr val="000000"/>
                </a:solidFill>
              </a:rPr>
              <a:t>l</a:t>
            </a:r>
            <a:r>
              <a:rPr lang="en-US" u="sng" smtClean="0">
                <a:solidFill>
                  <a:srgbClr val="000000"/>
                </a:solidFill>
              </a:rPr>
              <a:t>o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S</a:t>
            </a:r>
            <a:r>
              <a:rPr lang="en-US" u="sng" smtClean="0">
                <a:solidFill>
                  <a:srgbClr val="000000"/>
                </a:solidFill>
              </a:rPr>
              <a:t>i</a:t>
            </a:r>
            <a:r>
              <a:rPr lang="en-US" u="sng" smtClean="0">
                <a:solidFill>
                  <a:srgbClr val="000000"/>
                </a:solidFill>
              </a:rPr>
              <a:t>r</a:t>
            </a:r>
            <a:r>
              <a:rPr lang="en-US" u="sng" smtClean="0">
                <a:solidFill>
                  <a:srgbClr val="000000"/>
                </a:solidFill>
              </a:rPr>
              <a:t>i</a:t>
            </a:r>
            <a:r>
              <a:rPr lang="en-US" u="sng" smtClean="0">
                <a:solidFill>
                  <a:srgbClr val="000000"/>
                </a:solidFill>
              </a:rPr>
              <a:t>.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W</a:t>
            </a:r>
            <a:r>
              <a:rPr lang="en-US" u="sng" smtClean="0">
                <a:solidFill>
                  <a:srgbClr val="000000"/>
                </a:solidFill>
              </a:rPr>
              <a:t>h</a:t>
            </a:r>
            <a:r>
              <a:rPr lang="en-US" u="sng" smtClean="0">
                <a:solidFill>
                  <a:srgbClr val="000000"/>
                </a:solidFill>
              </a:rPr>
              <a:t>a</a:t>
            </a:r>
            <a:r>
              <a:rPr lang="en-US" u="sng" smtClean="0">
                <a:solidFill>
                  <a:srgbClr val="000000"/>
                </a:solidFill>
              </a:rPr>
              <a:t>t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i</a:t>
            </a:r>
            <a:r>
              <a:rPr lang="en-US" u="sng" smtClean="0">
                <a:solidFill>
                  <a:srgbClr val="000000"/>
                </a:solidFill>
              </a:rPr>
              <a:t>s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t</a:t>
            </a:r>
            <a:r>
              <a:rPr lang="en-US" u="sng" smtClean="0">
                <a:solidFill>
                  <a:srgbClr val="000000"/>
                </a:solidFill>
              </a:rPr>
              <a:t>h</a:t>
            </a:r>
            <a:r>
              <a:rPr lang="en-US" u="sng" smtClean="0">
                <a:solidFill>
                  <a:srgbClr val="000000"/>
                </a:solidFill>
              </a:rPr>
              <a:t>e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d</a:t>
            </a:r>
            <a:r>
              <a:rPr lang="en-US" u="sng" smtClean="0">
                <a:solidFill>
                  <a:srgbClr val="000000"/>
                </a:solidFill>
              </a:rPr>
              <a:t>a</a:t>
            </a:r>
            <a:r>
              <a:rPr lang="en-US" u="sng" smtClean="0">
                <a:solidFill>
                  <a:srgbClr val="000000"/>
                </a:solidFill>
              </a:rPr>
              <a:t>y</a:t>
            </a:r>
            <a:r>
              <a:rPr lang="en-US" u="sng" smtClean="0">
                <a:solidFill>
                  <a:srgbClr val="000000"/>
                </a:solidFill>
              </a:rPr>
              <a:t> </a:t>
            </a:r>
            <a:r>
              <a:rPr lang="en-US" u="sng" smtClean="0">
                <a:solidFill>
                  <a:srgbClr val="000000"/>
                </a:solidFill>
              </a:rPr>
              <a:t>t</a:t>
            </a:r>
            <a:r>
              <a:rPr lang="en-US" u="sng" smtClean="0">
                <a:solidFill>
                  <a:srgbClr val="000000"/>
                </a:solidFill>
              </a:rPr>
              <a:t>o</a:t>
            </a:r>
            <a:r>
              <a:rPr lang="en-US" u="sng" smtClean="0">
                <a:solidFill>
                  <a:srgbClr val="000000"/>
                </a:solidFill>
              </a:rPr>
              <a:t>d</a:t>
            </a:r>
            <a:r>
              <a:rPr lang="en-US" u="sng" smtClean="0">
                <a:solidFill>
                  <a:srgbClr val="000000"/>
                </a:solidFill>
              </a:rPr>
              <a:t>a</a:t>
            </a:r>
            <a:r>
              <a:rPr lang="en-US" u="sng" smtClean="0">
                <a:solidFill>
                  <a:srgbClr val="000000"/>
                </a:solidFill>
              </a:rPr>
              <a:t>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332411" y="2286000"/>
            <a:ext cx="689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Today is Thursday</a:t>
            </a:r>
            <a:endParaRPr lang="ru-RU"/>
          </a:p>
        </p:txBody>
      </p:sp>
      <p:sp>
        <p:nvSpPr>
          <p:cNvPr id="8" name="shp_9"/>
          <p:cNvSpPr>
            <a:spLocks noSelect="1" noMove="1" noResize="1" noEditPoints="1" noTextEdit="1"/>
          </p:cNvSpPr>
          <p:nvPr/>
        </p:nvSpPr>
        <p:spPr>
          <a:xfrm>
            <a:off x="8035702" y="5288209"/>
            <a:ext cx="121443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watermark annotation</a:t>
            </a:r>
          </a:p>
        </p:txBody>
      </p:sp>
      <p:cxnSp>
        <p:nvCxnSpPr>
          <p:cNvPr id="9" name="shp_10"/>
          <p:cNvCxnSpPr/>
          <p:nvPr/>
        </p:nvCxnSpPr>
        <p:spPr>
          <a:xfrm flipH="1">
            <a:off x="1159099" y="1327240"/>
            <a:ext cx="3935211" cy="2590085"/>
          </a:xfrm>
          <a:prstGeom prst="straightConnector1">
            <a:avLst/>
          </a:prstGeom>
          <a:ln w="12700" cmpd="sng">
            <a:solidFill>
              <a:srgbClr val="125389"/>
            </a:solidFill>
            <a:prstDash val="solid"/>
            <a:headEnd type="stealth"/>
            <a:tailEnd type="none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p_11"/>
          <p:cNvCxnSpPr/>
          <p:nvPr/>
        </p:nvCxnSpPr>
        <p:spPr>
          <a:xfrm>
            <a:off x="4064000" y="933718"/>
            <a:ext cx="7827493" cy="465070"/>
          </a:xfrm>
          <a:prstGeom prst="straightConnector1">
            <a:avLst/>
          </a:prstGeom>
          <a:ln w="12700" cmpd="sng">
            <a:solidFill>
              <a:srgbClr val="125389"/>
            </a:solidFill>
            <a:prstDash val="solid"/>
            <a:headEnd type="stealth"/>
            <a:tailEnd type="triangle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p_11"/>
          <p:cNvSpPr/>
          <p:nvPr/>
        </p:nvSpPr>
        <p:spPr>
          <a:xfrm rot="204014">
            <a:off x="7723746" y="988454"/>
            <a:ext cx="685800" cy="2413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1600" rtlCol="0" anchor="ctr"/>
          <a:lstStyle/>
          <a:p>
            <a:pPr algn="ctr"/>
            <a:r>
              <a:rPr sz="1200">
                <a:solidFill>
                  <a:srgbClr val="125389"/>
                </a:solidFill>
                <a:latin typeface="Arial"/>
              </a:rPr>
              <a:t>617 px</a:t>
            </a:r>
          </a:p>
        </p:txBody>
      </p:sp>
      <p:sp>
        <p:nvSpPr>
          <p:cNvPr id="12" name="shp_12"/>
          <p:cNvSpPr>
            <a:spLocks noSelect="1" noRot="1" noMove="1" noResize="1" noChangeShapeType="1"/>
          </p:cNvSpPr>
          <p:nvPr/>
        </p:nvSpPr>
        <p:spPr>
          <a:xfrm>
            <a:off x="5924282" y="2057042"/>
            <a:ext cx="4421746" cy="134512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5199124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8362.0"/>
  <p:tag name="AS_RELEASE_DATE" val="2019.06.14"/>
  <p:tag name="AS_TITLE" val="Aspose.Slides for .NET 2.0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8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 Light</vt:lpstr>
      <vt:lpstr>Calibri</vt:lpstr>
      <vt:lpstr>Office Theme</vt:lpstr>
      <vt:lpstr>Slides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Slides</dc:title>
  <dc:creator>Влад Усенко</dc:creator>
  <cp:lastModifiedBy>Влад Усенко</cp:lastModifiedBy>
  <cp:revision>1</cp:revision>
  <dcterms:created xsi:type="dcterms:W3CDTF">2017-08-02T06:03:10Z</dcterms:created>
  <dcterms:modified xsi:type="dcterms:W3CDTF">2020-02-12T10:52:33Z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nnotations_0">
    <vt:lpwstr>AAEAAAD/////AQAAAAAAAAAMAgAAAFhHcm91cERvY3MuQW5ub3RhdGlvbiwgVmVyc2lvbj0yMC4xLjAuMCwgQ3VsdHVyZT1uZXV0cmFsLCBQdWJsaWNLZXlUb2tlbj03MTZmY2M1NTNhMjAxZTU2BwEAAAAAAQAAAA0AAAAEO0dyb3VwRG9jcy5Bbm5vdGF0aW9uLk1vZGVscy5Bbm5vdGF0aW9uTW9kZWxzLkFubm90YXRpb25CYXNlAgAAAAk</vt:lpwstr>
  </property>
  <property fmtid="{D5CDD505-2E9C-101B-9397-08002B2CF9AE}" pid="3" name="Annotations_1">
    <vt:lpwstr>DAAAACQQAAAAJBQAAAAkGAAAACQcAAAAJCAAAAAkJAAAACQoAAAAJCwAAAAkMAAAACQ0AAAAJDgAAAAkPAAAABQMAAABAR3JvdXBEb2NzLkFubm90YXRpb24uTW9kZWxzLkFubm90YXRpb25Nb2RlbHMuSGlnaGxpZ2h0QW5ub3RhdGlvbgwAAAAgPEJhY2tncm91bmRDb2xvcj5rX19CYWNraW5nRmllbGQaPEZvbnRDb2xvcj5rX19CYWNraW</vt:lpwstr>
  </property>
  <property fmtid="{D5CDD505-2E9C-101B-9397-08002B2CF9AE}" pid="4" name="Annotations_10">
    <vt:lpwstr>N5c3RlbS5Db2xsZWN0aW9ucy5HZW5lcmljLkxpc3RgMVtbR3JvdXBEb2NzLkFubm90YXRpb24uTW9kZWxzLlBvaW50LCBHcm91cERvY3MuQW5ub3RhdGlvbiwgVmVyc2lvbj0yMC4xLjAuMCwgQ3VsdHVyZT1uZXV0cmFsLCBQdWJsaWNLZXlUb2tlbj03MTZmY2M1NTNhMjAxZTU2XV0IDQxTeXN0ZW0uSW50MzKgAVN5c3RlbS5Db2xsZWN0a</vt:lpwstr>
  </property>
  <property fmtid="{D5CDD505-2E9C-101B-9397-08002B2CF9AE}" pid="5" name="Annotations_100">
    <vt:lpwstr>AAE3AAAAFAAAAAAAAAAGcQAAAAlBbm9ueW0gQS4GcgAAABdHcm91cERvY3NAR3JvdXBEb2NzLmNvbQE7AAAAEQAAAAlUAAAAAAAAAAAAAAABPQAAABQAAAAAAAAABnQAAAAJQW5vbnltIEEuBnUAAAAXR3JvdXBEb2NzQEdyb3VwRG9jcy5jb20BQQAAABEAAAAJVAAAAAAAAAAAAAAAAUMAAAAUAAAAAAAAAAZ3AAAACUFub255bSBBLgZ4AAA</vt:lpwstr>
  </property>
  <property fmtid="{D5CDD505-2E9C-101B-9397-08002B2CF9AE}" pid="6" name="Annotations_101">
    <vt:lpwstr>AF0dyb3VwRG9jc0BHcm91cERvY3MuY29tAUYAAAARAAAACVQAAAAAAAAAAAAAAAFIAAAAFAAAAAAAAAAGegAAAAlBbm9ueW0gQS4GewAAABdHcm91cERvY3NAR3JvdXBEb2NzLmNvbQFMAAAAEQAAAAl8AAAAAQAAAAEAAAABTgAAABQAAAAAAAAABn0AAAAJQW5vbnltIEEuBn4AAAAXR3JvdXBEb2NzQEdyb3VwRG9jcy5jb20BUAAAABEAAA</vt:lpwstr>
  </property>
  <property fmtid="{D5CDD505-2E9C-101B-9397-08002B2CF9AE}" pid="7" name="Annotations_102">
    <vt:lpwstr>AJVAAAAAAAAAAAAAAAAVIAAAAUAAAAAAAAAAaAAAAACUFub255bSBBLgaBAAAAF0dyb3VwRG9jc0BHcm91cERvY3MuY29tB1MAAAAAAQAAAAQAAAAEIUdyb3VwRG9jcy5Bbm5vdGF0aW9uLk1vZGVscy5Qb2ludAIAAAAFfv///yFHcm91cERvY3MuQW5ub3RhdGlvbi5Nb2RlbHMuUG9pbnQCAAAAEjxYPmtfX0JhY2tpbmdGaWVsZBI8WT5rX</vt:lpwstr>
  </property>
  <property fmtid="{D5CDD505-2E9C-101B-9397-08002B2CF9AE}" pid="8" name="Annotations_103">
    <vt:lpwstr>19CYWNraW5nRmllbGQAAAsLAgAAAGCVzUNTM6VDAX3///9+////ISgJRFMzpUMBfP///37///9glc1DUzOFQwF7////fv///yEoCURTM4VDB1QAAAAAAQAAAAAAAAAEIUdyb3VwRG9jcy5Bbm5vdGF0aW9uLk1vZGVscy5SZXBseQIAAAAHVQAAAAABAAAABAAAAAQtR3JvdXBEb2NzLkFubm90YXRpb24uU2xpZGVzLkRlZmF1bHRTaGFwZVN0</vt:lpwstr>
  </property>
  <property fmtid="{D5CDD505-2E9C-101B-9397-08002B2CF9AE}" pid="9" name="Annotations_104">
    <vt:lpwstr>YXRlAgAAAAmGAAAADQMHWAAAAAABAAAABAAAAAQhR3JvdXBEb2NzLkFubm90YXRpb24uTW9kZWxzLlBvaW50AgAAAAF5////fv///wCYvkN+hntDAXj///9+////LcrhQ36Ge0MBd////37///8AmL5DGCBjQwF2////fv///y3K4UMYIGNDB1oAAAAAAQAAAAQAAAAELUdyb3VwRG9jcy5Bbm5vdGF0aW9uLlNsaWRlcy5EZWZhdWx0U2hhcGV</vt:lpwstr>
  </property>
  <property fmtid="{D5CDD505-2E9C-101B-9397-08002B2CF9AE}" pid="10" name="Annotations_105">
    <vt:lpwstr>TdGF0ZQIAAAAJiwAAAA0DB10AAAAAAQAAAAQAAAAEIUdyb3VwRG9jcy5Bbm5vdGF0aW9uLk1vZGVscy5Qb2ludAIAAAABdP///37///9zgORDfoZ7QwFz////fv///5qlEER+hntDAXL///9+////c4DkQxggY0MBcf///37///+apRBEGCBjQwdfAAAAAAEAAAAEAAAABC1Hcm91cERvY3MuQW5ub3RhdGlvbi5TbGlkZXMuRGVmYXVsdFNoYX</vt:lpwstr>
  </property>
  <property fmtid="{D5CDD505-2E9C-101B-9397-08002B2CF9AE}" pid="11" name="Annotations_106">
    <vt:lpwstr>BlU3RhdGUCAAAACYsAAAANAwdiAAAAAAEAAAAEAAAABCFHcm91cERvY3MuQW5ub3RhdGlvbi5Nb2RlbHMuUG9pbnQCAAAAAXD///9+////BACQQmgF8EMBb////37///8FlphDaAXwQwFu////fv///wQAkEICH+dDAW3///9+////BZaYQwIf50MHZAAAAAABAAAABAAAAAQtR3JvdXBEb2NzLkFubm90YXRpb24uU2xpZGVzLkRlZmF1bHRTa</vt:lpwstr>
  </property>
  <property fmtid="{D5CDD505-2E9C-101B-9397-08002B2CF9AE}" pid="12" name="Annotations_107">
    <vt:lpwstr>GFwZVN0YXRlAgAAAAmUAAAADQMHfAAAAAABAAAABAAAAAQhR3JvdXBEb2NzLkFubm90YXRpb24uTW9kZWxzLlJlcGx5AgAAAAmVAAAADQMFhgAAAC1Hcm91cERvY3MuQW5ub3RhdGlvbi5TbGlkZXMuRGVmYXVsdFNoYXBlU3RhdGUDAAAAHTxTaGFwZU9sZE5hbWU+a19fQmFja2luZ0ZpZWxkHjxHZW5lcmF0ZWROYW1lPmtfX0JhY2tpbmdG</vt:lpwstr>
  </property>
  <property fmtid="{D5CDD505-2E9C-101B-9397-08002B2CF9AE}" pid="13" name="Annotations_108">
    <vt:lpwstr>aWVsZCA8UGFyYWdyYXBoU3RhdGVzPmtfX0JhY2tpbmdGaWVsZAEBBDNHcm91cERvY3MuQW5ub3RhdGlvbi5TbGlkZXMuRGVmYXVsdFBhcmFncmFwaFN0YXRlW10CAAAAAgAAAAaWAAAAB1RpdGxlIDEGlwAAAChzaHRfYmU0ZjVjMzVfZDgwZV80ZTJhXzgyYzJfMWRiMGEwMGE5ZGQxCZgAAAABiwAAAIYAAAAGmQAAAApTdWJ0aXRsZSAyBpo</vt:lpwstr>
  </property>
  <property fmtid="{D5CDD505-2E9C-101B-9397-08002B2CF9AE}" pid="14" name="Annotations_109">
    <vt:lpwstr>AAAAoc2h0X2JiMWVhMGY5XzZjMDVfNDA1OV9hNzJmXzQ4YzhhY2E4YWEyOAmbAAAAAZQAAACGAAAABpwAAAAJVGV4dEJveCA1Bp0AAAAoc2h0XzU4NmQyNjcxXzdjYjZfNDkzYV9iNTFiX2M1NGIyYTg1ZDM1MgmeAAAABZUAAAAhR3JvdXBEb2NzLkFubm90YXRpb24uTW9kZWxzLlJlcGx5BQAAABM8SWQ+a19fQmFja2luZ0ZpZWxkFTxVc2</vt:lpwstr>
  </property>
  <property fmtid="{D5CDD505-2E9C-101B-9397-08002B2CF9AE}" pid="15" name="Annotations_11">
    <vt:lpwstr>W9ucy5HZW5lcmljLkxpc3RgMVtbR3JvdXBEb2NzLkFubm90YXRpb24uTW9kZWxzLlJlcGx5LCBHcm91cERvY3MuQW5ub3RhdGlvbiwgVmVyc2lvbj0yMC4xLjAuMCwgQ3VsdHVyZT1uZXV0cmFsLCBQdWJsaWNLZXlUb2tlbj03MTZmY2M1NTNhMjAxZTU2XV0rR3JvdXBEb2NzLkFubm90YXRpb24uT3B0aW9ucy5Bbm5vdGF0aW9uVHlwZQIA</vt:lpwstr>
  </property>
  <property fmtid="{D5CDD505-2E9C-101B-9397-08002B2CF9AE}" pid="16" name="Annotations_110">
    <vt:lpwstr>VyPmtfX0JhY2tpbmdGaWVsZBg8Q29tbWVudD5rX19CYWNraW5nRmllbGQaPFJlcGxpZWRPbj5rX19CYWNraW5nRmllbGQcPFBhcmVudFJlcGx5PmtfX0JhY2tpbmdGaWVsZAAEAQAECCBHcm91cERvY3MuQW5ub3RhdGlvbi5Nb2RlbHMuVXNlcgIAAAANIUdyb3VwRG9jcy5Bbm5vdGF0aW9uLk1vZGVscy5SZXBseQIAAAACAAAAAAAAAAmfA</vt:lpwstr>
  </property>
  <property fmtid="{D5CDD505-2E9C-101B-9397-08002B2CF9AE}" pid="17" name="Annotations_111">
    <vt:lpwstr>AAABqAAAAAFNjE2cHgDOnSLDKXVSAoHmAAAAAABAAAAAQAAAAQxR3JvdXBEb2NzLkFubm90YXRpb24uU2xpZGVzLkRlZmF1bHRQYXJhZ3JhcGhTdGF0ZQIAAAAJoQAAAAebAAAAAAEAAAABAAAABDFHcm91cERvY3MuQW5ub3RhdGlvbi5TbGlkZXMuRGVmYXVsdFBhcmFncmFwaFN0YXRlAgAAAAmiAAAAB54AAAAAAQAAAAEAAAAEMUdyb3Vw</vt:lpwstr>
  </property>
  <property fmtid="{D5CDD505-2E9C-101B-9397-08002B2CF9AE}" pid="18" name="Annotations_112">
    <vt:lpwstr>RG9jcy5Bbm5vdGF0aW9uLlNsaWRlcy5EZWZhdWx0UGFyYWdyYXBoU3RhdGUCAAAACaMAAAABnwAAABQAAAAAAAAABqQAAAAJQW5vbnltIEEuBqUAAAAXR3JvdXBEb2NzQEdyb3VwRG9jcy5jb20FoQAAADFHcm91cERvY3MuQW5ub3RhdGlvbi5TbGlkZXMuRGVmYXVsdFBhcmFncmFwaFN0YXRlEQAAAB48UGFyYWdyYXBoVGV4dD5rX19CYWN</vt:lpwstr>
  </property>
  <property fmtid="{D5CDD505-2E9C-101B-9397-08002B2CF9AE}" pid="19" name="Annotations_113">
    <vt:lpwstr>raW5nRmllbGQdPFBvcnRpb25TdGF0ZT5rX19CYWNraW5nRmllbGQhPEFmdGVyUmVwbGFjZVRleHQ+a19fQmFja2luZ0ZpZWxkHTxUZXh0QWxpZ21lbnQ+a19fQmFja2luZ0ZpZWxkGDxUYWJTaXplPmtfX0JhY2tpbmdGaWVsZBY8RGVwdGg+a19fQmFja2luZ0ZpZWxkIzxFYXN0QXNpYW5MaW5lQnJlYWs+a19fQmFja2luZ0ZpZWxkHjxGb2</vt:lpwstr>
  </property>
  <property fmtid="{D5CDD505-2E9C-101B-9397-08002B2CF9AE}" pid="20" name="Annotations_114">
    <vt:lpwstr>50QWxpZ25tZW50PmtfX0JhY2tpbmdGaWVsZCM8SGFuZ2luZ1B1bmN0dWF0aW9uPmtfX0JhY2tpbmdGaWVsZBc8SW5kZW50PmtfX0JhY2tpbmdGaWVsZB88TGF0aW5MaW5lQnJlYWs+a19fQmFja2luZ0ZpZWxkGzxNYXJnaW5MZWZ0PmtfX0JhY2tpbmdGaWVsZBw8TWFyZ2luUmlnaHQ+a19fQmFja2luZ0ZpZWxkHDxSaWdodFRvTGVmdD5rX</vt:lpwstr>
  </property>
  <property fmtid="{D5CDD505-2E9C-101B-9397-08002B2CF9AE}" pid="21" name="Annotations_115">
    <vt:lpwstr>19CYWNraW5nRmllbGQbPFNwYWNlQWZ0ZXI+a19fQmFja2luZ0ZpZWxkHDxTcGFjZUJlZm9yZT5rX19CYWNraW5nRmllbGQcPFNwYWNlV2l0aGluPmtfX0JhY2tpbmdGaWVsZAEEAQMDAwADAAMAAwMAAwMDMUdyb3VwRG9jcy5Bbm5vdGF0aW9uLlNsaWRlcy5EZWZhdWx0UG9ydGlvblN0YXRlW10CAAAADFN5c3RlbS5JbnQzMg1TeXN0ZW0u</vt:lpwstr>
  </property>
  <property fmtid="{D5CDD505-2E9C-101B-9397-08002B2CF9AE}" pid="22" name="Annotations_116">
    <vt:lpwstr>U2luZ2xlDFN5c3RlbS5JbnQxNgEMU3lzdGVtLkludDMyAQ1TeXN0ZW0uU2luZ2xlAQ1TeXN0ZW0uU2luZ2xlDVN5c3RlbS5TaW5nbGUBDVN5c3RlbS5TaW5nbGUNU3lzdGVtLlNpbmdsZQ1TeXN0ZW0uU2luZ2xlAgAAAAamAAAABlNsaWRlcwmnAAAACggI/////wgLAADA/wgHAAAACAj/////AAgLAADA/wAICwAAwP8ICwAAwP8ACAsAAMD</vt:lpwstr>
  </property>
  <property fmtid="{D5CDD505-2E9C-101B-9397-08002B2CF9AE}" pid="23" name="Annotations_117">
    <vt:lpwstr>/CAsAAMD/CAsAAMD/AaIAAAChAAAABqgAAAAWVGVzdGluZyB0ZXh0IGluIHNsaWRlcwmpAAAACggI/////wgLAADA/wgHAAAACAj/////AAgLAADA/wAICwAAwP8ICwAAwP8ACAsAAMD/CAsAAMD/CAsAAMD/AaMAAAChAAAABqoAAAAhSGVsbG8gU2lyaS4gV2hhdCBpcyB0aGUgZGF5IHRvZGF5CasAAAAKCAj/////CAsAAMD/CAcAAAAICP</vt:lpwstr>
  </property>
  <property fmtid="{D5CDD505-2E9C-101B-9397-08002B2CF9AE}" pid="24" name="Annotations_118">
    <vt:lpwstr>////8ACAsAAMD/AAgLAADA/wgLAADA/wAICwAAwP8ICwAAwP8ICwAAwP8HpwAAAAABAAAABgAAAAQvR3JvdXBEb2NzLkFubm90YXRpb24uU2xpZGVzLkRlZmF1bHRQb3J0aW9uU3RhdGUCAAAACawAAAAJrQAAAAmuAAAACa8AAAAJsAAAAAmxAAAAB6kAAAAAAQAAABYAAAAEL0dyb3VwRG9jcy5Bbm5vdGF0aW9uLlNsaWRlcy5EZWZhdWx0U</vt:lpwstr>
  </property>
  <property fmtid="{D5CDD505-2E9C-101B-9397-08002B2CF9AE}" pid="25" name="Annotations_119">
    <vt:lpwstr>G9ydGlvblN0YXRlAgAAAAmyAAAACbMAAAAJtAAAAAm1AAAACbYAAAAJtwAAAAm4AAAACbkAAAAJugAAAAm7AAAACbwAAAAJvQAAAAm+AAAACb8AAAAJwAAAAAnBAAAACcIAAAAJwwAAAAnEAAAACcUAAAAJxgAAAAnHAAAAB6sAAAAAAQAAACEAAAAEL0dyb3VwRG9jcy5Bbm5vdGF0aW9uLlNsaWRlcy5EZWZhdWx0UG9ydGlvblN0YXRlAgAA</vt:lpwstr>
  </property>
  <property fmtid="{D5CDD505-2E9C-101B-9397-08002B2CF9AE}" pid="26" name="Annotations_12">
    <vt:lpwstr>AAAgR3JvdXBEb2NzLkFubm90YXRpb24uTW9kZWxzLlVzZXICAAAAAgAAAAkVAAAAAQAAAEpmUVcMpdVICggIAAAAAAkWAAAACRcAAAAB6P///+3///8ACAAACRkAAAAFBQAAAEBHcm91cERvY3MuQW5ub3RhdGlvbi5Nb2RlbHMuQW5ub3RhdGlvbk1vZGVscy5TdHJpa2VvdXRBbm5vdGF0aW9uCwAAABo8Rm9udENvbG9yPmtfX0JhY2tpbmd</vt:lpwstr>
  </property>
  <property fmtid="{D5CDD505-2E9C-101B-9397-08002B2CF9AE}" pid="27" name="Annotations_120">
    <vt:lpwstr>AAnIAAAACckAAAAJygAAAAnLAAAACcwAAAAJzQAAAAnOAAAACc8AAAAJ0AAAAAnRAAAACdIAAAAJ0wAAAAnUAAAACdUAAAAJ1gAAAAnXAAAACdgAAAAJ2QAAAAnaAAAACdsAAAAJ3AAAAAndAAAACd4AAAAJ3wAAAAngAAAACeEAAAAJ4gAAAAnjAAAACeQAAAAJ5QAAAAnmAAAACecAAAAJ6AAAAAWsAAAAL0dyb3VwRG9jcy5Bbm5vdGF0aW9</vt:lpwstr>
  </property>
  <property fmtid="{D5CDD505-2E9C-101B-9397-08002B2CF9AE}" pid="28" name="Annotations_121">
    <vt:lpwstr>uLlNsaWRlcy5EZWZhdWx0UG9ydGlvblN0YXRlDAAAABw8UG9ydGlvblRleHQ+a19fQmFja2luZ0ZpZWxkGjxGb250Q29sb3I+a19fQmFja2luZ0ZpZWxkHzxIaWdobGlnaHRDb2xvcj5rX19CYWNraW5nRmllbGQePFN0cmlrZW91dFR5cGU+a19fQmFja2luZ0ZpZWxkHjxVbmRlcmxpbmVUeXBlPmtfX0JhY2tpbmdGaWVsZBk8RmlsbFR5cG</vt:lpwstr>
  </property>
  <property fmtid="{D5CDD505-2E9C-101B-9397-08002B2CF9AE}" pid="29" name="Annotations_122">
    <vt:lpwstr>U+a19fQmFja2luZ0ZpZWxkGTxGb250Qm9sZD5rX19CYWNraW5nRmllbGQbPEZvbnRJdGFsaWM+a19fQmFja2luZ0ZpZWxkGzxGb250SGVpZ2h0PmtfX0JhY2tpbmdGaWVsZBg8U3BhY2luZz5rX19CYWNraW5nRmllbGQbPEZvbnRGYW1pbHk+a19fQmFja2luZ0ZpZWxkFDxVcmw+a19fQmFja2luZ0ZpZWxkAQMDAwMDAAADAwEBDFN5c3Rlb</vt:lpwstr>
  </property>
  <property fmtid="{D5CDD505-2E9C-101B-9397-08002B2CF9AE}" pid="30" name="Annotations_123">
    <vt:lpwstr>S5JbnQzMgxTeXN0ZW0uSW50MzIMU3lzdGVtLkludDMyDFN5c3RlbS5JbnQzMgxTeXN0ZW0uSW50MzIBAQ1TeXN0ZW0uU2luZ2xlDVN5c3RlbS5TaW5nbGUCAAAABukAAAABUwgIAAAA/wgIAAAAAAgI/////wgI/////wgI/////wAACAsAAMD/CAsAAMD/CgoBrQAAAKwAAAAG6gAAAAFsCAgAAAD/CAgAAAAACAj/////CAj/////CAj/////</vt:lpwstr>
  </property>
  <property fmtid="{D5CDD505-2E9C-101B-9397-08002B2CF9AE}" pid="31" name="Annotations_124">
    <vt:lpwstr>AAAICwAAwP8ICwAAwP8KCgGuAAAArAAAAAbrAAAAAWkICAAAAP8ICAAAAAAICP////8ICP////8ICP////8AAAgLAADA/wgLAADA/woKAa8AAACsAAAABuwAAAABZAgIAAAA/wgIAAAAAAgI/////wgI/////wgI/////wAACAsAAMD/CAsAAMD/CgoBsAAAAKwAAAAG7QAAAAFlCAgAAAD/CAgAAAAACAj/////CAj/////CAj/////AAAICwA</vt:lpwstr>
  </property>
  <property fmtid="{D5CDD505-2E9C-101B-9397-08002B2CF9AE}" pid="32" name="Annotations_125">
    <vt:lpwstr>AwP8ICwAAwP8KCgGxAAAArAAAAAbuAAAAAXMICAAAAP8ICAAAAAAICP////8ICP////8ICP////8AAAgLAADA/wgLAADA/woKAbIAAACsAAAABu8AAAABVAgIAAAA/wgIAAAAAAgI/////wgI/////wgI/////wAACAsAAMD/CAsAAMD/CgoBswAAAKwAAAAG8AAAAAFlCAgAAAD/CAgAAAAACAj/////CAj/////CAj/////AAAICwAAwP8ICw</vt:lpwstr>
  </property>
  <property fmtid="{D5CDD505-2E9C-101B-9397-08002B2CF9AE}" pid="33" name="Annotations_126">
    <vt:lpwstr>AAwP8KCgG0AAAArAAAAAbxAAAAAXMICAAAAP8ICAAAAAAICP////8ICP////8ICP////8AAAgLAADA/wgLAADA/woKAbUAAACsAAAABvIAAAABdAgIAAAA/wgIAAAAAAgI/////wgI/////wgI/////wAACAsAAMD/CAsAAMD/CgoBtgAAAKwAAAAG8wAAAAFpCAgAAAD/CAgAAAAACAj/////CAj/////CAj/////AAAICwAAwP8ICwAAwP8KC</vt:lpwstr>
  </property>
  <property fmtid="{D5CDD505-2E9C-101B-9397-08002B2CF9AE}" pid="34" name="Annotations_127">
    <vt:lpwstr>gG3AAAArAAAAAb0AAAAAW4ICAAAAP8ICAAAAAAICP////8ICP////8ICP////8AAAgLAADA/wgLAADA/woKAbgAAACsAAAABvUAAAABZwgIAAAA/wgIAAAAAAgI/////wgI/////wgI/////wAACAsAAMD/CAsAAMD/CgoBuQAAAKwAAAAG9gAAAAEgCAgAAAD/CAgAAAAACAj/////CAj/////CAj/////AAAICwAAwP8ICwAAwP8KCgG6AAAA</vt:lpwstr>
  </property>
  <property fmtid="{D5CDD505-2E9C-101B-9397-08002B2CF9AE}" pid="35" name="Annotations_128">
    <vt:lpwstr>rAAAAAb3AAAAAXQICAAAAP8ICAAAAAAICP////8ICP////8ICP////8AAAgLAADA/wgLAADA/woKAbsAAACsAAAABvgAAAABZQgIAAAA/wgIAAAAAAgI/////wgI/////wgI/////wAACAsAAMD/CAsAAMD/CgoBvAAAAKwAAAAG+QAAAAF4CAgAAAD/CAgAAAAACAj/////CAj/////CAj/////AAAICwAAwP8ICwAAwP8KCgG9AAAArAAAAAb</vt:lpwstr>
  </property>
  <property fmtid="{D5CDD505-2E9C-101B-9397-08002B2CF9AE}" pid="36" name="Annotations_129">
    <vt:lpwstr>6AAAAAXQICAAAAP8ICAAAAAAICP////8ICP////8ICP////8AAAgLAADA/wgLAADA/woKAb4AAACsAAAABvsAAAABIAgIAAAA/wgIAAAAAAgI/////wgI/////wgI/////wAACAsAAMD/CAsAAMD/CgoBvwAAAKwAAAAG/AAAAAFpCAgAAAD/CAgAAAAACAj/////CAj/////CAj/////AAAICwAAwP8ICwAAwP8KCgHAAAAArAAAAAb9AAAAAW</vt:lpwstr>
  </property>
  <property fmtid="{D5CDD505-2E9C-101B-9397-08002B2CF9AE}" pid="37" name="Annotations_13">
    <vt:lpwstr>GaWVsZBg8T3BhY2l0eT5rX19CYWNraW5nRmllbGQXPFBvaW50cz5rX19CYWNraW5nRmllbGQiQW5ub3RhdGlvbkJhc2UrPElkPmtfX0JhY2tpbmdGaWVsZClBbm5vdGF0aW9uQmFzZSs8Q3JlYXRlZE9uPmtfX0JhY2tpbmdGaWVsZCdBbm5vdGF0aW9uQmFzZSs8TWVzc2FnZT5rX19CYWNraW5nRmllbGQqQW5ub3RhdGlvbkJhc2UrPFBhZ2</vt:lpwstr>
  </property>
  <property fmtid="{D5CDD505-2E9C-101B-9397-08002B2CF9AE}" pid="38" name="Annotations_130">
    <vt:lpwstr>4ICAAAAP8ICAAAAAAICP////8ICP////8ICP////8AAAgLAADA/wgLAADA/woKAcEAAACsAAAABv4AAAABIAgIAAAA/wgIAAAAAAgI/////wgI/////wgI/////wAACAsAAMD/CAsAAMD/CgoBwgAAAKwAAAAG/wAAAAFzCAgAAAD/CAgAAAAACAj/////CAj/////CAj/////AAAICwAAwP8ICwAAwP8KCgHDAAAArAAAAAYAAQAAAWwICAAAA</vt:lpwstr>
  </property>
  <property fmtid="{D5CDD505-2E9C-101B-9397-08002B2CF9AE}" pid="39" name="Annotations_131">
    <vt:lpwstr>P8ICAAAAAAICP////8ICP////8ICP////8AAAgLAADA/wgLAADA/woKAcQAAACsAAAABgEBAAABaQgIAAAA/wgIAAAAAAgI/////wgI/////wgI/////wAACAsAAMD/CAsAAMD/CgoBxQAAAKwAAAAGAgEAAAFkCAgAAAD/CAgAAAAACAj/////CAj/////CAj/////AAAICwAAwP8ICwAAwP8KCgHGAAAArAAAAAYDAQAAAWUICAAAAP8ICAAA</vt:lpwstr>
  </property>
  <property fmtid="{D5CDD505-2E9C-101B-9397-08002B2CF9AE}" pid="40" name="Annotations_132">
    <vt:lpwstr>AAAICP////8ICP////8ICP////8AAAgLAADA/wgLAADA/woKAccAAACsAAAABgQBAAABcwgIAAAA/wgIAAAAAAgI/////wgI/////wgI/////wAACAsAAMD/CAsAAMD/CgoByAAAAKwAAAAGBQEAAAFICAgAAAD/CAgAAAAACAj/////CAj/////CAj/////AAAICwAAwP8ICwAAwP8KCgHJAAAArAAAAAYGAQAAAWUICAAAAP8ICAAAAAAICP/</vt:lpwstr>
  </property>
  <property fmtid="{D5CDD505-2E9C-101B-9397-08002B2CF9AE}" pid="41" name="Annotations_133">
    <vt:lpwstr>///8ICP////8ICP////8AAAgLAADA/wgLAADA/woKAcoAAACsAAAABgcBAAABbAgIAAAA/wgIAAAAAAgI/////wgI/////wgI/////wAACAsAAMD/CAsAAMD/CgoBywAAAKwAAAAGCAEAAAFsCAgAAAD/CAgAAAAACAj/////CAj/////CAj/////AAAICwAAwP8ICwAAwP8KCgHMAAAArAAAAAYJAQAAAW8ICAAAAP8ICAAAAAAICP////8ICP</vt:lpwstr>
  </property>
  <property fmtid="{D5CDD505-2E9C-101B-9397-08002B2CF9AE}" pid="42" name="Annotations_134">
    <vt:lpwstr>////8ICP////8AAAgLAADA/wgLAADA/woKAc0AAACsAAAABgoBAAABIAgIAAAA/wgIAAAAAAgI/////wgI/////wgI/////wAACAsAAMD/CAsAAMD/CgoBzgAAAKwAAAAGCwEAAAFTCAgAAAD/CAgAAAAACAj/////CAj/////CAj/////AAAICwAAwP8ICwAAwP8KCgHPAAAArAAAAAYMAQAAAWkICAAAAP8ICAAAAAAICP////8ICP////8IC</vt:lpwstr>
  </property>
  <property fmtid="{D5CDD505-2E9C-101B-9397-08002B2CF9AE}" pid="43" name="Annotations_135">
    <vt:lpwstr>P////8AAAgLAADA/wgLAADA/woKAdAAAACsAAAABg0BAAABcggIAAAA/wgIAAAAAAgI/////wgI/////wgI/////wAACAsAAMD/CAsAAMD/CgoB0QAAAKwAAAAGDgEAAAFpCAgAAAD/CAgAAAAACAj/////CAj/////CAj/////AAAICwAAwP8ICwAAwP8KCgHSAAAArAAAAAYPAQAAAS4ICAAAAP8ICAAAAAAICP////8ICP////8ICP////8A</vt:lpwstr>
  </property>
  <property fmtid="{D5CDD505-2E9C-101B-9397-08002B2CF9AE}" pid="44" name="Annotations_136">
    <vt:lpwstr>AAgLAADA/wgLAADA/woKAdMAAACsAAAABhABAAABIAgIAAAA/wgIAAAAAAgI/////wgI/////wgI/////wAACAsAAMD/CAsAAMD/CgoB1AAAAKwAAAAGEQEAAAFXCAgAAAD/CAgAAAAACAj/////CAj/////CAj/////AAAICwAAwP8ICwAAwP8KCgHVAAAArAAAAAYSAQAAAWgICAAAAP8ICAAAAAAICP////8ICP////8ICP////8AAAgLAAD</vt:lpwstr>
  </property>
  <property fmtid="{D5CDD505-2E9C-101B-9397-08002B2CF9AE}" pid="45" name="Annotations_137">
    <vt:lpwstr>A/wgLAADA/woKAdYAAACsAAAABhMBAAABYQgIAAAA/wgIAAAAAAgI/////wgI/////wgI/////wAACAsAAMD/CAsAAMD/CgoB1wAAAKwAAAAGFAEAAAF0CAgAAAD/CAgAAAAACAj/////CAj/////CAj/////AAAICwAAwP8ICwAAwP8KCgHYAAAArAAAAAYVAQAAASAICAAAAP8ICAAAAAAICP////8ICP////8ICP////8AAAgLAADA/wgLAA</vt:lpwstr>
  </property>
  <property fmtid="{D5CDD505-2E9C-101B-9397-08002B2CF9AE}" pid="46" name="Annotations_138">
    <vt:lpwstr>DA/woKAdkAAACsAAAABhYBAAABaQgIAAAA/wgIAAAAAAgI/////wgI/////wgI/////wAACAsAAMD/CAsAAMD/CgoB2gAAAKwAAAAGFwEAAAFzCAgAAAD/CAgAAAAACAj/////CAj/////CAj/////AAAICwAAwP8ICwAAwP8KCgHbAAAArAAAAAYYAQAAASAICAAAAP8ICAAAAAAICP////8ICP////8ICP////8AAAgLAADA/wgLAADA/woKA</vt:lpwstr>
  </property>
  <property fmtid="{D5CDD505-2E9C-101B-9397-08002B2CF9AE}" pid="47" name="Annotations_139">
    <vt:lpwstr>dwAAACsAAAABhkBAAABdAgIAAAA/wgIAAAAAAgI/////wgI/////wgI/////wAACAsAAMD/CAsAAMD/CgoB3QAAAKwAAAAGGgEAAAFoCAgAAAD/CAgAAAAACAj/////CAj/////CAj/////AAAICwAAwP8ICwAAwP8KCgHeAAAArAAAAAYbAQAAAWUICAAAAP8ICAAAAAAICP////8ICP////8ICP////8AAAgLAADA/wgLAADA/woKAd8AAACs</vt:lpwstr>
  </property>
  <property fmtid="{D5CDD505-2E9C-101B-9397-08002B2CF9AE}" pid="48" name="Annotations_14">
    <vt:lpwstr>VOdW1iZXI+a19fQmFja2luZ0ZpZWxkJ0Fubm90YXRpb25CYXNlKzxSZXBsaWVzPmtfX0JhY2tpbmdGaWVsZDVBbm5vdGF0aW9uQmFzZSs8U3RhdGVCZWZvcmVBbm5vdGF0aW9uPmtfX0JhY2tpbmdGaWVsZCRBbm5vdGF0aW9uQmFzZSs8VHlwZT5rX19CYWNraW5nRmllbGQkQW5ub3RhdGlvbkJhc2UrPFVzZXI+a19fQmFja2luZ0ZpZWxkA</vt:lpwstr>
  </property>
  <property fmtid="{D5CDD505-2E9C-101B-9397-08002B2CF9AE}" pid="49" name="Annotations_140">
    <vt:lpwstr>AAAABhwBAAABIAgIAAAA/wgIAAAAAAgI/////wgI/////wgI/////wAACAsAAMD/CAsAAMD/CgoB4AAAAKwAAAAGHQEAAAFkCAgAAAD/CAgAAAAACAj/////CAj/////CAj/////AAAICwAAwP8ICwAAwP8KCgHhAAAArAAAAAYeAQAAAWEICAAAAP8ICAAAAAAICP////8ICP////8ICP////8AAAgLAADA/wgLAADA/woKAeIAAACsAAAABh8</vt:lpwstr>
  </property>
  <property fmtid="{D5CDD505-2E9C-101B-9397-08002B2CF9AE}" pid="50" name="Annotations_141">
    <vt:lpwstr>BAAABeQgIAAAA/wgIAAAAAAgI/////wgI/////wgI/////wAACAsAAMD/CAsAAMD/CgoB4wAAAKwAAAAGIAEAAAEgCAgAAAD/CAgAAAAACAj/////CAj/////CAj/////AAAICwAAwP8ICwAAwP8KCgHkAAAArAAAAAYhAQAAAXQICAAAAP8ICAAAAAAICP////8ICP////8ICP////8AAAgLAADA/wgLAADA/woKAeUAAACsAAAABiIBAAABbw</vt:lpwstr>
  </property>
  <property fmtid="{D5CDD505-2E9C-101B-9397-08002B2CF9AE}" pid="51" name="Annotations_142">
    <vt:lpwstr>gIAAAA/wgIAAAAAAgI/////wgI/////wgI/////wAACAsAAMD/CAsAAMD/CgoB5gAAAKwAAAAGIwEAAAFkCAgAAAD/CAgAAAAACAj/////CAj/////CAj/////AAAICwAAwP8ICwAAwP8KCgHnAAAArAAAAAYkAQAAAWEICAAAAP8ICAAAAAAICP////8ICP////8ICP////8AAAgLAADA/wgLAADA/woKAegAAACsAAAABiUBAAABeQgIAAAA/</vt:lpwstr>
  </property>
  <property fmtid="{D5CDD505-2E9C-101B-9397-08002B2CF9AE}" pid="52" name="Annotations_143">
    <vt:lpwstr>wgIAAAAAAgI/////wgI/////wgI/////wAACAsAAMD/CAsAAMD/CgoL</vt:lpwstr>
  </property>
  <property fmtid="{D5CDD505-2E9C-101B-9397-08002B2CF9AE}" pid="53" name="Annotations_15">
    <vt:lpwstr>wMDAAABAwMCBAQMU3lzdGVtLkludDMyDVN5c3RlbS5Eb3VibGWgAVN5c3RlbS5Db2xsZWN0aW9ucy5HZW5lcmljLkxpc3RgMVtbR3JvdXBEb2NzLkFubm90YXRpb24uTW9kZWxzLlBvaW50LCBHcm91cERvY3MuQW5ub3RhdGlvbiwgVmVyc2lvbj0yMC4xLjAuMCwgQ3VsdHVyZT1uZXV0cmFsLCBQdWJsaWNLZXlUb2tlbj03MTZmY2M1NTNh</vt:lpwstr>
  </property>
  <property fmtid="{D5CDD505-2E9C-101B-9397-08002B2CF9AE}" pid="54" name="Annotations_16">
    <vt:lpwstr>MjAxZTU2XV0IDQxTeXN0ZW0uSW50MzKgAVN5c3RlbS5Db2xsZWN0aW9ucy5HZW5lcmljLkxpc3RgMVtbR3JvdXBEb2NzLkFubm90YXRpb24uTW9kZWxzLlJlcGx5LCBHcm91cERvY3MuQW5ub3RhdGlvbiwgVmVyc2lvbj0yMC4xLjAuMCwgQ3VsdHVyZT1uZXV0cmFsLCBQdWJsaWNLZXlUb2tlbj03MTZmY2M1NTNhMjAxZTU2XV0rR3JvdXB</vt:lpwstr>
  </property>
  <property fmtid="{D5CDD505-2E9C-101B-9397-08002B2CF9AE}" pid="55" name="Annotations_17">
    <vt:lpwstr>Eb2NzLkFubm90YXRpb24uT3B0aW9ucy5Bbm5vdGF0aW9uVHlwZQIAAAAgR3JvdXBEb2NzLkFubm90YXRpb24uTW9kZWxzLlVzZXICAAAAAgAAAAgIAAAAAAgGAAAAAAAA8D8JGgAAAAIAAAApc35bDKXVSAoICAAAAAAJGwAAAAkcAAAAAeP////t////ACAAAAkeAAAABQYAAABAR3JvdXBEb2NzLkFubm90YXRpb24uTW9kZWxzLkFubm90YX</vt:lpwstr>
  </property>
  <property fmtid="{D5CDD505-2E9C-101B-9397-08002B2CF9AE}" pid="56" name="Annotations_18">
    <vt:lpwstr>Rpb25Nb2RlbHMuVW5kZXJsaW5lQW5ub3RhdGlvbgsAAAAaPEZvbnRDb2xvcj5rX19CYWNraW5nRmllbGQYPE9wYWNpdHk+a19fQmFja2luZ0ZpZWxkFzxQb2ludHM+a19fQmFja2luZ0ZpZWxkIkFubm90YXRpb25CYXNlKzxJZD5rX19CYWNraW5nRmllbGQpQW5ub3RhdGlvbkJhc2UrPENyZWF0ZWRPbj5rX19CYWNraW5nRmllbGQnQW5ub</vt:lpwstr>
  </property>
  <property fmtid="{D5CDD505-2E9C-101B-9397-08002B2CF9AE}" pid="57" name="Annotations_19">
    <vt:lpwstr>3RhdGlvbkJhc2UrPE1lc3NhZ2U+a19fQmFja2luZ0ZpZWxkKkFubm90YXRpb25CYXNlKzxQYWdlTnVtYmVyPmtfX0JhY2tpbmdGaWVsZCdBbm5vdGF0aW9uQmFzZSs8UmVwbGllcz5rX19CYWNraW5nRmllbGQ1QW5ub3RhdGlvbkJhc2UrPFN0YXRlQmVmb3JlQW5ub3RhdGlvbj5rX19CYWNraW5nRmllbGQkQW5ub3RhdGlvbkJhc2UrPFR5</vt:lpwstr>
  </property>
  <property fmtid="{D5CDD505-2E9C-101B-9397-08002B2CF9AE}" pid="58" name="Annotations_2">
    <vt:lpwstr>5nRmllbGQYPE9wYWNpdHk+a19fQmFja2luZ0ZpZWxkFzxQb2ludHM+a19fQmFja2luZ0ZpZWxkIkFubm90YXRpb25CYXNlKzxJZD5rX19CYWNraW5nRmllbGQpQW5ub3RhdGlvbkJhc2UrPENyZWF0ZWRPbj5rX19CYWNraW5nRmllbGQnQW5ub3RhdGlvbkJhc2UrPE1lc3NhZ2U+a19fQmFja2luZ0ZpZWxkKkFubm90YXRpb25CYXNlKzxQY</vt:lpwstr>
  </property>
  <property fmtid="{D5CDD505-2E9C-101B-9397-08002B2CF9AE}" pid="59" name="Annotations_20">
    <vt:lpwstr>cGU+a19fQmFja2luZ0ZpZWxkJEFubm90YXRpb25CYXNlKzxVc2VyPmtfX0JhY2tpbmdGaWVsZAMDAwAAAQMDAgQEDFN5c3RlbS5JbnQzMg1TeXN0ZW0uRG91YmxloAFTeXN0ZW0uQ29sbGVjdGlvbnMuR2VuZXJpYy5MaXN0YDFbW0dyb3VwRG9jcy5Bbm5vdGF0aW9uLk1vZGVscy5Qb2ludCwgR3JvdXBEb2NzLkFubm90YXRpb24sIFZlcnN</vt:lpwstr>
  </property>
  <property fmtid="{D5CDD505-2E9C-101B-9397-08002B2CF9AE}" pid="60" name="Annotations_21">
    <vt:lpwstr>pb249MjAuMS4wLjAsIEN1bHR1cmU9bmV1dHJhbCwgUHVibGljS2V5VG9rZW49NzE2ZmNjNTUzYTIwMWU1Nl1dCA0MU3lzdGVtLkludDMyoAFTeXN0ZW0uQ29sbGVjdGlvbnMuR2VuZXJpYy5MaXN0YDFbW0dyb3VwRG9jcy5Bbm5vdGF0aW9uLk1vZGVscy5SZXBseSwgR3JvdXBEb2NzLkFubm90YXRpb24sIFZlcnNpb249MjAuMS4wLjAsIE</vt:lpwstr>
  </property>
  <property fmtid="{D5CDD505-2E9C-101B-9397-08002B2CF9AE}" pid="61" name="Annotations_22">
    <vt:lpwstr>N1bHR1cmU9bmV1dHJhbCwgUHVibGljS2V5VG9rZW49NzE2ZmNjNTUzYTIwMWU1Nl1dK0dyb3VwRG9jcy5Bbm5vdGF0aW9uLk9wdGlvbnMuQW5ub3RhdGlvblR5cGUCAAAAIEdyb3VwRG9jcy5Bbm5vdGF0aW9uLk1vZGVscy5Vc2VyAgAAAAIAAAAICAAAAAAIBgAAAAAAAPA/CR8AAAADAAAAWbZYXgyl1UgKCAgBAAAACSAAAAAJIQAAAAHe/</vt:lpwstr>
  </property>
  <property fmtid="{D5CDD505-2E9C-101B-9397-08002B2CF9AE}" pid="62" name="Annotations_23">
    <vt:lpwstr>///7f///wBAAAAJIwAAAAUHAAAAO0dyb3VwRG9jcy5Bbm5vdGF0aW9uLk1vZGVscy5Bbm5vdGF0aW9uTW9kZWxzLkFyZWFBbm5vdGF0aW9uDgAAACA8QmFja2dyb3VuZENvbG9yPmtfX0JhY2tpbmdGaWVsZBQ8Qm94PmtfX0JhY2tpbmdGaWVsZBg8T3BhY2l0eT5rX19CYWNraW5nRmllbGQZPFBlbkNvbG9yPmtfX0JhY2tpbmdGaWVsZBk8</vt:lpwstr>
  </property>
  <property fmtid="{D5CDD505-2E9C-101B-9397-08002B2CF9AE}" pid="63" name="Annotations_24">
    <vt:lpwstr>UGVuU3R5bGU+a19fQmFja2luZ0ZpZWxkGTxQZW5XaWR0aD5rX19CYWNraW5nRmllbGQiQW5ub3RhdGlvbkJhc2UrPElkPmtfX0JhY2tpbmdGaWVsZClBbm5vdGF0aW9uQmFzZSs8Q3JlYXRlZE9uPmtfX0JhY2tpbmdGaWVsZCdBbm5vdGF0aW9uQmFzZSs8TWVzc2FnZT5rX19CYWNraW5nRmllbGQqQW5ub3RhdGlvbkJhc2UrPFBhZ2VOdW1</vt:lpwstr>
  </property>
  <property fmtid="{D5CDD505-2E9C-101B-9397-08002B2CF9AE}" pid="64" name="Annotations_25">
    <vt:lpwstr>iZXI+a19fQmFja2luZ0ZpZWxkJ0Fubm90YXRpb25CYXNlKzxSZXBsaWVzPmtfX0JhY2tpbmdGaWVsZDVBbm5vdGF0aW9uQmFzZSs8U3RhdGVCZWZvcmVBbm5vdGF0aW9uPmtfX0JhY2tpbmdGaWVsZCRBbm5vdGF0aW9uQmFzZSs8VHlwZT5rX19CYWNraW5nRmllbGQkQW5ub3RhdGlvbkJhc2UrPFVzZXI+a19fQmFja2luZ0ZpZWxkAwQDAw</vt:lpwstr>
  </property>
  <property fmtid="{D5CDD505-2E9C-101B-9397-08002B2CF9AE}" pid="65" name="Annotations_26">
    <vt:lpwstr>QDAAABAwMCBARuU3lzdGVtLk51bGxhYmxlYDFbW1N5c3RlbS5JbnQzMiwgbXNjb3JsaWIsIFZlcnNpb249NC4wLjAuMCwgQ3VsdHVyZT1uZXV0cmFsLCBQdWJsaWNLZXlUb2tlbj1iNzdhNWM1NjE5MzRlMDg5XV0lR3JvdXBEb2NzLkFubm90YXRpb24uTW9kZWxzLlJlY3RhbmdsZQIAAAANU3lzdGVtLkRvdWJsZQxTeXN0ZW0uSW50MzIkR</vt:lpwstr>
  </property>
  <property fmtid="{D5CDD505-2E9C-101B-9397-08002B2CF9AE}" pid="66" name="Annotations_27">
    <vt:lpwstr>3JvdXBEb2NzLkFubm90YXRpb24uTW9kZWxzLlBlblN0eWxlAgAAAAtTeXN0ZW0uQnl0ZQgNDFN5c3RlbS5JbnQzMqABU3lzdGVtLkNvbGxlY3Rpb25zLkdlbmVyaWMuTGlzdGAxW1tHcm91cERvY3MuQW5ub3RhdGlvbi5Nb2RlbHMuUmVwbHksIEdyb3VwRG9jcy5Bbm5vdGF0aW9uLCBWZXJzaW9uPTIwLjEuMC4wLCBDdWx0dXJlPW5ldXRy</vt:lpwstr>
  </property>
  <property fmtid="{D5CDD505-2E9C-101B-9397-08002B2CF9AE}" pid="67" name="Annotations_28">
    <vt:lpwstr>YWwsIFB1YmxpY0tleVRva2VuPTcxNmZjYzU1M2EyMDFlNTZdXStHcm91cERvY3MuQW5ub3RhdGlvbi5PcHRpb25zLkFubm90YXRpb25UeXBlAgAAACBHcm91cERvY3MuQW5ub3RhdGlvbi5Nb2RlbHMuVXNlcgIAAAACAAAACgXc////JUdyb3VwRG9jcy5Bbm5vdGF0aW9uLk1vZGVscy5SZWN0YW5nbGUEAAAAEjxYPmtfX0JhY2tpbmdGaWV</vt:lpwstr>
  </property>
  <property fmtid="{D5CDD505-2E9C-101B-9397-08002B2CF9AE}" pid="68" name="Annotations_29">
    <vt:lpwstr>sZBI8WT5rX19CYWNraW5nRmllbGQWPFdpZHRoPmtfX0JhY2tpbmdGaWVsZBc8SGVpZ2h0PmtfX0JhY2tpbmdGaWVsZAAAAAALCwsLAgAAAOrJuEIkWmFCGb8dQ2X8ZkMIBgAAAAAAAPA/CAiJUxIABdv///8kR3JvdXBEb2NzLkFubm90YXRpb24uTW9kZWxzLlBlblN0eWxlAQAAAAd2YWx1ZV9fAAICAAAAAAgCAQQAAAAurQ9jDKXVSAoICA</vt:lpwstr>
  </property>
  <property fmtid="{D5CDD505-2E9C-101B-9397-08002B2CF9AE}" pid="69" name="Annotations_3">
    <vt:lpwstr>WdlTnVtYmVyPmtfX0JhY2tpbmdGaWVsZCdBbm5vdGF0aW9uQmFzZSs8UmVwbGllcz5rX19CYWNraW5nRmllbGQ1QW5ub3RhdGlvbkJhc2UrPFN0YXRlQmVmb3JlQW5ub3RhdGlvbj5rX19CYWNraW5nRmllbGQkQW5ub3RhdGlvbkJhc2UrPFR5cGU+a19fQmFja2luZ0ZpZWxkJEFubm90YXRpb25CYXNlKzxVc2VyPmtfX0JhY2tpbmdGaWVs</vt:lpwstr>
  </property>
  <property fmtid="{D5CDD505-2E9C-101B-9397-08002B2CF9AE}" pid="70" name="Annotations_30">
    <vt:lpwstr>AAAAAJJgAAAAoB2f///+3///8CAAAACSgAAAAFCAAAAD5Hcm91cERvY3MuQW5ub3RhdGlvbi5Nb2RlbHMuQW5ub3RhdGlvbk1vZGVscy5FbGxpcHNlQW5ub3RhdGlvbg4AAAAgPEJhY2tncm91bmRDb2xvcj5rX19CYWNraW5nRmllbGQUPEJveD5rX19CYWNraW5nRmllbGQYPE9wYWNpdHk+a19fQmFja2luZ0ZpZWxkGTxQZW5Db2xvcj5rX</vt:lpwstr>
  </property>
  <property fmtid="{D5CDD505-2E9C-101B-9397-08002B2CF9AE}" pid="71" name="Annotations_31">
    <vt:lpwstr>19CYWNraW5nRmllbGQZPFBlblN0eWxlPmtfX0JhY2tpbmdGaWVsZBk8UGVuV2lkdGg+a19fQmFja2luZ0ZpZWxkIkFubm90YXRpb25CYXNlKzxJZD5rX19CYWNraW5nRmllbGQpQW5ub3RhdGlvbkJhc2UrPENyZWF0ZWRPbj5rX19CYWNraW5nRmllbGQnQW5ub3RhdGlvbkJhc2UrPE1lc3NhZ2U+a19fQmFja2luZ0ZpZWxkKkFubm90YXRp</vt:lpwstr>
  </property>
  <property fmtid="{D5CDD505-2E9C-101B-9397-08002B2CF9AE}" pid="72" name="Annotations_32">
    <vt:lpwstr>b25CYXNlKzxQYWdlTnVtYmVyPmtfX0JhY2tpbmdGaWVsZCdBbm5vdGF0aW9uQmFzZSs8UmVwbGllcz5rX19CYWNraW5nRmllbGQ1QW5ub3RhdGlvbkJhc2UrPFN0YXRlQmVmb3JlQW5ub3RhdGlvbj5rX19CYWNraW5nRmllbGQkQW5ub3RhdGlvbkJhc2UrPFR5cGU+a19fQmFja2luZ0ZpZWxkJEFubm90YXRpb25CYXNlKzxVc2VyPmtfX0J</vt:lpwstr>
  </property>
  <property fmtid="{D5CDD505-2E9C-101B-9397-08002B2CF9AE}" pid="73" name="Annotations_33">
    <vt:lpwstr>hY2tpbmdGaWVsZAMEAwMEAwAAAQMDAgQEblN5c3RlbS5OdWxsYWJsZWAxW1tTeXN0ZW0uSW50MzIsIG1zY29ybGliLCBWZXJzaW9uPTQuMC4wLjAsIEN1bHR1cmU9bmV1dHJhbCwgUHVibGljS2V5VG9rZW49Yjc3YTVjNTYxOTM0ZTA4OV1dJUdyb3VwRG9jcy5Bbm5vdGF0aW9uLk1vZGVscy5SZWN0YW5nbGUCAAAADVN5c3RlbS5Eb3VibG</vt:lpwstr>
  </property>
  <property fmtid="{D5CDD505-2E9C-101B-9397-08002B2CF9AE}" pid="74" name="Annotations_34">
    <vt:lpwstr>UMU3lzdGVtLkludDMyJEdyb3VwRG9jcy5Bbm5vdGF0aW9uLk1vZGVscy5QZW5TdHlsZQIAAAALU3lzdGVtLkJ5dGUIDQxTeXN0ZW0uSW50MzKgAVN5c3RlbS5Db2xsZWN0aW9ucy5HZW5lcmljLkxpc3RgMVtbR3JvdXBEb2NzLkFubm90YXRpb24uTW9kZWxzLlJlcGx5LCBHcm91cERvY3MuQW5ub3RhdGlvbiwgVmVyc2lvbj0yMC4xLjAuM</vt:lpwstr>
  </property>
  <property fmtid="{D5CDD505-2E9C-101B-9397-08002B2CF9AE}" pid="75" name="Annotations_35">
    <vt:lpwstr>CwgQ3VsdHVyZT1uZXV0cmFsLCBQdWJsaWNLZXlUb2tlbj03MTZmY2M1NTNhMjAxZTU2XV0rR3JvdXBEb2NzLkFubm90YXRpb24uT3B0aW9ucy5Bbm5vdGF0aW9uVHlwZQIAAAAgR3JvdXBEb2NzLkFubm90YXRpb24uTW9kZWxzLlVzZXICAAAAAgAAAAoB1////9z///9XdThD8qv4Qhm/HUNl/GZDCAYAAAAAAADwPwgIiVMSAAHW////2///</vt:lpwstr>
  </property>
  <property fmtid="{D5CDD505-2E9C-101B-9397-08002B2CF9AE}" pid="76" name="Annotations_36">
    <vt:lpwstr>/wAIAgEFAAAALq0PYwyl1UgKCAgAAAAACSsAAAAKAdT////t////EAAAAAktAAAABQkAAAA8R3JvdXBEb2NzLkFubm90YXRpb24uTW9kZWxzLkFubm90YXRpb25Nb2RlbHMuUG9pbnRBbm5vdGF0aW9uCQAAABQ8Qm94PmtfX0JhY2tpbmdGaWVsZCJBbm5vdGF0aW9uQmFzZSs8SWQ+a19fQmFja2luZ0ZpZWxkKUFubm90YXRpb25CYXNlKzx</vt:lpwstr>
  </property>
  <property fmtid="{D5CDD505-2E9C-101B-9397-08002B2CF9AE}" pid="77" name="Annotations_37">
    <vt:lpwstr>DcmVhdGVkT24+a19fQmFja2luZ0ZpZWxkJ0Fubm90YXRpb25CYXNlKzxNZXNzYWdlPmtfX0JhY2tpbmdGaWVsZCpBbm5vdGF0aW9uQmFzZSs8UGFnZU51bWJlcj5rX19CYWNraW5nRmllbGQnQW5ub3RhdGlvbkJhc2UrPFJlcGxpZXM+a19fQmFja2luZ0ZpZWxkNUFubm90YXRpb25CYXNlKzxTdGF0ZUJlZm9yZUFubm90YXRpb24+a19fQm</vt:lpwstr>
  </property>
  <property fmtid="{D5CDD505-2E9C-101B-9397-08002B2CF9AE}" pid="78" name="Annotations_38">
    <vt:lpwstr>Fja2luZ0ZpZWxkJEFubm90YXRpb25CYXNlKzxUeXBlPmtfX0JhY2tpbmdGaWVsZCRBbm5vdGF0aW9uQmFzZSs8VXNlcj5rX19CYWNraW5nRmllbGQEAAABAwMCBAQlR3JvdXBEb2NzLkFubm90YXRpb24uTW9kZWxzLlJlY3RhbmdsZQIAAAAIDQxTeXN0ZW0uSW50MzKgAVN5c3RlbS5Db2xsZWN0aW9ucy5HZW5lcmljLkxpc3RgMVtbR3Jvd</vt:lpwstr>
  </property>
  <property fmtid="{D5CDD505-2E9C-101B-9397-08002B2CF9AE}" pid="79" name="Annotations_39">
    <vt:lpwstr>XBEb2NzLkFubm90YXRpb24uTW9kZWxzLlJlcGx5LCBHcm91cERvY3MuQW5ub3RhdGlvbiwgVmVyc2lvbj0yMC4xLjAuMCwgQ3VsdHVyZT1uZXV0cmFsLCBQdWJsaWNLZXlUb2tlbj03MTZmY2M1NTNhMjAxZTU2XV0rR3JvdXBEb2NzLkFubm90YXRpb24uT3B0aW9ucy5Bbm5vdGF0aW9uVHlwZQIAAAAgR3JvdXBEb2NzLkFubm90YXRpb24u</vt:lpwstr>
  </property>
  <property fmtid="{D5CDD505-2E9C-101B-9397-08002B2CF9AE}" pid="80" name="Annotations_4">
    <vt:lpwstr>ZAMDAwMAAAEDAwIEBG5TeXN0ZW0uTnVsbGFibGVgMVtbU3lzdGVtLkludDMyLCBtc2NvcmxpYiwgVmVyc2lvbj00LjAuMC4wLCBDdWx0dXJlPW5ldXRyYWwsIFB1YmxpY0tleVRva2VuPWI3N2E1YzU2MTkzNGUwODldXQxTeXN0ZW0uSW50MzINU3lzdGVtLkRvdWJsZaABU3lzdGVtLkNvbGxlY3Rpb25zLkdlbmVyaWMuTGlzdGAxW1tHcm9</vt:lpwstr>
  </property>
  <property fmtid="{D5CDD505-2E9C-101B-9397-08002B2CF9AE}" pid="81" name="Annotations_40">
    <vt:lpwstr>TW9kZWxzLlVzZXICAAAAAgAAAAHS////3P////VkrENItIJCAAAAAAAAAAAGAAAAhqRUZQyl1UgKCAgAAAAACS8AAAAKAdD////t////QAAAAAkxAAAABQoAAAA/R3JvdXBEb2NzLkFubm90YXRpb24uTW9kZWxzLkFubm90YXRpb25Nb2RlbHMuUG9seWxpbmVBbm5vdGF0aW9uDgAAABQ8Qm94PmtfX0JhY2tpbmdGaWVsZBg8T3BhY2l0eT5</vt:lpwstr>
  </property>
  <property fmtid="{D5CDD505-2E9C-101B-9397-08002B2CF9AE}" pid="82" name="Annotations_41">
    <vt:lpwstr>rX19CYWNraW5nRmllbGQZPFBlbkNvbG9yPmtfX0JhY2tpbmdGaWVsZBk8UGVuU3R5bGU+a19fQmFja2luZ0ZpZWxkGTxQZW5XaWR0aD5rX19CYWNraW5nRmllbGQYPFN2Z1BhdGg+a19fQmFja2luZ0ZpZWxkIkFubm90YXRpb25CYXNlKzxJZD5rX19CYWNraW5nRmllbGQpQW5ub3RhdGlvbkJhc2UrPENyZWF0ZWRPbj5rX19CYWNraW5nRm</vt:lpwstr>
  </property>
  <property fmtid="{D5CDD505-2E9C-101B-9397-08002B2CF9AE}" pid="83" name="Annotations_42">
    <vt:lpwstr>llbGQnQW5ub3RhdGlvbkJhc2UrPE1lc3NhZ2U+a19fQmFja2luZ0ZpZWxkKkFubm90YXRpb25CYXNlKzxQYWdlTnVtYmVyPmtfX0JhY2tpbmdGaWVsZCdBbm5vdGF0aW9uQmFzZSs8UmVwbGllcz5rX19CYWNraW5nRmllbGQ1QW5ub3RhdGlvbkJhc2UrPFN0YXRlQmVmb3JlQW5ub3RhdGlvbj5rX19CYWNraW5nRmllbGQkQW5ub3RhdGlvb</vt:lpwstr>
  </property>
  <property fmtid="{D5CDD505-2E9C-101B-9397-08002B2CF9AE}" pid="84" name="Annotations_43">
    <vt:lpwstr>kJhc2UrPFR5cGU+a19fQmFja2luZ0ZpZWxkJEFubm90YXRpb25CYXNlKzxVc2VyPmtfX0JhY2tpbmdGaWVsZAQDAwQDAQAAAQMDAgQEJUdyb3VwRG9jcy5Bbm5vdGF0aW9uLk1vZGVscy5SZWN0YW5nbGUCAAAADVN5c3RlbS5Eb3VibGUMU3lzdGVtLkludDMyJEdyb3VwRG9jcy5Bbm5vdGF0aW9uLk1vZGVscy5QZW5TdHlsZQIAAAALU3lz</vt:lpwstr>
  </property>
  <property fmtid="{D5CDD505-2E9C-101B-9397-08002B2CF9AE}" pid="85" name="Annotations_44">
    <vt:lpwstr>dGVtLkJ5dGUIDQxTeXN0ZW0uSW50MzKgAVN5c3RlbS5Db2xsZWN0aW9ucy5HZW5lcmljLkxpc3RgMVtbR3JvdXBEb2NzLkFubm90YXRpb24uTW9kZWxzLlJlcGx5LCBHcm91cERvY3MuQW5ub3RhdGlvbiwgVmVyc2lvbj0yMC4xLjAuMCwgQ3VsdHVyZT1uZXV0cmFsLCBQdWJsaWNLZXlUb2tlbj03MTZmY2M1NTNhMjAxZTU2XV0rR3JvdXB</vt:lpwstr>
  </property>
  <property fmtid="{D5CDD505-2E9C-101B-9397-08002B2CF9AE}" pid="86" name="Annotations_45">
    <vt:lpwstr>Eb2NzLkFubm90YXRpb24uT3B0aW9ucy5Bbm5vdGF0aW9uVHlwZQIAAAAgR3JvdXBEb2NzLkFubm90YXRpb24uTW9kZWxzLlVzZXICAAAAAgAAAAHO////3P///+AuxUPuUk9CBIneQ2FzAEMIBgAAAAAAAPA/CAiJUxIAAc3////b////AAgCAQY0AAAAhhhNMzk0LjM2NjE5NzE4MzA5ODYsMTUwLjk4NTkxNTQ5Mjk1Nzc2bDMuMzgwMjgxNj</vt:lpwstr>
  </property>
  <property fmtid="{D5CDD505-2E9C-101B-9397-08002B2CF9AE}" pid="87" name="Annotations_46">
    <vt:lpwstr>kwMTQwODQ1NSwwbDEuMTI2NzYwNTYzMzgwMjgxNywtMi4yNTM1MjExMjY3NjA1NjM1bDcuODg3MzIzOTQzNjYxOTcyLC03Ljg4NzMyMzk0MzY2MTk3MmwxMy41MjExMjY3NjA1NjMzODIsLTExLjI2NzYwNTYzMzgwMjgxOGwxMi4zOTQzNjYxOTcxODMxLC0xMC4xNDA4NDUwNzA0MjI1MzZsMTMuNTIxMTI2NzYwNTYzMzgyLC0xMC4xNDA4N</vt:lpwstr>
  </property>
  <property fmtid="{D5CDD505-2E9C-101B-9397-08002B2CF9AE}" pid="88" name="Annotations_47">
    <vt:lpwstr>DUwNzA0MjI1MzZsMTEuMjY3NjA1NjMzODAyODE4LC03Ljg4NzMyMzk0MzY2MTk3MmwxOC4wMjgxNjkwMTQwODQ1MDgsLTEyLjM5NDM2NjE5NzE4MzFsMTMuNTIxMTI2NzYwNTYzMzgyLC05LjAxNDA4NDUwNzA0MjI1NGwxMS4yNjc2MDU2MzM4MDI4MTgsLTYuNzYwNTYzMzgwMjgxNjkxbDcuODg3MzIzOTQzNjYxOTcyLC02Ljc2MDU2MzM4</vt:lpwstr>
  </property>
  <property fmtid="{D5CDD505-2E9C-101B-9397-08002B2CF9AE}" pid="89" name="Annotations_48">
    <vt:lpwstr>MDI4MTY5MWw3Ljg4NzMyMzk0MzY2MTk3MiwtNS42MzM4MDI4MTY5MDE0MDlsNS42MzM4MDI4MTY5MDE0MDksLTMuMzgwMjgxNjkwMTQwODQ1NWw1LjYzMzgwMjgxNjkwMTQwOSwtNC41MDcwNDIyNTM1MjExMjdsMS4xMjY3NjA1NjMzODAyODE3LC0xLjEyNjc2MDU2MzM4MDI4MTdsMi4yNTM1MjExMjY3NjA1NjM1LDBsMy4zODAyODE2OTA</vt:lpwstr>
  </property>
  <property fmtid="{D5CDD505-2E9C-101B-9397-08002B2CF9AE}" pid="90" name="Annotations_49">
    <vt:lpwstr>xNDA4NDU1LDcuODg3MzIzOTQzNjYxOTcybDQuNTA3MDQyMjUzNTIxMTI3LDEyLjM5NDM2NjE5NzE4MzFsNS42MzM4MDI4MTY5MDE0MDksMTMuNTIxMTI2NzYwNTYzMzgybDQuNTA3MDQyMjUzNTIxMTI3LDEwLjE0MDg0NTA3MDQyMjUzNmwxLjEyNjc2MDU2MzM4MDI4MTcsNS42MzM4MDI4MTY5MDE0MDlsMy4zODAyODE2OTAxNDA4NDU1LD</vt:lpwstr>
  </property>
  <property fmtid="{D5CDD505-2E9C-101B-9397-08002B2CF9AE}" pid="91" name="Annotations_5">
    <vt:lpwstr>1cERvY3MuQW5ub3RhdGlvbi5Nb2RlbHMuUG9pbnQsIEdyb3VwRG9jcy5Bbm5vdGF0aW9uLCBWZXJzaW9uPTIwLjEuMC4wLCBDdWx0dXJlPW5ldXRyYWwsIFB1YmxpY0tleVRva2VuPTcxNmZjYzU1M2EyMDFlNTZdXQgNDFN5c3RlbS5JbnQzMqABU3lzdGVtLkNvbGxlY3Rpb25zLkdlbmVyaWMuTGlzdGAxW1tHcm91cERvY3MuQW5ub3RhdG</vt:lpwstr>
  </property>
  <property fmtid="{D5CDD505-2E9C-101B-9397-08002B2CF9AE}" pid="92" name="Annotations_50">
    <vt:lpwstr>QuNTA3MDQyMjUzNTIxMTI3bDMuMzgwMjgxNjkwMTQwODQ1NSw2Ljc2MDU2MzM4MDI4MTY5MWwyLjI1MzUyMTEyNjc2MDU2MzUsMi4yNTM1MjExMjY3NjA1NjM1bDIuMjUzNTIxMTI2NzYwNTYzNSwzLjM4MDI4MTY5MDE0MDg0NTVsNC41MDcwNDIyNTM1MjExMjcsNC41MDcwNDIyNTM1MjExMjdsMy4zODAyODE2OTAxNDA4NDU1LDIuMjUzN</vt:lpwstr>
  </property>
  <property fmtid="{D5CDD505-2E9C-101B-9397-08002B2CF9AE}" pid="93" name="Annotations_51">
    <vt:lpwstr>TIxMTI2NzYwNTYzNWwxLjEyNjc2MDU2MzM4MDI4MTcsMGwxLjEyNjc2MDU2MzM4MDI4MTcsMGwxLjEyNjc2MDU2MzM4MDI4MTcsMGwxLjEyNjc2MDU2MzM4MDI4MTcsMGw0LjUwNzA0MjI1MzUyMTEyNywwbDcuODg3MzIzOTQzNjYxOTcyLC0zLjM4MDI4MTY5MDE0MDg0NTVsMTEuMjY3NjA1NjMzODAyODE4LC0xMC4xNDA4NDUwNzA0MjI1</vt:lpwstr>
  </property>
  <property fmtid="{D5CDD505-2E9C-101B-9397-08002B2CF9AE}" pid="94" name="Annotations_52">
    <vt:lpwstr>MzZsMTEuMjY3NjA1NjMzODAyODE4LC0xMC4xNDA4NDUwNzA0MjI1MzZsMTEuMjY3NjA1NjMzODAyODE4LC05LjAxNDA4NDUwNzA0MjI1NGw1LjYzMzgwMjgxNjkwMTQwOSwtNi43NjA1NjMzODAyODE2OTFsNS42MzM4MDI4MTY5MDE0MDksLTUuNjMzODAyODE2OTAxNDA5bDMuMzgwMjgxNjkwMTQwODQ1NSwtNC41MDcwNDIyNTM1MjExMjd</vt:lpwstr>
  </property>
  <property fmtid="{D5CDD505-2E9C-101B-9397-08002B2CF9AE}" pid="95" name="Annotations_53">
    <vt:lpwstr>sNC41MDcwNDIyNTM1MjExMjcsLTQuNTA3MDQyMjUzNTIxMTI3bDEuMTI2NzYwNTYzMzgwMjgxNywtMi4yNTM1MjExMjY3NjA1NjM1bDAsLTEuMTI2NzYwNTYzMzgwMjgxN2wyLjI1MzUyMTEyNjc2MDU2MzUsLTEuMTI2NzYwNTYzMzgwMjgxN2wwLC0xLjEyNjc2MDU2MzM4MDI4MTdsMS4xMjY3NjA1NjMzODAyODE3LDBsMy4zODAyODE2OT</vt:lpwstr>
  </property>
  <property fmtid="{D5CDD505-2E9C-101B-9397-08002B2CF9AE}" pid="96" name="Annotations_54">
    <vt:lpwstr>AxNDA4NDU1LDMuMzgwMjgxNjkwMTQwODQ1NWwzLjM4MDI4MTY5MDE0MDg0NTUsNi43NjA1NjMzODAyODE2OTFsNS42MzM4MDI4MTY5MDE0MDksOS4wMTQwODQ1MDcwNDIyNTRsOS4wMTQwODQ1MDcwNDIyNTQsMTIuMzk0MzY2MTk3MTgzMWw2Ljc2MDU2MzM4MDI4MTY5MSwxMC4xNDA4NDUwNzA0MjI1MzZsOS4wMTQwODQ1MDcwNDIyNTQsM</vt:lpwstr>
  </property>
  <property fmtid="{D5CDD505-2E9C-101B-9397-08002B2CF9AE}" pid="97" name="Annotations_55">
    <vt:lpwstr>TIuMzk0MzY2MTk3MTgzMWw1LjYzMzgwMjgxNjkwMTQwOSw1LjYzMzgwMjgxNjkwMTQwOWwzLjM4MDI4MTY5MDE0MDg0NTUsNC41MDcwNDIyNTM1MjExMjdsMS4xMjY3NjA1NjMzODAyODE3LDEuMTI2NzYwNTYzMzgwMjgxN2wxLjEyNjc2MDU2MzM4MDI4MTcsMGwxLjEyNjc2MDU2MzM4MDI4MTcsMGw3Ljg4NzMyMzk0MzY2MTk3MiwtNi43</vt:lpwstr>
  </property>
  <property fmtid="{D5CDD505-2E9C-101B-9397-08002B2CF9AE}" pid="98" name="Annotations_56">
    <vt:lpwstr>NjA1NjMzODAyODE2OTFsNC41MDcwNDIyNTM1MjExMjcsLTQuNTA3MDQyMjUzNTIxMTI3bDYuNzYwNTYzMzgwMjgxNjkxLC02Ljc2MDU2MzM4MDI4MTY5MWw0LjUwNzA0MjI1MzUyMTEyNywtNC41MDcwNDIyNTM1MjExMjdsNC41MDcwNDIyNTM1MjExMjcsLTMuMzgwMjgxNjkwMTQwODQ1NWwyLjI1MzUyMTEyNjc2MDU2MzUsLTIuMjUzNTI</vt:lpwstr>
  </property>
  <property fmtid="{D5CDD505-2E9C-101B-9397-08002B2CF9AE}" pid="99" name="Annotations_57">
    <vt:lpwstr>xMTI2NzYwNTYzNWw0LjUwNzA0MjI1MzUyMTEyNywtMi4yNTM1MjExMjY3NjA1NjM1bDEuMTI2NzYwNTYzMzgwMjgxNywtMS4xMjY3NjA1NjMzODAyODE3bDEuMTI2NzYwNTYzMzgwMjgxNywtMS4xMjY3NjA1NjMzODAyODE3bDEuMTI2NzYwNTYzMzgwMjgxNywyLjI1MzUyMTEyNjc2MDU2MzVsMi4yNTM1MjExMjY3NjA1NjM1LDE5LjE1ND</vt:lpwstr>
  </property>
  <property fmtid="{D5CDD505-2E9C-101B-9397-08002B2CF9AE}" pid="100" name="Annotations_58">
    <vt:lpwstr>kyOTU3NzQ2NDc4OGw0LjUwNzA0MjI1MzUyMTEyNywxNC42NDc4ODczMjM5NDM2NjJsNC41MDcwNDIyNTM1MjExMjcsMTAuMTQwODQ1MDcwNDIyNTM2bDMuMzgwMjgxNjkwMTQwODQ1NSwxMi4zOTQzNjYxOTcxODMxbDIuMjUzNTIxMTI2NzYwNTYzNSw5LjAxNDA4NDUwNzA0MjI1NGwyLjI1MzUyMTEyNjc2MDU2MzUsNi43NjA1NjMzODAyO</vt:lpwstr>
  </property>
  <property fmtid="{D5CDD505-2E9C-101B-9397-08002B2CF9AE}" pid="101" name="Annotations_59">
    <vt:lpwstr>DE2OTFsMi4yNTM1MjExMjY3NjA1NjM1LDMuMzgwMjgxNjkwMTQwODQ1NWwxLjEyNjc2MDU2MzM4MDI4MTcsMy4zODAyODE2OTAxNDA4NDU1bDAsMS4xMjY3NjA1NjMzODAyODE3bDEuMTI2NzYwNTYzMzgwMjgxNywwbDcuODg3MzIzOTQzNjYxOTcyLC03Ljg4NzMyMzk0MzY2MTk3MmwxNS43NzQ2NDc4ODczMjM5NDQsLTE0LjY0Nzg4NzMy</vt:lpwstr>
  </property>
  <property fmtid="{D5CDD505-2E9C-101B-9397-08002B2CF9AE}" pid="102" name="Annotations_6">
    <vt:lpwstr>lvbi5Nb2RlbHMuUmVwbHksIEdyb3VwRG9jcy5Bbm5vdGF0aW9uLCBWZXJzaW9uPTIwLjEuMC4wLCBDdWx0dXJlPW5ldXRyYWwsIFB1YmxpY0tleVRva2VuPTcxNmZjYzU1M2EyMDFlNTZdXStHcm91cERvY3MuQW5ub3RhdGlvbi5PcHRpb25zLkFubm90YXRpb25UeXBlAgAAACBHcm91cERvY3MuQW5ub3RhdGlvbi5Nb2RlbHMuVXNlcgIAA</vt:lpwstr>
  </property>
  <property fmtid="{D5CDD505-2E9C-101B-9397-08002B2CF9AE}" pid="103" name="Annotations_60">
    <vt:lpwstr>Mzk0MzY2MmwxMi4zOTQzNjYxOTcxODMxLC03Ljg4NzMyMzk0MzY2MTk3MmwxMS4yNjc2MDU2MzM4MDI4MTgsLTkuMDE0MDg0NTA3MDQyMjU0bDEzLjUyMTEyNjc2MDU2MzM4MiwtOS4wMTQwODQ1MDcwNDIyNTRsNS42MzM4MDI4MTY5MDE0MDksLTIuMjUzNTIxMTI2NzYwNTYzNWw1LjYzMzgwMjgxNjkwMTQwOSwtMy4zODAyODE2OTAxNDA</vt:lpwstr>
  </property>
  <property fmtid="{D5CDD505-2E9C-101B-9397-08002B2CF9AE}" pid="104" name="Annotations_61">
    <vt:lpwstr>4NDU1bDMuMzgwMjgxNjkwMTQwODQ1NSwtMi4yNTM1MjExMjY3NjA1NjM1bDQuNTA3MDQyMjUzNTIxMTI3LC0zLjM4MDI4MTY5MDE0MDg0NTVsMi4yNTM1MjExMjY3NjA1NjM1LDBsMS4xMjY3NjA1NjMzODAyODE3LC0xLjEyNjc2MDU2MzM4MDI4MTdsMS4xMjY3NjA1NjMzODAyODE3LDAHAAAA89GgaAyl1UgKCAgAAAAACTUAAAAKAcr///</vt:lpwstr>
  </property>
  <property fmtid="{D5CDD505-2E9C-101B-9397-08002B2CF9AE}" pid="105" name="Annotations_62">
    <vt:lpwstr>/t////gAAAAAk3AAAABQsAAABAR3JvdXBEb2NzLkFubm90YXRpb24uTW9kZWxzLkFubm90YXRpb25Nb2RlbHMuVGV4dEZpZWxkQW5ub3RhdGlvbhIAAAAgPEJhY2tncm91bmRDb2xvcj5rX19CYWNraW5nRmllbGQUPEJveD5rX19CYWNraW5nRmllbGQVPFRleHQ+a19fQmFja2luZ0ZpZWxkGjxGb250Q29sb3I+a19fQmFja2luZ0ZpZWxkG</vt:lpwstr>
  </property>
  <property fmtid="{D5CDD505-2E9C-101B-9397-08002B2CF9AE}" pid="106" name="Annotations_63">
    <vt:lpwstr>zxGb250RmFtaWx5PmtfX0JhY2tpbmdGaWVsZBk8Rm9udFNpemU+a19fQmFja2luZ0ZpZWxkGDxPcGFjaXR5PmtfX0JhY2tpbmdGaWVsZBk8UGVuQ29sb3I+a19fQmFja2luZ0ZpZWxkGTxQZW5TdHlsZT5rX19CYWNraW5nRmllbGQZPFBlbldpZHRoPmtfX0JhY2tpbmdGaWVsZCJBbm5vdGF0aW9uQmFzZSs8SWQ+a19fQmFja2luZ0ZpZWxk</vt:lpwstr>
  </property>
  <property fmtid="{D5CDD505-2E9C-101B-9397-08002B2CF9AE}" pid="107" name="Annotations_64">
    <vt:lpwstr>KUFubm90YXRpb25CYXNlKzxDcmVhdGVkT24+a19fQmFja2luZ0ZpZWxkJ0Fubm90YXRpb25CYXNlKzxNZXNzYWdlPmtfX0JhY2tpbmdGaWVsZCpBbm5vdGF0aW9uQmFzZSs8UGFnZU51bWJlcj5rX19CYWNraW5nRmllbGQnQW5ub3RhdGlvbkJhc2UrPFJlcGxpZXM+a19fQmFja2luZ0ZpZWxkNUFubm90YXRpb25CYXNlKzxTdGF0ZUJlZm9</vt:lpwstr>
  </property>
  <property fmtid="{D5CDD505-2E9C-101B-9397-08002B2CF9AE}" pid="108" name="Annotations_65">
    <vt:lpwstr>yZUFubm90YXRpb24+a19fQmFja2luZ0ZpZWxkJEFubm90YXRpb25CYXNlKzxUeXBlPmtfX0JhY2tpbmdGaWVsZCRBbm5vdGF0aW9uQmFzZSs8VXNlcj5rX19CYWNraW5nRmllbGQDBAEDAQMDAwMDAAABAwMCBARuU3lzdGVtLk51bGxhYmxlYDFbW1N5c3RlbS5JbnQzMiwgbXNjb3JsaWIsIFZlcnNpb249NC4wLjAuMCwgQ3VsdHVyZT1uZX</vt:lpwstr>
  </property>
  <property fmtid="{D5CDD505-2E9C-101B-9397-08002B2CF9AE}" pid="109" name="Annotations_66">
    <vt:lpwstr>V0cmFsLCBQdWJsaWNLZXlUb2tlbj1iNzdhNWM1NjE5MzRlMDg5XV0lR3JvdXBEb2NzLkFubm90YXRpb24uTW9kZWxzLlJlY3RhbmdsZQIAAAAMU3lzdGVtLkludDMyDVN5c3RlbS5Eb3VibGUNU3lzdGVtLkRvdWJsZW5TeXN0ZW0uTnVsbGFibGVgMVtbU3lzdGVtLkludDMyLCBtc2NvcmxpYiwgVmVyc2lvbj00LjAuMC4wLCBDdWx0dXJlP</vt:lpwstr>
  </property>
  <property fmtid="{D5CDD505-2E9C-101B-9397-08002B2CF9AE}" pid="110" name="Annotations_67">
    <vt:lpwstr>W5ldXRyYWwsIFB1YmxpY0tleVRva2VuPWI3N2E1YzU2MTkzNGUwODldXZMBU3lzdGVtLk51bGxhYmxlYDFbW0dyb3VwRG9jcy5Bbm5vdGF0aW9uLk1vZGVscy5QZW5TdHlsZSwgR3JvdXBEb2NzLkFubm90YXRpb24sIFZlcnNpb249MjAuMS4wLjAsIEN1bHR1cmU9bmV1dHJhbCwgUHVibGljS2V5VG9rZW49NzE2ZmNjNTUzYTIwMWU1Nl1d</vt:lpwstr>
  </property>
  <property fmtid="{D5CDD505-2E9C-101B-9397-08002B2CF9AE}" pid="111" name="Annotations_68">
    <vt:lpwstr>bVN5c3RlbS5OdWxsYWJsZWAxW1tTeXN0ZW0uQnl0ZSwgbXNjb3JsaWIsIFZlcnNpb249NC4wLjAuMCwgQ3VsdHVyZT1uZXV0cmFsLCBQdWJsaWNLZXlUb2tlbj1iNzdhNWM1NjE5MzRlMDg5XV0IDQxTeXN0ZW0uSW50MzKgAVN5c3RlbS5Db2xsZWN0aW9ucy5HZW5lcmljLkxpc3RgMVtbR3JvdXBEb2NzLkFubm90YXRpb24uTW9kZWxzLlJ</vt:lpwstr>
  </property>
  <property fmtid="{D5CDD505-2E9C-101B-9397-08002B2CF9AE}" pid="112" name="Annotations_69">
    <vt:lpwstr>lcGx5LCBHcm91cERvY3MuQW5ub3RhdGlvbiwgVmVyc2lvbj0yMC4xLjAuMCwgQ3VsdHVyZT1uZXV0cmFsLCBQdWJsaWNLZXlUb2tlbj03MTZmY2M1NTNhMjAxZTU2XV0rR3JvdXBEb2NzLkFubm90YXRpb24uT3B0aW9ucy5Bbm5vdGF0aW9uVHlwZQIAAAAgR3JvdXBEb2NzLkFubm90YXRpb24uTW9kZWxzLlVzZXICAAAAAgAAAAoByP///9</vt:lpwstr>
  </property>
  <property fmtid="{D5CDD505-2E9C-101B-9397-08002B2CF9AE}" pid="113" name="Annotations_7">
    <vt:lpwstr>AACAAAACggIAAAAAAgGAAAAAAAA8D8JEAAAAAAAAADQuapSDKXVSAoICAAAAAAJEQAAAAkSAAAABe3///8rR3JvdXBEb2NzLkFubm90YXRpb24uT3B0aW9ucy5Bbm5vdGF0aW9uVHlwZQEAAAAHdmFsdWVfXwAIAgAAAAAEAAAJFAAAAAUEAAAAREdyb3VwRG9jcy5Bbm5vdGF0aW9uLk1vZGVscy5Bbm5vdGF0aW9uTW9kZWxzLlRleHRSZWRh</vt:lpwstr>
  </property>
  <property fmtid="{D5CDD505-2E9C-101B-9397-08002B2CF9AE}" pid="114" name="Annotations_70">
    <vt:lpwstr>z///+71NNCd6m3Q+O3C0N+uxRCBjkAAAAKVGV4dCBmaWVsZAgIAAAAAAY6AAAABUFyaWFsCAYAAAAAAAAkQAgGAAAAAAAA8D8KCgoIAAAAGkQPawyl1UgKCAgAAAAACTsAAAAKAcT////t////AAIAAAk9AAAABQwAAABAR3JvdXBEb2NzLkFubm90YXRpb24uTW9kZWxzLkFubm90YXRpb25Nb2RlbHMuV2F0ZXJtYXJrQW5ub3RhdGlvbg8AA</vt:lpwstr>
  </property>
  <property fmtid="{D5CDD505-2E9C-101B-9397-08002B2CF9AE}" pid="115" name="Annotations_71">
    <vt:lpwstr>AAUPEJveD5rX19CYWNraW5nRmllbGQVPFRleHQ+a19fQmFja2luZ0ZpZWxkGjxGb250Q29sb3I+a19fQmFja2luZ0ZpZWxkGzxGb250RmFtaWx5PmtfX0JhY2tpbmdGaWVsZBk8Rm9udFNpemU+a19fQmFja2luZ0ZpZWxkGDxPcGFjaXR5PmtfX0JhY2tpbmdGaWVsZBY8QW5nbGU+a19fQmFja2luZ0ZpZWxkIkFubm90YXRpb25CYXNlKzxJ</vt:lpwstr>
  </property>
  <property fmtid="{D5CDD505-2E9C-101B-9397-08002B2CF9AE}" pid="116" name="Annotations_72">
    <vt:lpwstr>ZD5rX19CYWNraW5nRmllbGQpQW5ub3RhdGlvbkJhc2UrPENyZWF0ZWRPbj5rX19CYWNraW5nRmllbGQnQW5ub3RhdGlvbkJhc2UrPE1lc3NhZ2U+a19fQmFja2luZ0ZpZWxkKkFubm90YXRpb25CYXNlKzxQYWdlTnVtYmVyPmtfX0JhY2tpbmdGaWVsZCdBbm5vdGF0aW9uQmFzZSs8UmVwbGllcz5rX19CYWNraW5nRmllbGQ1QW5ub3RhdGl</vt:lpwstr>
  </property>
  <property fmtid="{D5CDD505-2E9C-101B-9397-08002B2CF9AE}" pid="117" name="Annotations_73">
    <vt:lpwstr>vbkJhc2UrPFN0YXRlQmVmb3JlQW5ub3RhdGlvbj5rX19CYWNraW5nRmllbGQkQW5ub3RhdGlvbkJhc2UrPFR5cGU+a19fQmFja2luZ0ZpZWxkJEFubm90YXRpb25CYXNlKzxVc2VyPmtfX0JhY2tpbmdGaWVsZAQBAwEDAwMAAAEDAwIEBCVHcm91cERvY3MuQW5ub3RhdGlvbi5Nb2RlbHMuUmVjdGFuZ2xlAgAAAAxTeXN0ZW0uSW50MzINU3</vt:lpwstr>
  </property>
  <property fmtid="{D5CDD505-2E9C-101B-9397-08002B2CF9AE}" pid="118" name="Annotations_74">
    <vt:lpwstr>lzdGVtLkRvdWJsZQ1TeXN0ZW0uRG91Ymxlb1N5c3RlbS5OdWxsYWJsZWAxW1tTeXN0ZW0uRG91YmxlLCBtc2NvcmxpYiwgVmVyc2lvbj00LjAuMC4wLCBDdWx0dXJlPW5ldXRyYWwsIFB1YmxpY0tleVRva2VuPWI3N2E1YzU2MTkzNGUwODldXQgNDFN5c3RlbS5JbnQzMqABU3lzdGVtLkNvbGxlY3Rpb25zLkdlbmVyaWMuTGlzdGAxW1tHc</vt:lpwstr>
  </property>
  <property fmtid="{D5CDD505-2E9C-101B-9397-08002B2CF9AE}" pid="119" name="Annotations_75">
    <vt:lpwstr>m91cERvY3MuQW5ub3RhdGlvbi5Nb2RlbHMuUmVwbHksIEdyb3VwRG9jcy5Bbm5vdGF0aW9uLCBWZXJzaW9uPTIwLjEuMC4wLCBDdWx0dXJlPW5ldXRyYWwsIFB1YmxpY0tleVRva2VuPTcxNmZjYzU1M2EyMDFlNTZdXStHcm91cERvY3MuQW5ub3RhdGlvbi5PcHRpb25zLkFubm90YXRpb25UeXBlAgAAACBHcm91cERvY3MuQW5ub3RhdGlv</vt:lpwstr>
  </property>
  <property fmtid="{D5CDD505-2E9C-101B-9397-08002B2CF9AE}" pid="120" name="Annotations_76">
    <vt:lpwstr>bi5Nb2RlbHMuVXNlcgIAAAACAAAAAcL////c////4C4dRHsyzkNhc1BD6sk4QgY/AAAAFHdhdGVybWFyayBhbm5vdGF0aW9uCAgAAAAABkAAAAAFQXJpYWwIBgAAAAAAACRACAYAAAAAAADwPwoJAAAA5993cgyl1UgKCAgAAAAACUEAAAAKAb7////t////AIAAAAlDAAAABQ0AAAA8R3JvdXBEb2NzLkFubm90YXRpb24uTW9kZWxzLkFubm9</vt:lpwstr>
  </property>
  <property fmtid="{D5CDD505-2E9C-101B-9397-08002B2CF9AE}" pid="121" name="Annotations_77">
    <vt:lpwstr>0YXRpb25Nb2RlbHMuQXJyb3dBbm5vdGF0aW9uDQAAABQ8Qm94PmtfX0JhY2tpbmdGaWVsZBg8T3BhY2l0eT5rX19CYWNraW5nRmllbGQZPFBlbkNvbG9yPmtfX0JhY2tpbmdGaWVsZBk8UGVuU3R5bGU+a19fQmFja2luZ0ZpZWxkGTxQZW5XaWR0aD5rX19CYWNraW5nRmllbGQiQW5ub3RhdGlvbkJhc2UrPElkPmtfX0JhY2tpbmdGaWVsZC</vt:lpwstr>
  </property>
  <property fmtid="{D5CDD505-2E9C-101B-9397-08002B2CF9AE}" pid="122" name="Annotations_78">
    <vt:lpwstr>lBbm5vdGF0aW9uQmFzZSs8Q3JlYXRlZE9uPmtfX0JhY2tpbmdGaWVsZCdBbm5vdGF0aW9uQmFzZSs8TWVzc2FnZT5rX19CYWNraW5nRmllbGQqQW5ub3RhdGlvbkJhc2UrPFBhZ2VOdW1iZXI+a19fQmFja2luZ0ZpZWxkJ0Fubm90YXRpb25CYXNlKzxSZXBsaWVzPmtfX0JhY2tpbmdGaWVsZDVBbm5vdGF0aW9uQmFzZSs8U3RhdGVCZWZvc</vt:lpwstr>
  </property>
  <property fmtid="{D5CDD505-2E9C-101B-9397-08002B2CF9AE}" pid="123" name="Annotations_79">
    <vt:lpwstr>mVBbm5vdGF0aW9uPmtfX0JhY2tpbmdGaWVsZCRBbm5vdGF0aW9uQmFzZSs8VHlwZT5rX19CYWNraW5nRmllbGQkQW5ub3RhdGlvbkJhc2UrPFVzZXI+a19fQmFja2luZ0ZpZWxkBAMDBAMAAAEDAwIEBCVHcm91cERvY3MuQW5ub3RhdGlvbi5Nb2RlbHMuUmVjdGFuZ2xlAgAAAA1TeXN0ZW0uRG91YmxlDFN5c3RlbS5JbnQzMiRHcm91cERv</vt:lpwstr>
  </property>
  <property fmtid="{D5CDD505-2E9C-101B-9397-08002B2CF9AE}" pid="124" name="Annotations_8">
    <vt:lpwstr>Y3Rpb25Bbm5vdGF0aW9uCQAAABc8UG9pbnRzPmtfX0JhY2tpbmdGaWVsZCJBbm5vdGF0aW9uQmFzZSs8SWQ+a19fQmFja2luZ0ZpZWxkKUFubm90YXRpb25CYXNlKzxDcmVhdGVkT24+a19fQmFja2luZ0ZpZWxkJ0Fubm90YXRpb25CYXNlKzxNZXNzYWdlPmtfX0JhY2tpbmdGaWVsZCpBbm5vdGF0aW9uQmFzZSs8UGFnZU51bWJlcj5rX19</vt:lpwstr>
  </property>
  <property fmtid="{D5CDD505-2E9C-101B-9397-08002B2CF9AE}" pid="125" name="Annotations_80">
    <vt:lpwstr>Y3MuQW5ub3RhdGlvbi5Nb2RlbHMuUGVuU3R5bGUCAAAAC1N5c3RlbS5CeXRlCA0MU3lzdGVtLkludDMyoAFTeXN0ZW0uQ29sbGVjdGlvbnMuR2VuZXJpYy5MaXN0YDFbW0dyb3VwRG9jcy5Bbm5vdGF0aW9uLk1vZGVscy5SZXBseSwgR3JvdXBEb2NzLkFubm90YXRpb24sIFZlcnNpb249MjAuMS4wLjAsIEN1bHR1cmU9bmV1dHJhbCwgUHV</vt:lpwstr>
  </property>
  <property fmtid="{D5CDD505-2E9C-101B-9397-08002B2CF9AE}" pid="126" name="Annotations_81">
    <vt:lpwstr>ibGljS2V5VG9rZW49NzE2ZmNjNTUzYTIwMWU1Nl1dK0dyb3VwRG9jcy5Bbm5vdGF0aW9uLk9wdGlvbnMuQW5ub3RhdGlvblR5cGUCAAAAIEdyb3VwRG9jcy5Bbm5vdGF0aW9uLk1vZGVscy5Vc2VyAgAAAAIAAAABvP///9z///8EibZCsTmaQ/ntmkOU8UvDCAYAAAAAAADwPwgIiVMSAAG7////2////wAIAgEKAAAAgXpyggyl1UgKCAgBAA</vt:lpwstr>
  </property>
  <property fmtid="{D5CDD505-2E9C-101B-9397-08002B2CF9AE}" pid="127" name="Annotations_82">
    <vt:lpwstr>AACUYAAAAKAbn////t////BAAAAAlIAAAABQ4AAAA/R3JvdXBEb2NzLkFubm90YXRpb24uTW9kZWxzLkFubm90YXRpb25Nb2RlbHMuRGlzdGFuY2VBbm5vdGF0aW9uDQAAABQ8Qm94PmtfX0JhY2tpbmdGaWVsZBg8T3BhY2l0eT5rX19CYWNraW5nRmllbGQZPFBlbkNvbG9yPmtfX0JhY2tpbmdGaWVsZBk8UGVuU3R5bGU+a19fQmFja2luZ</vt:lpwstr>
  </property>
  <property fmtid="{D5CDD505-2E9C-101B-9397-08002B2CF9AE}" pid="128" name="Annotations_83">
    <vt:lpwstr>0ZpZWxkGTxQZW5XaWR0aD5rX19CYWNraW5nRmllbGQiQW5ub3RhdGlvbkJhc2UrPElkPmtfX0JhY2tpbmdGaWVsZClBbm5vdGF0aW9uQmFzZSs8Q3JlYXRlZE9uPmtfX0JhY2tpbmdGaWVsZCdBbm5vdGF0aW9uQmFzZSs8TWVzc2FnZT5rX19CYWNraW5nRmllbGQqQW5ub3RhdGlvbkJhc2UrPFBhZ2VOdW1iZXI+a19fQmFja2luZ0ZpZWxk</vt:lpwstr>
  </property>
  <property fmtid="{D5CDD505-2E9C-101B-9397-08002B2CF9AE}" pid="129" name="Annotations_84">
    <vt:lpwstr>J0Fubm90YXRpb25CYXNlKzxSZXBsaWVzPmtfX0JhY2tpbmdGaWVsZDVBbm5vdGF0aW9uQmFzZSs8U3RhdGVCZWZvcmVBbm5vdGF0aW9uPmtfX0JhY2tpbmdGaWVsZCRBbm5vdGF0aW9uQmFzZSs8VHlwZT5rX19CYWNraW5nRmllbGQkQW5ub3RhdGlvbkJhc2UrPFVzZXI+a19fQmFja2luZ0ZpZWxkBAMDBAMAAAEDAwIEBCVHcm91cERvY3M</vt:lpwstr>
  </property>
  <property fmtid="{D5CDD505-2E9C-101B-9397-08002B2CF9AE}" pid="130" name="Annotations_85">
    <vt:lpwstr>uQW5ub3RhdGlvbi5Nb2RlbHMuUmVjdGFuZ2xlAgAAAA1TeXN0ZW0uRG91YmxlDFN5c3RlbS5JbnQzMiRHcm91cERvY3MuQW5ub3RhdGlvbi5Nb2RlbHMuUGVuU3R5bGUCAAAAC1N5c3RlbS5CeXRlCA0MU3lzdGVtLkludDMyoAFTeXN0ZW0uQ29sbGVjdGlvbnMuR2VuZXJpYy5MaXN0YDFbW0dyb3VwRG9jcy5Bbm5vdGF0aW9uLk1vZGVscy</vt:lpwstr>
  </property>
  <property fmtid="{D5CDD505-2E9C-101B-9397-08002B2CF9AE}" pid="131" name="Annotations_86">
    <vt:lpwstr>5SZXBseSwgR3JvdXBEb2NzLkFubm90YXRpb24sIFZlcnNpb249MjAuMS4wLjAsIEN1bHR1cmU9bmV1dHJhbCwgUHVibGljS2V5VG9rZW49NzE2ZmNjNTUzYTIwMWU1Nl1dK0dyb3VwRG9jcy5Bbm5vdGF0aW9uLk9wdGlvbnMuQW5ub3RhdGlvblR5cGUCAAAAIEdyb3VwRG9jcy5Bbm5vdGF0aW9uLk1vZGVscy5Vc2VyAgAAAAIAAAABt////</vt:lpwstr>
  </property>
  <property fmtid="{D5CDD505-2E9C-101B-9397-08002B2CF9AE}" pid="132" name="Annotations_87">
    <vt:lpwstr>9z///8AAKBD0QqTQqIVGkSXehJCCAYAAAAAAADwPwgIiVMSAAG2////2////wAIAgELAAAAWploiwyl1UgGSwAAAAU2MTZweAgIAQAAAAlMAAAACgGz////7f///wgAAAAJTgAAAAUPAAAASUdyb3VwRG9jcy5Bbm5vdGF0aW9uLk1vZGVscy5Bbm5vdGF0aW9uTW9kZWxzLlJlc291cmNlc1JlZGFjdGlvbkFubm90YXRpb24JAAAAFDxCb3g+</vt:lpwstr>
  </property>
  <property fmtid="{D5CDD505-2E9C-101B-9397-08002B2CF9AE}" pid="133" name="Annotations_88">
    <vt:lpwstr>a19fQmFja2luZ0ZpZWxkIkFubm90YXRpb25CYXNlKzxJZD5rX19CYWNraW5nRmllbGQpQW5ub3RhdGlvbkJhc2UrPENyZWF0ZWRPbj5rX19CYWNraW5nRmllbGQnQW5ub3RhdGlvbkJhc2UrPE1lc3NhZ2U+a19fQmFja2luZ0ZpZWxkKkFubm90YXRpb25CYXNlKzxQYWdlTnVtYmVyPmtfX0JhY2tpbmdGaWVsZCdBbm5vdGF0aW9uQmFzZSs</vt:lpwstr>
  </property>
  <property fmtid="{D5CDD505-2E9C-101B-9397-08002B2CF9AE}" pid="134" name="Annotations_89">
    <vt:lpwstr>8UmVwbGllcz5rX19CYWNraW5nRmllbGQ1QW5ub3RhdGlvbkJhc2UrPFN0YXRlQmVmb3JlQW5ub3RhdGlvbj5rX19CYWNraW5nRmllbGQkQW5ub3RhdGlvbkJhc2UrPFR5cGU+a19fQmFja2luZ0ZpZWxkJEFubm90YXRpb25CYXNlKzxVc2VyPmtfX0JhY2tpbmdGaWVsZAQAAAEDAwIEBCVHcm91cERvY3MuQW5ub3RhdGlvbi5Nb2RlbHMuUm</vt:lpwstr>
  </property>
  <property fmtid="{D5CDD505-2E9C-101B-9397-08002B2CF9AE}" pid="135" name="Annotations_9">
    <vt:lpwstr>CYWNraW5nRmllbGQnQW5ub3RhdGlvbkJhc2UrPFJlcGxpZXM+a19fQmFja2luZ0ZpZWxkNUFubm90YXRpb25CYXNlKzxTdGF0ZUJlZm9yZUFubm90YXRpb24+a19fQmFja2luZ0ZpZWxkJEFubm90YXRpb25CYXNlKzxUeXBlPmtfX0JhY2tpbmdGaWVsZCRBbm5vdGF0aW9uQmFzZSs8VXNlcj5rX19CYWNraW5nRmllbGQDAAABAwMCBASgAV</vt:lpwstr>
  </property>
  <property fmtid="{D5CDD505-2E9C-101B-9397-08002B2CF9AE}" pid="136" name="Annotations_90">
    <vt:lpwstr>VjdGFuZ2xlAgAAAAgNDFN5c3RlbS5JbnQzMqABU3lzdGVtLkNvbGxlY3Rpb25zLkdlbmVyaWMuTGlzdGAxW1tHcm91cERvY3MuQW5ub3RhdGlvbi5Nb2RlbHMuUmVwbHksIEdyb3VwRG9jcy5Bbm5vdGF0aW9uLCBWZXJzaW9uPTIwLjEuMC4wLCBDdWx0dXJlPW5ldXRyYWwsIFB1YmxpY0tleVRva2VuPTcxNmZjYzU1M2EyMDFlNTZdXStHc</vt:lpwstr>
  </property>
  <property fmtid="{D5CDD505-2E9C-101B-9397-08002B2CF9AE}" pid="137" name="Annotations_91">
    <vt:lpwstr>m91cERvY3MuQW5ub3RhdGlvbi5PcHRpb25zLkFubm90YXRpb25UeXBlAgAAACBHcm91cERvY3MuQW5ub3RhdGlvbi5Nb2RlbHMuVXNlcgIAAAACAAAAAbH////c////TD3pQ8r4IUOiFa5Du9TTQgwAAADNlJSQDKXVSAoICAEAAAAJUAAAAAoBr////+3///8AAQAACVIAAAAEEAAAAKABU3lzdGVtLkNvbGxlY3Rpb25zLkdlbmVyaWMuTGlz</vt:lpwstr>
  </property>
  <property fmtid="{D5CDD505-2E9C-101B-9397-08002B2CF9AE}" pid="138" name="Annotations_92">
    <vt:lpwstr>dGAxW1tHcm91cERvY3MuQW5ub3RhdGlvbi5Nb2RlbHMuUG9pbnQsIEdyb3VwRG9jcy5Bbm5vdGF0aW9uLCBWZXJzaW9uPTIwLjEuMC4wLCBDdWx0dXJlPW5ldXRyYWwsIFB1YmxpY0tleVRva2VuPTcxNmZjYzU1M2EyMDFlNTZdXQMAAAAGX2l0ZW1zBV9zaXplCF92ZXJzaW9uBAAAI0dyb3VwRG9jcy5Bbm5vdGF0aW9uLk1vZGVscy5Qb2l</vt:lpwstr>
  </property>
  <property fmtid="{D5CDD505-2E9C-101B-9397-08002B2CF9AE}" pid="139" name="Annotations_93">
    <vt:lpwstr>udFtdAgAAAAgICVMAAAAEAAAABAAAAAQRAAAAoAFTeXN0ZW0uQ29sbGVjdGlvbnMuR2VuZXJpYy5MaXN0YDFbW0dyb3VwRG9jcy5Bbm5vdGF0aW9uLk1vZGVscy5SZXBseSwgR3JvdXBEb2NzLkFubm90YXRpb24sIFZlcnNpb249MjAuMS4wLjAsIEN1bHR1cmU9bmV1dHJhbCwgUHVibGljS2V5VG9rZW49NzE2ZmNjNTUzYTIwMWU1Nl1dAw</vt:lpwstr>
  </property>
  <property fmtid="{D5CDD505-2E9C-101B-9397-08002B2CF9AE}" pid="140" name="Annotations_94">
    <vt:lpwstr>AAAAZfaXRlbXMFX3NpemUIX3ZlcnNpb24EAAAjR3JvdXBEb2NzLkFubm90YXRpb24uTW9kZWxzLlJlcGx5W10CAAAACAgJVAAAAAAAAAAAAAAABBIAAACsAVN5c3RlbS5Db2xsZWN0aW9ucy5HZW5lcmljLkxpc3RgMVtbR3JvdXBEb2NzLkFubm90YXRpb24uU2xpZGVzLkRlZmF1bHRTaGFwZVN0YXRlLCBHcm91cERvY3MuQW5ub3RhdGlvb</vt:lpwstr>
  </property>
  <property fmtid="{D5CDD505-2E9C-101B-9397-08002B2CF9AE}" pid="141" name="Annotations_95">
    <vt:lpwstr>iwgVmVyc2lvbj0yMC4xLjAuMCwgQ3VsdHVyZT1uZXV0cmFsLCBQdWJsaWNLZXlUb2tlbj03MTZmY2M1NTNhMjAxZTU2XV0DAAAABl9pdGVtcwVfc2l6ZQhfdmVyc2lvbgQAAC9Hcm91cERvY3MuQW5ub3RhdGlvbi5TbGlkZXMuRGVmYXVsdFNoYXBlU3RhdGVbXQIAAAAICAlVAAAAAQAAAAEAAAAFFAAAACBHcm91cERvY3MuQW5ub3RhdGlv</vt:lpwstr>
  </property>
  <property fmtid="{D5CDD505-2E9C-101B-9397-08002B2CF9AE}" pid="142" name="Annotations_96">
    <vt:lpwstr>bi5Nb2RlbHMuVXNlcgMAAAATPElkPmtfX0JhY2tpbmdGaWVsZBU8TmFtZT5rX19CYWNraW5nRmllbGQWPEVtYWlsPmtfX0JhY2tpbmdGaWVsZAABAQgCAAAAAAAAAAZWAAAACUFub255bSBBLgZXAAAAF0dyb3VwRG9jc0BHcm91cERvY3MuY29tARUAAAAQAAAACVgAAAAEAAAABAAAAAEWAAAAEQAAAAlUAAAAAAAAAAAAAAABFwAAABIAAAA</vt:lpwstr>
  </property>
  <property fmtid="{D5CDD505-2E9C-101B-9397-08002B2CF9AE}" pid="143" name="Annotations_97">
    <vt:lpwstr>JWgAAAAEAAAABAAAAARkAAAAUAAAAAAAAAAZbAAAACUFub255bSBBLgZcAAAAF0dyb3VwRG9jc0BHcm91cERvY3MuY29tARoAAAAQAAAACV0AAAAEAAAABAAAAAEbAAAAEQAAAAlUAAAAAAAAAAAAAAABHAAAABIAAAAJXwAAAAEAAAABAAAAAR4AAAAUAAAAAAAAAAZgAAAACUFub255bSBBLgZhAAAAF0dyb3VwRG9jc0BHcm91cERvY3MuY2</vt:lpwstr>
  </property>
  <property fmtid="{D5CDD505-2E9C-101B-9397-08002B2CF9AE}" pid="144" name="Annotations_98">
    <vt:lpwstr>9tAR8AAAAQAAAACWIAAAAEAAAABAAAAAEgAAAAEQAAAAlUAAAAAAAAAAAAAAABIQAAABIAAAAJZAAAAAEAAAABAAAAASMAAAAUAAAAAAAAAAZlAAAACUFub255bSBBLgZmAAAAF0dyb3VwRG9jc0BHcm91cERvY3MuY29tASYAAAARAAAACVQAAAAAAAAAAAAAAAEoAAAAFAAAAAAAAAAGaAAAAAlBbm9ueW0gQS4GaQAAABdHcm91cERvY3NAR</vt:lpwstr>
  </property>
  <property fmtid="{D5CDD505-2E9C-101B-9397-08002B2CF9AE}" pid="145" name="Annotations_99">
    <vt:lpwstr>3JvdXBEb2NzLmNvbQErAAAAEQAAAAlUAAAAAAAAAAAAAAABLQAAABQAAAAAAAAABmsAAAAJQW5vbnltIEEuBmwAAAAXR3JvdXBEb2NzQEdyb3VwRG9jcy5jb20BLwAAABEAAAAJVAAAAAAAAAAAAAAAATEAAAAUAAAAAAAAAAZuAAAACUFub255bSBBLgZvAAAAF0dyb3VwRG9jc0BHcm91cERvY3MuY29tATUAAAARAAAACVQAAAAAAAAAAAAA</vt:lpwstr>
  </property>
</Properties>
</file>