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>
        <a:effectLst/>
      </a:defRPr>
    </a:defPPr>
    <a:lvl1pPr marL="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a1" initials="" lastIdx="2" clrIdx="1"/>
  <p:cmAuthor id="1" name="Yura23" initials="" lastIdx="6" clrIdx="2"/>
  <p:cmAuthor id="2" name="Yura2" initials="" lastIdx="2" clrIdx="3"/>
  <p:cmAuthor id="3" name="Yura" initials="Y" lastIdx="4" clrIdx="4">
    <p:extLst>
      <p:ext uri="{19B8F6BF-5375-455C-9EA6-DF929625EA0E}">
        <p15:presenceInfo xmlns:p15="http://schemas.microsoft.com/office/powerpoint/2012/main" userId="Y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effectLst/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effectLst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effectLst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effectLst/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ru-RU" smtClean="0">
                <a:effectLst/>
              </a:rPr>
              <a:t>Образец подзаголовка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effectLst/>
        </p:spPr>
        <p:txBody>
          <a:bodyPr anchor="b">
            <a:normAutofit/>
          </a:bodyPr>
          <a:lstStyle>
            <a:lvl1pPr algn="ctr">
              <a:defRPr sz="2400" b="0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effectLst/>
              </a:defRPr>
            </a:lvl1pPr>
            <a:lvl2pPr marL="457200" indent="0">
              <a:buNone/>
              <a:defRPr sz="1600">
                <a:effectLst/>
              </a:defRPr>
            </a:lvl2pPr>
            <a:lvl3pPr marL="914400" indent="0">
              <a:buNone/>
              <a:defRPr sz="1600">
                <a:effectLst/>
              </a:defRPr>
            </a:lvl3pPr>
            <a:lvl4pPr marL="1371600" indent="0">
              <a:buNone/>
              <a:defRPr sz="1600">
                <a:effectLst/>
              </a:defRPr>
            </a:lvl4pPr>
            <a:lvl5pPr marL="1828800" indent="0">
              <a:buNone/>
              <a:defRPr sz="1600">
                <a:effectLst/>
              </a:defRPr>
            </a:lvl5pPr>
            <a:lvl6pPr marL="2286000" indent="0">
              <a:buNone/>
              <a:defRPr sz="1600">
                <a:effectLst/>
              </a:defRPr>
            </a:lvl6pPr>
            <a:lvl7pPr marL="2743200" indent="0">
              <a:buNone/>
              <a:defRPr sz="1600">
                <a:effectLst/>
              </a:defRPr>
            </a:lvl7pPr>
            <a:lvl8pPr marL="3200400" indent="0">
              <a:buNone/>
              <a:defRPr sz="1600">
                <a:effectLst/>
              </a:defRPr>
            </a:lvl8pPr>
            <a:lvl9pPr marL="3657600" indent="0">
              <a:buNone/>
              <a:defRPr sz="1600">
                <a:effectLst/>
              </a:defRPr>
            </a:lvl9pPr>
          </a:lstStyle>
          <a:p>
            <a:r>
              <a:rPr lang="ru-RU" smtClean="0">
                <a:effectLst/>
              </a:rPr>
              <a:t>Вставка рисунка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effectLst/>
        </p:spPr>
        <p:txBody>
          <a:bodyPr anchor="ctr">
            <a:normAutofit/>
          </a:bodyPr>
          <a:lstStyle>
            <a:lvl1pPr algn="ctr">
              <a:defRPr sz="3200" b="0" cap="none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effectLst/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  <a:effectLst/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>
                <a:effectLst/>
              </a:defRPr>
            </a:lvl1pPr>
            <a:lvl2pPr marL="457200" indent="0">
              <a:buFontTx/>
              <a:buNone/>
              <a:defRPr>
                <a:effectLst/>
              </a:defRPr>
            </a:lvl2pPr>
            <a:lvl3pPr marL="914400" indent="0">
              <a:buFontTx/>
              <a:buNone/>
              <a:defRPr>
                <a:effectLst/>
              </a:defRPr>
            </a:lvl3pPr>
            <a:lvl4pPr marL="1371600" indent="0">
              <a:buFontTx/>
              <a:buNone/>
              <a:defRPr>
                <a:effectLst/>
              </a:defRPr>
            </a:lvl4pPr>
            <a:lvl5pPr marL="1828800" indent="0">
              <a:buFontTx/>
              <a:buNone/>
              <a:defRPr>
                <a:effectLst/>
              </a:defRPr>
            </a:lvl5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effectLst/>
        </p:spPr>
        <p:txBody>
          <a:bodyPr anchor="b">
            <a:normAutofit/>
          </a:bodyPr>
          <a:lstStyle>
            <a:lvl1pPr algn="l">
              <a:defRPr sz="3200" b="0" cap="none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effectLst/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  <a:effectLst/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>
                <a:effectLst/>
              </a:defRPr>
            </a:lvl1pPr>
          </a:lstStyle>
          <a:p>
            <a:pPr marL="0" lvl="0"/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  <a:effectLst/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 anchor="t"/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  <a:effectLst/>
        </p:spPr>
        <p:txBody>
          <a:bodyPr vert="eaVert"/>
          <a:lstStyle/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  <a:effectLst/>
        </p:spPr>
        <p:txBody>
          <a:bodyPr vert="eaVert" anchor="t"/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52647F38-B617-4D2F-AE0A-013F0C4D2C5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E97799C9-84D9-46D2-A11E-BCF8A720529D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effectLst/>
        </p:spPr>
        <p:txBody>
          <a:bodyPr anchor="b">
            <a:normAutofit/>
          </a:bodyPr>
          <a:lstStyle>
            <a:lvl1pPr algn="ctr">
              <a:defRPr sz="4400" b="0" cap="none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  <a:effectLst/>
        </p:spPr>
        <p:txBody>
          <a:bodyPr>
            <a:normAutofit/>
          </a:bodyPr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  <a:effectLst/>
        </p:spPr>
        <p:txBody>
          <a:bodyPr>
            <a:normAutofit/>
          </a:bodyPr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05BFA754-D5C3-4E66-96A6-867B257F58DC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5D84065D-F351-4B03-BD91-D8A6B8D4B362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effectLst/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  <a:effectLst/>
        </p:spPr>
        <p:txBody>
          <a:bodyPr anchor="t">
            <a:normAutofit/>
          </a:bodyPr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  <a:effectLst/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  <a:effectLst/>
        </p:spPr>
        <p:txBody>
          <a:bodyPr anchor="t">
            <a:normAutofit/>
          </a:bodyPr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effectLst/>
        </p:spPr>
        <p:txBody>
          <a:bodyPr anchor="b">
            <a:normAutofit/>
          </a:bodyPr>
          <a:lstStyle>
            <a:lvl1pPr algn="ctr">
              <a:defRPr sz="2400" b="0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effectLst/>
        </p:spPr>
        <p:txBody>
          <a:bodyPr anchor="b">
            <a:normAutofit/>
          </a:bodyPr>
          <a:lstStyle>
            <a:lvl1pPr algn="ctr">
              <a:defRPr sz="2800" b="0">
                <a:effectLst/>
              </a:defRPr>
            </a:lvl1pPr>
          </a:lstStyle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effectLst/>
              </a:defRPr>
            </a:lvl1pPr>
            <a:lvl2pPr marL="457200" indent="0">
              <a:buNone/>
              <a:defRPr sz="1600">
                <a:effectLst/>
              </a:defRPr>
            </a:lvl2pPr>
            <a:lvl3pPr marL="914400" indent="0">
              <a:buNone/>
              <a:defRPr sz="1600">
                <a:effectLst/>
              </a:defRPr>
            </a:lvl3pPr>
            <a:lvl4pPr marL="1371600" indent="0">
              <a:buNone/>
              <a:defRPr sz="1600">
                <a:effectLst/>
              </a:defRPr>
            </a:lvl4pPr>
            <a:lvl5pPr marL="1828800" indent="0">
              <a:buNone/>
              <a:defRPr sz="1600">
                <a:effectLst/>
              </a:defRPr>
            </a:lvl5pPr>
            <a:lvl6pPr marL="2286000" indent="0">
              <a:buNone/>
              <a:defRPr sz="1600">
                <a:effectLst/>
              </a:defRPr>
            </a:lvl6pPr>
            <a:lvl7pPr marL="2743200" indent="0">
              <a:buNone/>
              <a:defRPr sz="1600">
                <a:effectLst/>
              </a:defRPr>
            </a:lvl7pPr>
            <a:lvl8pPr marL="3200400" indent="0">
              <a:buNone/>
              <a:defRPr sz="1600">
                <a:effectLst/>
              </a:defRPr>
            </a:lvl8pPr>
            <a:lvl9pPr marL="3657600" indent="0">
              <a:buNone/>
              <a:defRPr sz="1600">
                <a:effectLst/>
              </a:defRPr>
            </a:lvl9pPr>
          </a:lstStyle>
          <a:p>
            <a:r>
              <a:rPr lang="ru-RU" smtClean="0">
                <a:effectLst/>
              </a:rPr>
              <a:t>Вставка рисунка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ru-RU" smtClean="0">
                <a:effectLst/>
              </a:rPr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  <a:effectLst/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effectLst/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effectLst/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>
                <a:effectLst/>
              </a:rPr>
              <a:t>Образец заголовка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>
                <a:effectLst/>
              </a:rPr>
              <a:t>Образец текста</a:t>
            </a:r>
          </a:p>
          <a:p>
            <a:pPr lvl="1"/>
            <a:r>
              <a:rPr lang="ru-RU" smtClean="0">
                <a:effectLst/>
              </a:rPr>
              <a:t>Второй уровень</a:t>
            </a:r>
          </a:p>
          <a:p>
            <a:pPr lvl="2"/>
            <a:r>
              <a:rPr lang="ru-RU" smtClean="0">
                <a:effectLst/>
              </a:rPr>
              <a:t>Третий уровень</a:t>
            </a:r>
          </a:p>
          <a:p>
            <a:pPr lvl="3"/>
            <a:r>
              <a:rPr lang="ru-RU" smtClean="0">
                <a:effectLst/>
              </a:rPr>
              <a:t>Четвертый уровень</a:t>
            </a:r>
          </a:p>
          <a:p>
            <a:pPr lvl="4"/>
            <a:r>
              <a:rPr lang="ru-RU" smtClean="0">
                <a:effectLst/>
              </a:rPr>
              <a:t>Пятый уровень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>
                <a:effectLst/>
              </a:rPr>
              <a:t>2016-10-04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effectLst/>
        </a:defRPr>
      </a:lvl2pPr>
      <a:lvl3pPr eaLnBrk="1" hangingPunct="1">
        <a:defRPr>
          <a:solidFill>
            <a:schemeClr val="tx2"/>
          </a:solidFill>
          <a:effectLst/>
        </a:defRPr>
      </a:lvl3pPr>
      <a:lvl4pPr eaLnBrk="1" hangingPunct="1">
        <a:defRPr>
          <a:solidFill>
            <a:schemeClr val="tx2"/>
          </a:solidFill>
          <a:effectLst/>
        </a:defRPr>
      </a:lvl4pPr>
      <a:lvl5pPr eaLnBrk="1" hangingPunct="1">
        <a:defRPr>
          <a:solidFill>
            <a:schemeClr val="tx2"/>
          </a:solidFill>
          <a:effectLst/>
        </a:defRPr>
      </a:lvl5pPr>
      <a:lvl6pPr eaLnBrk="1" hangingPunct="1">
        <a:defRPr>
          <a:solidFill>
            <a:schemeClr val="tx2"/>
          </a:solidFill>
          <a:effectLst/>
        </a:defRPr>
      </a:lvl6pPr>
      <a:lvl7pPr eaLnBrk="1" hangingPunct="1">
        <a:defRPr>
          <a:solidFill>
            <a:schemeClr val="tx2"/>
          </a:solidFill>
          <a:effectLst/>
        </a:defRPr>
      </a:lvl7pPr>
      <a:lvl8pPr eaLnBrk="1" hangingPunct="1">
        <a:defRPr>
          <a:solidFill>
            <a:schemeClr val="tx2"/>
          </a:solidFill>
          <a:effectLst/>
        </a:defRPr>
      </a:lvl8pPr>
      <a:lvl9pPr eaLnBrk="1" hangingPunct="1">
        <a:defRPr>
          <a:solidFill>
            <a:schemeClr val="tx2"/>
          </a:solidFill>
          <a:effectLst/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026664" y="2020824"/>
            <a:ext cx="3675888" cy="52120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499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5.05.16"/>
  <p:tag name="AS_TITLE" val="Aspose.Slides for .NET 4.0 Client Profile"/>
  <p:tag name="AS_VERSION" val="15.5.0.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Arial"/>
        <a:cs typeface="Arial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Windows User</cp:lastModifiedBy>
  <cp:revision>6</cp:revision>
  <dcterms:created xsi:type="dcterms:W3CDTF">2015-07-07T14:51:10Z</dcterms:created>
  <dcterms:modified xsi:type="dcterms:W3CDTF">2016-10-04T11:46:02Z</dcterms:modified>
</cp:coreProperties>
</file>