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331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ngularJS-huge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6631"/>
            <a:ext cx="8735859" cy="225864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08710" y="397811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Davide Pegoraro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consTANT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E’ possibile registrare un valore su un modulo principale ed iniettare la relativa dipendenza a servizio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.constant('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'123123123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MyController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function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400" b="1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$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1400" dirty="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VALUE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Il comportamento è molto simile alle costant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.value(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'123123123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MyController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function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400" b="1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$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1400" dirty="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constant/VALUE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Il comportamento è molto simile per entrambi, ma la differenze sostanziale è che una 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costant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 può essere iniettata in un 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config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, un value no.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'123123123')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(function(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è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risolta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FBid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'231231231')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(function(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FBid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Fbid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è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sconosciuta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839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Una delle caratteristiche interessanti e largamente utilizzate di JavaScript è il supporto alla programmazione asincrona, cioè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la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possibilità di eseguire attività in background che non interferiscono con il flusso di elaborazione principale.</a:t>
            </a:r>
          </a:p>
          <a:p>
            <a:endParaRPr lang="it-IT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I due principali elementi che consentono di sfruttare il modello di programmazione asincrono in JavaScript sono gli eventi e le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callback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Il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classico esempio di utilizzo delle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callback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 è quello delle chiamate Ajax, come quello mostrato dal seguente codice:</a:t>
            </a:r>
            <a:endParaRPr lang="it-IT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$.get("/users", 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id: "12345" },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function(user)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$("#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resultMessage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").html("Nome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utente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 +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73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Utilizzare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le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callback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, quindi, può essere abbastanza intuitivo in situazioni relativamente semplici, ma può risultare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complesso all'aumentare della complessità del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codice</a:t>
            </a:r>
          </a:p>
          <a:p>
            <a:endParaRPr lang="it-IT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Tra i principali difetti dell’uso intensivo delle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callback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 segnaliamo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it-IT" dirty="0">
              <a:solidFill>
                <a:schemeClr val="tx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-una scarsa leggibilità del codice</a:t>
            </a:r>
          </a:p>
          <a:p>
            <a:pPr marL="457200" lvl="1" indent="0">
              <a:buNone/>
            </a:pPr>
            <a:endParaRPr lang="it-IT" dirty="0">
              <a:solidFill>
                <a:schemeClr val="tx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-difficoltà di composizione delle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callback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 e di sincronizzazione del flusso di elaborazione</a:t>
            </a:r>
          </a:p>
          <a:p>
            <a:pPr marL="457200" lvl="1" indent="0">
              <a:buNone/>
            </a:pPr>
            <a:endParaRPr lang="it-IT" dirty="0">
              <a:solidFill>
                <a:schemeClr val="tx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-difficoltà di gestione degli errori e di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debug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, soprattutto in presenza di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callback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 anonime.</a:t>
            </a:r>
          </a:p>
        </p:txBody>
      </p:sp>
    </p:spTree>
    <p:extLst>
      <p:ext uri="{BB962C8B-B14F-4D97-AF65-F5344CB8AC3E}">
        <p14:creationId xmlns:p14="http://schemas.microsoft.com/office/powerpoint/2010/main" val="32934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Ad aiutarci vengono in soccorso le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'promise‘, che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rappresentano una promessa che un risultato verrà fornito non appena disponibile.</a:t>
            </a:r>
          </a:p>
          <a:p>
            <a:pPr marL="0" indent="0">
              <a:buNone/>
            </a:pP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Una promise può trovarsi in questi stadi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it-IT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95649"/>
              </p:ext>
            </p:extLst>
          </p:nvPr>
        </p:nvGraphicFramePr>
        <p:xfrm>
          <a:off x="1183503" y="3495815"/>
          <a:ext cx="10629556" cy="250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265"/>
                <a:gridCol w="7422291"/>
              </a:tblGrid>
              <a:tr h="4749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74992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pending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è lo stato in cui non è stato ancora ottenuto il risultato della chiamata asincrona</a:t>
                      </a:r>
                      <a:endParaRPr lang="it-IT" dirty="0"/>
                    </a:p>
                  </a:txBody>
                  <a:tcPr/>
                </a:tc>
              </a:tr>
              <a:tr h="474992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resolved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 questo stato la chiamata asincrona ha prodotto un risultato</a:t>
                      </a:r>
                      <a:endParaRPr lang="it-IT" dirty="0"/>
                    </a:p>
                  </a:txBody>
                  <a:tcPr/>
                </a:tc>
              </a:tr>
              <a:tr h="474992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rejected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rappresenta la situazione in cui non è possibile ottenere un risultato dalla chiamata asincrona, tipicamente per il verificarsi di una condizione d’errore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Il vantaggio dell’utilizzo delle promise rispetto alle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callback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 consiste nel rendere il codice più leggibile, più simile al flusso di esecuzione sincrona e in alcune situazioni anche più efficiente.</a:t>
            </a:r>
          </a:p>
          <a:p>
            <a:endParaRPr lang="it-IT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Diversi linguaggi di programmazione supportano il meccanismo delle promise per la gestione della programmazione asincrona. Alcuni in maniera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nativa,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altri ricorrendo a librerie esterne. Allo stato attuale JavaScript non supporta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nativamente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 le promise, anche se c’è una proposta di inclusione tra le specifiche di </a:t>
            </a:r>
            <a:r>
              <a:rPr lang="it-IT" dirty="0" err="1">
                <a:solidFill>
                  <a:schemeClr val="tx2">
                    <a:lumMod val="25000"/>
                  </a:schemeClr>
                </a:solidFill>
              </a:rPr>
              <a:t>ECMAScript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 6, pertanto dobbiamo ricorrere a librerie esterne come ad esempio Q.</a:t>
            </a:r>
          </a:p>
          <a:p>
            <a:pPr marL="0" indent="0">
              <a:buNone/>
            </a:pPr>
            <a:endParaRPr lang="it-IT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https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://github.com/kriskowal/q</a:t>
            </a:r>
          </a:p>
        </p:txBody>
      </p:sp>
    </p:spTree>
    <p:extLst>
      <p:ext uri="{BB962C8B-B14F-4D97-AF65-F5344CB8AC3E}">
        <p14:creationId xmlns:p14="http://schemas.microsoft.com/office/powerpoint/2010/main" val="9553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Un piccolo esempio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32907" y="3027249"/>
            <a:ext cx="95767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getUser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function()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deferred =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$.get("/users", [id: "12345"],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getUser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().then(function(user)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$("#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resultMessage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").html("Nome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utente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 +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Un piccolo esempio con 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Angular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01794" y="2594919"/>
            <a:ext cx="9566629" cy="441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($q, $http)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getAllData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function ()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deferred = $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globalHostName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"/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Anagrafica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.success(function (data)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.error(function (reason)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deferred.reject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(reason);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return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GetAllData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 ()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return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getAllData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I services forniscono un metodo per gestire i dati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nell’intero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ciclo di vita dell'applicazione e permettono di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comunicare attraverso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i controller in modo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coerente</a:t>
            </a:r>
          </a:p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Dal punto di vista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sintattico,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un Services restituisce un oggetto singleton che rimane in vita fino alla chiusura del browser.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Questo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significa che si ha la necessità di definire un Service se si desidera che l’oggetto venga creato una sola volta e alle successive richieste venga semplicemente restituita l’istanza creata. </a:t>
            </a:r>
            <a:endParaRPr lang="it-IT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Il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Services può avere delle dipendenze e l’elemento che produce è iniettabile.</a:t>
            </a:r>
            <a:endParaRPr lang="it-IT" dirty="0" smtClean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Un piccolo esempio con 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Angular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01794" y="2594919"/>
            <a:ext cx="95666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CtrlPromise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($scope,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promiseService.GetAllData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().then(function (data)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$scope.list3 = data;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function (err)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0072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Un esempio con 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Angular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 e 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notiche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75935" y="2479589"/>
            <a:ext cx="9492488" cy="5378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function($q, $http)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getEventsFromRepo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function()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//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=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makeMultipleRequests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function(repos)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$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percentComplete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0,output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try{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for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repos.length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output.push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getEventsFromRepo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(repos[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percentComplete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(i+1)/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repos.length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100;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d.notify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percentComplete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d.resolve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(output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d.promise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}catch(error){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d.reject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d.promise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602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Un esempio con 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Angular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 e 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notiche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75935" y="2479589"/>
            <a:ext cx="94924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GithubService.makeMultipleRequests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(['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auser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/beehive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'angular/angular.js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'])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then(function(result)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Valutazione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risultato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},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function(err)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Gestione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errore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},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function(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percentComplete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$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scope.progress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percentComplete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});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Esistono 5 modi diversi per creare un service</a:t>
            </a:r>
          </a:p>
          <a:p>
            <a:pPr lvl="1"/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f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actory</a:t>
            </a:r>
          </a:p>
          <a:p>
            <a:pPr lvl="1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</a:t>
            </a:r>
          </a:p>
          <a:p>
            <a:pPr lvl="1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provider</a:t>
            </a:r>
          </a:p>
          <a:p>
            <a:pPr lvl="1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constant</a:t>
            </a:r>
          </a:p>
          <a:p>
            <a:pPr lvl="1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782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factory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E’ il metodo più comune e semplice</a:t>
            </a:r>
          </a:p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Qui una semplice definizione</a:t>
            </a:r>
          </a:p>
          <a:p>
            <a:endParaRPr lang="it-IT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b="1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MyApp.services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.factory('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anagraficaService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($http)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function ()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return $http({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method: 'GET',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url: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globalHostName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"/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Anagrafica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 ()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return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en-US" sz="1400" dirty="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053692" y="2255854"/>
            <a:ext cx="1657350" cy="514350"/>
          </a:xfrm>
          <a:prstGeom prst="wedgeRectCallout">
            <a:avLst>
              <a:gd name="adj1" fmla="val -37076"/>
              <a:gd name="adj2" fmla="val 109119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Namespace </a:t>
            </a:r>
            <a:r>
              <a:rPr lang="en-US" sz="14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14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servizi</a:t>
            </a:r>
            <a:endParaRPr lang="en-US" sz="14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factory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8607" y="2463913"/>
            <a:ext cx="957670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 =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MyApp.controllers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MyApp.services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']);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CtrlServices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($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scope, </a:t>
            </a:r>
            <a:r>
              <a:rPr lang="en-US" sz="1400" b="1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anagraficaService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anagraficaService.GetAll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.success(function (data, status, headers,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scope.list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data;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.error(function (data, status, headers,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});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915254" y="3256139"/>
            <a:ext cx="2000250" cy="55399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Factory </a:t>
            </a:r>
            <a:r>
              <a:rPr lang="en-US" sz="15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iniettata</a:t>
            </a:r>
            <a:r>
              <a:rPr lang="en-US" sz="15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runtime</a:t>
            </a:r>
            <a:endParaRPr lang="en-US" sz="15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657" y="5535386"/>
            <a:ext cx="906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Da notare che il ‘success’ è gestito non all’interno del service, ma nel controller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In quanto la chiamata è asincrona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LOADING DEI MODULE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8607" y="2463913"/>
            <a:ext cx="9576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ngRoute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MyApp.filters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</a:t>
            </a:r>
            <a:r>
              <a:rPr lang="en-US" sz="14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MyApp.services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MyApp.directives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MyApp.controllers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']);</a:t>
            </a: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myapp.run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(function ($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console.log("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Eseguito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prima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esecuzione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694069" y="3759740"/>
            <a:ext cx="2000250" cy="78483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E’ </a:t>
            </a:r>
            <a:r>
              <a:rPr lang="en-US" sz="15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quanto</a:t>
            </a:r>
            <a:r>
              <a:rPr lang="en-US" sz="15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5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15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vicino</a:t>
            </a:r>
            <a:r>
              <a:rPr lang="en-US" sz="15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</a:t>
            </a:r>
            <a:r>
              <a:rPr lang="en-US" sz="15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15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15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main</a:t>
            </a:r>
            <a:endParaRPr lang="en-US" sz="15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SERVICE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Utilizzato quando si ha la necessità di usare una modalità a ‘costruttore’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function($http)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this.getName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function()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$http({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method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'GET',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url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'/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/user'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});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Person);</a:t>
            </a:r>
            <a:endParaRPr lang="en-US" sz="1400" dirty="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provider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Il provider è definito come un tipo custom che implementa il metodo $</a:t>
            </a:r>
            <a:r>
              <a:rPr lang="it-IT" dirty="0" err="1" smtClean="0">
                <a:solidFill>
                  <a:schemeClr val="tx2">
                    <a:lumMod val="25000"/>
                  </a:schemeClr>
                </a:solidFill>
              </a:rPr>
              <a:t>get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. Il provider è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configurabile in fase di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configurazione.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Questo metodo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non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è </a:t>
            </a:r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altro che </a:t>
            </a:r>
            <a:r>
              <a:rPr lang="it-IT" dirty="0">
                <a:solidFill>
                  <a:schemeClr val="tx2">
                    <a:lumMod val="25000"/>
                  </a:schemeClr>
                </a:solidFill>
              </a:rPr>
              <a:t>una funzione Factory. </a:t>
            </a:r>
            <a:endParaRPr lang="it-IT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907" y="3206863"/>
            <a:ext cx="95767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function()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'username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': 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auser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Equivalente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get: function()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return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'username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': 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auser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9863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Services provider</a:t>
            </a:r>
            <a:endParaRPr lang="it-IT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2">
                    <a:lumMod val="25000"/>
                  </a:schemeClr>
                </a:solidFill>
              </a:rPr>
              <a:t>Ma perchè usare un provider? Il motivo sta nel fatto che un provider rispetto ad un normale service può essere configurato esternamente tramite config()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(function(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githubServiceProvider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githubServiceProvider.setGithubUrl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("git@github.com");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9993" y="4265499"/>
            <a:ext cx="9576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.provider('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favoriteColor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null,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setFavoriteColor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newColor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this.favoriteColor</a:t>
            </a:r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newColor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},</a:t>
            </a:r>
            <a:endParaRPr lang="en-US" sz="14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$get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function($http)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return 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'name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': 'Ari',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400" dirty="0" err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getFavoriteColor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function() {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return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this.favoriteColor</a:t>
            </a:r>
            <a:r>
              <a:rPr lang="en-US" sz="14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'unknown';</a:t>
            </a:r>
          </a:p>
          <a:p>
            <a:r>
              <a:rPr lang="en-US" sz="1400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…</a:t>
            </a:r>
          </a:p>
        </p:txBody>
      </p:sp>
    </p:spTree>
    <p:extLst>
      <p:ext uri="{BB962C8B-B14F-4D97-AF65-F5344CB8AC3E}">
        <p14:creationId xmlns:p14="http://schemas.microsoft.com/office/powerpoint/2010/main" val="12295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D2479A2-A6B1-41D6-9B9D-E4A5970089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1079</Words>
  <Application>Microsoft Office PowerPoint</Application>
  <PresentationFormat>Custom</PresentationFormat>
  <Paragraphs>251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Scia di vapore</vt:lpstr>
      <vt:lpstr>PowerPoint Presentation</vt:lpstr>
      <vt:lpstr>Services</vt:lpstr>
      <vt:lpstr>Services</vt:lpstr>
      <vt:lpstr>Services factory</vt:lpstr>
      <vt:lpstr>Services factory</vt:lpstr>
      <vt:lpstr>Services LOADING DEI MODULE</vt:lpstr>
      <vt:lpstr>Services SERVICE</vt:lpstr>
      <vt:lpstr>Services provider</vt:lpstr>
      <vt:lpstr>Services provider</vt:lpstr>
      <vt:lpstr>Services consTANT</vt:lpstr>
      <vt:lpstr>Services VALUE</vt:lpstr>
      <vt:lpstr>Services constant/VALUE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Davide.Pegoraro@siav.it</dc:creator>
  <cp:lastModifiedBy>Pegoraro Davide</cp:lastModifiedBy>
  <cp:revision>123</cp:revision>
  <dcterms:created xsi:type="dcterms:W3CDTF">2013-08-01T12:31:02Z</dcterms:created>
  <dcterms:modified xsi:type="dcterms:W3CDTF">2014-11-20T13:13:48Z</dcterms:modified>
</cp:coreProperties>
</file>