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</a:t>
            </a:r>
            <a:r>
              <a:rPr lang="en-US" dirty="0" smtClean="0"/>
              <a:t>Order Quantity by </a:t>
            </a:r>
            <a:r>
              <a:rPr lang="en-US" dirty="0"/>
              <a:t>Quarters</a:t>
            </a:r>
            <a:r>
              <a:rPr lang="en-US" sz="1000" dirty="0"/>
              <a:t>&lt;&lt;</a:t>
            </a:r>
            <a:r>
              <a:rPr lang="en-US" sz="1000" dirty="0" err="1"/>
              <a:t>foreach</a:t>
            </a:r>
            <a:r>
              <a:rPr lang="en-US" sz="1000" dirty="0"/>
              <a:t> [in </a:t>
            </a:r>
            <a:r>
              <a:rPr lang="en-US" sz="1000" dirty="0" smtClean="0"/>
              <a:t>orders</a:t>
            </a:r>
            <a:endParaRPr lang="en-US" sz="1000" dirty="0"/>
          </a:p>
          <a:p>
            <a:pPr>
              <a:defRPr/>
            </a:pPr>
            <a:r>
              <a:rPr lang="en-US" sz="1000" dirty="0"/>
              <a:t>.Where(c =&gt; </a:t>
            </a:r>
            <a:r>
              <a:rPr lang="en-US" sz="1000" dirty="0" err="1" smtClean="0"/>
              <a:t>c.OrderDate.Year</a:t>
            </a:r>
            <a:r>
              <a:rPr lang="en-US" sz="1000" dirty="0" smtClean="0"/>
              <a:t> </a:t>
            </a:r>
            <a:r>
              <a:rPr lang="en-US" sz="1000" dirty="0"/>
              <a:t>== 2015)</a:t>
            </a:r>
          </a:p>
          <a:p>
            <a:pPr>
              <a:defRPr/>
            </a:pPr>
            <a:r>
              <a:rPr lang="en-US" sz="1000" dirty="0"/>
              <a:t>.</a:t>
            </a:r>
            <a:r>
              <a:rPr lang="en-US" sz="1000" dirty="0" err="1"/>
              <a:t>GroupBy</a:t>
            </a:r>
            <a:r>
              <a:rPr lang="en-US" sz="1000" dirty="0"/>
              <a:t>(c =&gt; </a:t>
            </a:r>
            <a:r>
              <a:rPr lang="en-US" sz="1000" dirty="0" err="1" smtClean="0"/>
              <a:t>c.Customer</a:t>
            </a:r>
            <a:r>
              <a:rPr lang="en-US" sz="1000" dirty="0" smtClean="0"/>
              <a:t>)</a:t>
            </a:r>
            <a:endParaRPr lang="en-US" sz="1000" dirty="0"/>
          </a:p>
          <a:p>
            <a:pPr>
              <a:defRPr/>
            </a:pPr>
            <a:r>
              <a:rPr lang="en-US" sz="1000" dirty="0"/>
              <a:t>.</a:t>
            </a:r>
            <a:r>
              <a:rPr lang="en-US" sz="1000" dirty="0" err="1"/>
              <a:t>OrderBy</a:t>
            </a:r>
            <a:r>
              <a:rPr lang="en-US" sz="1000" dirty="0"/>
              <a:t>(g =&gt; </a:t>
            </a:r>
            <a:r>
              <a:rPr lang="en-US" sz="1000" dirty="0" err="1" smtClean="0"/>
              <a:t>g.Key.CustomerName</a:t>
            </a:r>
            <a:r>
              <a:rPr lang="en-US" sz="1000" dirty="0"/>
              <a:t>)]&gt;&gt;&lt;&lt;x [</a:t>
            </a:r>
            <a:r>
              <a:rPr lang="en-US" sz="1000" dirty="0" err="1" smtClean="0"/>
              <a:t>Key.CustomerName</a:t>
            </a:r>
            <a:r>
              <a:rPr lang="en-US" sz="1000" dirty="0"/>
              <a:t>]&gt;&gt;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Quarter&lt;&lt;y [Where(c =&gt; c.OrderDate.Month &gt;= 1 &amp;&amp; c.OrderDate.Month &lt;= 3).Sum(c =&gt; c.ProductQuantity)]&gt;&gt;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Quarter&lt;&lt;y [Where(c =&gt; c.OrderDate.Month &gt;= 4 &amp;&amp; c.OrderDate.Month &lt;= 6).Sum(c =&gt; c.ProductQuantity)]&gt;&gt;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 Quarter&lt;&lt;y [Where(c =&gt; c.OrderDate.Month &gt;= 7 &amp;&amp; c.OrderDate.Month &lt;= 9).Sum(c =&gt; c.ProductQuantity)]&gt;&gt;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 Quarter&lt;&lt;y [Where(c =&gt; c.OrderDate.Month &gt;= 10 &amp;&amp; c.OrderDate.Month &lt;= 12).Sum(c =&gt; c.ProductQuantity)]&gt;&gt;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01611632"/>
        <c:axId val="1801604560"/>
      </c:barChart>
      <c:catAx>
        <c:axId val="180161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1604560"/>
        <c:crosses val="autoZero"/>
        <c:auto val="1"/>
        <c:lblAlgn val="ctr"/>
        <c:lblOffset val="100"/>
        <c:noMultiLvlLbl val="0"/>
      </c:catAx>
      <c:valAx>
        <c:axId val="18016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161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00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00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0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38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7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0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66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6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41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0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67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0176-71FB-4F6F-A1FB-22F7BDD3D61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0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6248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343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8</cp:revision>
  <dcterms:created xsi:type="dcterms:W3CDTF">2015-10-26T13:37:18Z</dcterms:created>
  <dcterms:modified xsi:type="dcterms:W3CDTF">2015-11-19T06:29:47Z</dcterms:modified>
</cp:coreProperties>
</file>