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47" d="100"/>
          <a:sy n="47" d="100"/>
        </p:scale>
        <p:origin x="74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7FB6-360A-4CEA-8566-41108113491F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24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7FB6-360A-4CEA-8566-41108113491F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8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7FB6-360A-4CEA-8566-41108113491F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10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7FB6-360A-4CEA-8566-41108113491F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58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7FB6-360A-4CEA-8566-41108113491F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8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7FB6-360A-4CEA-8566-41108113491F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13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7FB6-360A-4CEA-8566-41108113491F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5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7FB6-360A-4CEA-8566-41108113491F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17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7FB6-360A-4CEA-8566-41108113491F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92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7FB6-360A-4CEA-8566-41108113491F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02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7FB6-360A-4CEA-8566-41108113491F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70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07FB6-360A-4CEA-8566-41108113491F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8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provide support for the following </a:t>
            </a:r>
            <a:r>
              <a:rPr lang="en-US" dirty="0" smtClean="0"/>
              <a:t>products: </a:t>
            </a:r>
            <a:r>
              <a:rPr lang="en-US" dirty="0"/>
              <a:t>&lt;&lt;</a:t>
            </a:r>
            <a:r>
              <a:rPr lang="en-US" dirty="0" err="1"/>
              <a:t>foreach</a:t>
            </a:r>
            <a:r>
              <a:rPr lang="en-US" dirty="0"/>
              <a:t> [in </a:t>
            </a:r>
            <a:r>
              <a:rPr lang="en-US" dirty="0" smtClean="0"/>
              <a:t>products]&gt;&gt;&lt;&lt;[</a:t>
            </a:r>
            <a:r>
              <a:rPr lang="en-US" dirty="0" err="1"/>
              <a:t>IndexOf</a:t>
            </a:r>
            <a:r>
              <a:rPr lang="en-US" dirty="0"/>
              <a:t>() != 0 ? “, ” : </a:t>
            </a:r>
            <a:r>
              <a:rPr lang="en-US" dirty="0" smtClean="0"/>
              <a:t>“”]&gt;&gt;&lt;&lt;[</a:t>
            </a:r>
            <a:r>
              <a:rPr lang="en-US" smtClean="0"/>
              <a:t>ProductName</a:t>
            </a:r>
            <a:r>
              <a:rPr lang="en-US" dirty="0"/>
              <a:t>]&gt;&gt;&lt;&lt;/</a:t>
            </a:r>
            <a:r>
              <a:rPr lang="en-US" dirty="0" err="1"/>
              <a:t>foreach</a:t>
            </a:r>
            <a:r>
              <a:rPr lang="en-US" dirty="0" smtClean="0"/>
              <a:t>&gt;&gt;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5881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Muhammad Atir</cp:lastModifiedBy>
  <cp:revision>3</cp:revision>
  <dcterms:created xsi:type="dcterms:W3CDTF">2015-10-26T13:44:02Z</dcterms:created>
  <dcterms:modified xsi:type="dcterms:W3CDTF">2015-11-16T13:05:02Z</dcterms:modified>
</cp:coreProperties>
</file>