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13337"/>
              </p:ext>
            </p:extLst>
          </p:nvPr>
        </p:nvGraphicFramePr>
        <p:xfrm>
          <a:off x="838200" y="2085531"/>
          <a:ext cx="5790565" cy="881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 [in </a:t>
                      </a:r>
                      <a:r>
                        <a:rPr lang="en-US" sz="1100" dirty="0" smtClean="0">
                          <a:effectLst/>
                        </a:rPr>
                        <a:t>orders]&gt;&gt;&lt;&lt;</a:t>
                      </a:r>
                      <a:r>
                        <a:rPr lang="en-US" sz="1100" dirty="0">
                          <a:effectLst/>
                        </a:rPr>
                        <a:t>if [Price &gt;= </a:t>
                      </a:r>
                      <a:r>
                        <a:rPr lang="en-US" sz="1100" dirty="0" smtClean="0">
                          <a:effectLst/>
                        </a:rPr>
                        <a:t>400]&gt;&gt;&lt;&lt;[</a:t>
                      </a:r>
                      <a:r>
                        <a:rPr lang="en-US" sz="1100" dirty="0" err="1" smtClean="0">
                          <a:effectLst/>
                        </a:rPr>
                        <a:t>Customer.CustomerName</a:t>
                      </a:r>
                      <a:r>
                        <a:rPr lang="en-US" sz="1100" dirty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&lt;&lt;[Price]&gt;&gt;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&lt;&lt;else</a:t>
                      </a:r>
                      <a:r>
                        <a:rPr lang="en-US" sz="1100" dirty="0" smtClean="0">
                          <a:effectLst/>
                        </a:rPr>
                        <a:t>&gt;&gt;&lt;&lt;[</a:t>
                      </a:r>
                      <a:r>
                        <a:rPr lang="en-US" sz="1100" smtClean="0">
                          <a:effectLst/>
                        </a:rPr>
                        <a:t>Customer.CustomerName</a:t>
                      </a:r>
                      <a:r>
                        <a:rPr lang="en-US" sz="1100" dirty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&lt;&lt;[Price]&gt;&gt;&lt;&lt;/if&gt;&gt;&lt;&lt;/foreach&gt;&gt;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&lt;&lt;[Sum(c =&gt; </a:t>
                      </a:r>
                      <a:r>
                        <a:rPr lang="en-US" sz="1100" dirty="0" err="1">
                          <a:effectLst/>
                        </a:rPr>
                        <a:t>c.Price</a:t>
                      </a:r>
                      <a:r>
                        <a:rPr lang="en-US" sz="1100" dirty="0">
                          <a:effectLst/>
                        </a:rPr>
                        <a:t>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2015-10-26T13:50:40Z</dcterms:created>
  <dcterms:modified xsi:type="dcterms:W3CDTF">2015-11-16T13:20:30Z</dcterms:modified>
</cp:coreProperties>
</file>