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3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5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6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6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4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8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9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FBB5-CC32-4922-8B75-0A8C99086D2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7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Text background is not available at PowerPoint.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</a:t>
            </a:r>
            <a:r>
              <a:rPr lang="en-US" dirty="0" smtClean="0"/>
              <a:t>products: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smtClean="0"/>
              <a:t>products]&gt;&gt;&lt;&lt;</a:t>
            </a:r>
            <a:r>
              <a:rPr lang="en-US" dirty="0"/>
              <a:t>if [</a:t>
            </a:r>
            <a:r>
              <a:rPr lang="en-US" dirty="0" err="1"/>
              <a:t>IndexOf</a:t>
            </a:r>
            <a:r>
              <a:rPr lang="en-US" dirty="0"/>
              <a:t>() % 2 == 0</a:t>
            </a:r>
            <a:r>
              <a:rPr lang="en-US" dirty="0" smtClean="0"/>
              <a:t>]&gt;&gt;&lt;&lt;[</a:t>
            </a:r>
            <a:r>
              <a:rPr lang="en-US" dirty="0" err="1" smtClean="0"/>
              <a:t>ProductName</a:t>
            </a:r>
            <a:r>
              <a:rPr lang="en-US" dirty="0"/>
              <a:t>]&gt;&gt;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&lt;&lt;else</a:t>
            </a:r>
            <a:r>
              <a:rPr lang="en-US" dirty="0" smtClean="0">
                <a:solidFill>
                  <a:srgbClr val="00B0F0"/>
                </a:solidFill>
              </a:rPr>
              <a:t>&gt;&gt;&lt;&lt;[</a:t>
            </a:r>
            <a:r>
              <a:rPr lang="en-US" smtClean="0">
                <a:solidFill>
                  <a:srgbClr val="00B0F0"/>
                </a:solidFill>
              </a:rPr>
              <a:t>ProductName</a:t>
            </a:r>
            <a:r>
              <a:rPr lang="en-US" dirty="0">
                <a:solidFill>
                  <a:srgbClr val="00B0F0"/>
                </a:solidFill>
              </a:rPr>
              <a:t>]&gt;&gt;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&lt;&lt;/if&gt;&gt;&lt;&lt;/</a:t>
            </a:r>
            <a:r>
              <a:rPr lang="en-US" dirty="0" err="1"/>
              <a:t>foreach</a:t>
            </a:r>
            <a:r>
              <a:rPr lang="en-US" dirty="0"/>
              <a:t>&gt;&gt;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6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NOTE: Text background is not available at PowerPoint.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3</cp:revision>
  <dcterms:created xsi:type="dcterms:W3CDTF">2015-10-26T13:57:53Z</dcterms:created>
  <dcterms:modified xsi:type="dcterms:W3CDTF">2015-11-16T13:25:59Z</dcterms:modified>
</cp:coreProperties>
</file>