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0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3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4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3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4ABB-59C7-4096-AFAD-B8FC93A4FA2B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</a:t>
            </a:r>
            <a:r>
              <a:rPr lang="en-US" dirty="0" smtClean="0"/>
              <a:t>products: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smtClean="0"/>
              <a:t>products]&gt;&gt;&lt;&lt;[</a:t>
            </a:r>
            <a:r>
              <a:rPr lang="en-US" smtClean="0"/>
              <a:t>ProductName</a:t>
            </a:r>
            <a:r>
              <a:rPr lang="en-US" dirty="0"/>
              <a:t>]&gt;&gt;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&lt;&lt;/</a:t>
            </a:r>
            <a:r>
              <a:rPr lang="en-US" dirty="0" err="1"/>
              <a:t>foreach</a:t>
            </a:r>
            <a:r>
              <a:rPr lang="en-US" dirty="0"/>
              <a:t>&gt;&gt;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31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2</cp:revision>
  <dcterms:created xsi:type="dcterms:W3CDTF">2015-10-26T13:59:28Z</dcterms:created>
  <dcterms:modified xsi:type="dcterms:W3CDTF">2015-11-16T13:28:10Z</dcterms:modified>
</cp:coreProperties>
</file>