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</a:t>
            </a:r>
            <a:r>
              <a:rPr lang="en-US" dirty="0" smtClean="0"/>
              <a:t>Order Price</a:t>
            </a: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customers]&gt;&gt;&lt;&lt;</a:t>
            </a:r>
            <a:r>
              <a:rPr lang="en-US" dirty="0"/>
              <a:t>x </a:t>
            </a:r>
            <a:r>
              <a:rPr lang="en-US" dirty="0" smtClean="0"/>
              <a:t>[</a:t>
            </a:r>
            <a:r>
              <a:rPr lang="en-US" dirty="0" err="1" smtClean="0"/>
              <a:t>CustomerName</a:t>
            </a:r>
            <a:r>
              <a:rPr lang="en-US" dirty="0"/>
              <a:t>]&gt;&gt;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Price&lt;&lt;y [Order.Sum(c =&gt; c.Price)]&gt;&gt;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5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3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9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7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1723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8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2</cp:revision>
  <dcterms:created xsi:type="dcterms:W3CDTF">2015-10-26T14:00:13Z</dcterms:created>
  <dcterms:modified xsi:type="dcterms:W3CDTF">2015-11-16T13:31:20Z</dcterms:modified>
</cp:coreProperties>
</file>