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Total </a:t>
            </a:r>
            <a:r>
              <a:rPr lang="en-US" dirty="0" smtClean="0"/>
              <a:t>Order Prices </a:t>
            </a:r>
            <a:r>
              <a:rPr lang="en-US" dirty="0"/>
              <a:t>by Months&lt;&lt;</a:t>
            </a:r>
            <a:r>
              <a:rPr lang="en-US" dirty="0" err="1"/>
              <a:t>foreach</a:t>
            </a:r>
            <a:r>
              <a:rPr lang="en-US" dirty="0"/>
              <a:t> [in </a:t>
            </a:r>
            <a:r>
              <a:rPr lang="en-US" dirty="0" smtClean="0"/>
              <a:t>orders</a:t>
            </a:r>
            <a:endParaRPr lang="en-US" dirty="0"/>
          </a:p>
          <a:p>
            <a:pPr>
              <a:defRPr/>
            </a:pPr>
            <a:r>
              <a:rPr lang="en-US" dirty="0"/>
              <a:t>.</a:t>
            </a:r>
            <a:r>
              <a:rPr lang="en-US" dirty="0" err="1"/>
              <a:t>GroupBy</a:t>
            </a:r>
            <a:r>
              <a:rPr lang="en-US" dirty="0"/>
              <a:t>(c =&gt; </a:t>
            </a:r>
            <a:r>
              <a:rPr lang="en-US" smtClean="0"/>
              <a:t>c.OrderDate.Month</a:t>
            </a:r>
            <a:r>
              <a:rPr lang="en-US" dirty="0"/>
              <a:t>)]&gt;&gt;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 Contract Price&lt;&lt;x [Key]&gt;&gt;&lt;&lt;y [Sum(c =&gt; c.Price)]&gt;&gt;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Sheet1!$A$2:$A$4</c:f>
              <c:numCache>
                <c:formatCode>General</c:formatCode>
                <c:ptCount val="3"/>
                <c:pt idx="0">
                  <c:v>0.7</c:v>
                </c:pt>
                <c:pt idx="1">
                  <c:v>1.8</c:v>
                </c:pt>
                <c:pt idx="2">
                  <c:v>2.6</c:v>
                </c:pt>
              </c:numCache>
            </c:numRef>
          </c:xVal>
          <c:yVal>
            <c:numRef>
              <c:f>Sheet1!$B$2:$B$4</c:f>
              <c:numCache>
                <c:formatCode>General</c:formatCode>
                <c:ptCount val="3"/>
                <c:pt idx="0">
                  <c:v>2.7</c:v>
                </c:pt>
                <c:pt idx="1">
                  <c:v>3.2</c:v>
                </c:pt>
                <c:pt idx="2">
                  <c:v>0.8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53775568"/>
        <c:axId val="1853782640"/>
      </c:scatterChart>
      <c:valAx>
        <c:axId val="185377556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53782640"/>
        <c:crosses val="autoZero"/>
        <c:crossBetween val="midCat"/>
      </c:valAx>
      <c:valAx>
        <c:axId val="18537826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5377556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8C109-901E-44F3-84EB-03A7C8C0C1D2}" type="datetimeFigureOut">
              <a:rPr lang="ru-RU" smtClean="0"/>
              <a:t>19.11.2015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A3922-80DE-4701-B750-D9A20A82FC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2730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8C109-901E-44F3-84EB-03A7C8C0C1D2}" type="datetimeFigureOut">
              <a:rPr lang="ru-RU" smtClean="0"/>
              <a:t>19.11.2015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A3922-80DE-4701-B750-D9A20A82FC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6219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8C109-901E-44F3-84EB-03A7C8C0C1D2}" type="datetimeFigureOut">
              <a:rPr lang="ru-RU" smtClean="0"/>
              <a:t>19.11.2015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A3922-80DE-4701-B750-D9A20A82FC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5829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8C109-901E-44F3-84EB-03A7C8C0C1D2}" type="datetimeFigureOut">
              <a:rPr lang="ru-RU" smtClean="0"/>
              <a:t>19.11.2015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A3922-80DE-4701-B750-D9A20A82FC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6210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8C109-901E-44F3-84EB-03A7C8C0C1D2}" type="datetimeFigureOut">
              <a:rPr lang="ru-RU" smtClean="0"/>
              <a:t>19.11.2015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A3922-80DE-4701-B750-D9A20A82FC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1540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8C109-901E-44F3-84EB-03A7C8C0C1D2}" type="datetimeFigureOut">
              <a:rPr lang="ru-RU" smtClean="0"/>
              <a:t>19.11.2015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A3922-80DE-4701-B750-D9A20A82FC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9960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8C109-901E-44F3-84EB-03A7C8C0C1D2}" type="datetimeFigureOut">
              <a:rPr lang="ru-RU" smtClean="0"/>
              <a:t>19.11.2015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A3922-80DE-4701-B750-D9A20A82FC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0368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8C109-901E-44F3-84EB-03A7C8C0C1D2}" type="datetimeFigureOut">
              <a:rPr lang="ru-RU" smtClean="0"/>
              <a:t>19.11.2015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A3922-80DE-4701-B750-D9A20A82FC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2896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8C109-901E-44F3-84EB-03A7C8C0C1D2}" type="datetimeFigureOut">
              <a:rPr lang="ru-RU" smtClean="0"/>
              <a:t>19.11.2015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A3922-80DE-4701-B750-D9A20A82FC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5172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8C109-901E-44F3-84EB-03A7C8C0C1D2}" type="datetimeFigureOut">
              <a:rPr lang="ru-RU" smtClean="0"/>
              <a:t>19.11.2015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A3922-80DE-4701-B750-D9A20A82FC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6231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8C109-901E-44F3-84EB-03A7C8C0C1D2}" type="datetimeFigureOut">
              <a:rPr lang="ru-RU" smtClean="0"/>
              <a:t>19.11.2015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A3922-80DE-4701-B750-D9A20A82FC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6174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08C109-901E-44F3-84EB-03A7C8C0C1D2}" type="datetimeFigureOut">
              <a:rPr lang="ru-RU" smtClean="0"/>
              <a:t>19.11.2015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6A3922-80DE-4701-B750-D9A20A82FC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938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881920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242891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Иван</dc:creator>
  <cp:lastModifiedBy>Muhammad Atir</cp:lastModifiedBy>
  <cp:revision>3</cp:revision>
  <dcterms:created xsi:type="dcterms:W3CDTF">2015-10-26T14:01:28Z</dcterms:created>
  <dcterms:modified xsi:type="dcterms:W3CDTF">2015-11-19T06:37:59Z</dcterms:modified>
</cp:coreProperties>
</file>