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3588" cy="6858000"/>
  <p:notesSz cx="7559675" cy="10691813"/>
  <p:defaultTextStyle>
    <a:defPPr>
      <a:defRPr lang="en-GB"/>
    </a:defPPr>
    <a:lvl1pPr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1pPr>
    <a:lvl2pPr marL="742950" indent="-28575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2pPr>
    <a:lvl3pPr marL="11430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3pPr>
    <a:lvl4pPr marL="16002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4pPr>
    <a:lvl5pPr marL="2057400" indent="-228600" algn="l" defTabSz="449263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Microsoft YaHei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366" y="5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AutoShape 1">
            <a:extLst>
              <a:ext uri="{FF2B5EF4-FFF2-40B4-BE49-F238E27FC236}">
                <a16:creationId xmlns:a16="http://schemas.microsoft.com/office/drawing/2014/main" id="{7FFC4F5F-0654-AFFD-593C-FBD8095412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0" name="AutoShape 2">
            <a:extLst>
              <a:ext uri="{FF2B5EF4-FFF2-40B4-BE49-F238E27FC236}">
                <a16:creationId xmlns:a16="http://schemas.microsoft.com/office/drawing/2014/main" id="{D8447125-A88A-3C6A-224A-9DCE367AB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1" name="AutoShape 3">
            <a:extLst>
              <a:ext uri="{FF2B5EF4-FFF2-40B4-BE49-F238E27FC236}">
                <a16:creationId xmlns:a16="http://schemas.microsoft.com/office/drawing/2014/main" id="{3314BE72-E884-B953-78C0-36C79EEE1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2" name="AutoShape 4">
            <a:extLst>
              <a:ext uri="{FF2B5EF4-FFF2-40B4-BE49-F238E27FC236}">
                <a16:creationId xmlns:a16="http://schemas.microsoft.com/office/drawing/2014/main" id="{F46D9720-0539-350E-A572-4977ACFA3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3" name="AutoShape 5">
            <a:extLst>
              <a:ext uri="{FF2B5EF4-FFF2-40B4-BE49-F238E27FC236}">
                <a16:creationId xmlns:a16="http://schemas.microsoft.com/office/drawing/2014/main" id="{599A028C-F60E-D707-0568-77234D0A58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4" name="AutoShape 6">
            <a:extLst>
              <a:ext uri="{FF2B5EF4-FFF2-40B4-BE49-F238E27FC236}">
                <a16:creationId xmlns:a16="http://schemas.microsoft.com/office/drawing/2014/main" id="{9864FD46-A711-63EF-6DFF-C00A00342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5" name="AutoShape 7">
            <a:extLst>
              <a:ext uri="{FF2B5EF4-FFF2-40B4-BE49-F238E27FC236}">
                <a16:creationId xmlns:a16="http://schemas.microsoft.com/office/drawing/2014/main" id="{9794445B-722F-4784-717D-C4C5C7FA97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6" name="AutoShape 8">
            <a:extLst>
              <a:ext uri="{FF2B5EF4-FFF2-40B4-BE49-F238E27FC236}">
                <a16:creationId xmlns:a16="http://schemas.microsoft.com/office/drawing/2014/main" id="{40E50B85-D128-6E39-8219-8421974B4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7" name="AutoShape 9">
            <a:extLst>
              <a:ext uri="{FF2B5EF4-FFF2-40B4-BE49-F238E27FC236}">
                <a16:creationId xmlns:a16="http://schemas.microsoft.com/office/drawing/2014/main" id="{7857E18E-EBD3-9F6D-1632-D67B3D9A93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8" name="AutoShape 10">
            <a:extLst>
              <a:ext uri="{FF2B5EF4-FFF2-40B4-BE49-F238E27FC236}">
                <a16:creationId xmlns:a16="http://schemas.microsoft.com/office/drawing/2014/main" id="{B71E762F-0550-A02F-8B75-60E291CC1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59" name="AutoShape 11">
            <a:extLst>
              <a:ext uri="{FF2B5EF4-FFF2-40B4-BE49-F238E27FC236}">
                <a16:creationId xmlns:a16="http://schemas.microsoft.com/office/drawing/2014/main" id="{4534D0E0-D036-C7A5-3DF0-C6F79017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0" name="AutoShape 12">
            <a:extLst>
              <a:ext uri="{FF2B5EF4-FFF2-40B4-BE49-F238E27FC236}">
                <a16:creationId xmlns:a16="http://schemas.microsoft.com/office/drawing/2014/main" id="{92884055-C5F8-A2FA-D5E8-C4C47E2908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1" name="AutoShape 13">
            <a:extLst>
              <a:ext uri="{FF2B5EF4-FFF2-40B4-BE49-F238E27FC236}">
                <a16:creationId xmlns:a16="http://schemas.microsoft.com/office/drawing/2014/main" id="{840FBD09-FC63-5DF4-0D44-A64CEB509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2" name="AutoShape 14">
            <a:extLst>
              <a:ext uri="{FF2B5EF4-FFF2-40B4-BE49-F238E27FC236}">
                <a16:creationId xmlns:a16="http://schemas.microsoft.com/office/drawing/2014/main" id="{9801C918-1B60-819C-E5CE-214B20DCD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3" name="AutoShape 15">
            <a:extLst>
              <a:ext uri="{FF2B5EF4-FFF2-40B4-BE49-F238E27FC236}">
                <a16:creationId xmlns:a16="http://schemas.microsoft.com/office/drawing/2014/main" id="{8C42C0E6-3618-A239-CE2A-015AFCC8D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4" name="AutoShape 16">
            <a:extLst>
              <a:ext uri="{FF2B5EF4-FFF2-40B4-BE49-F238E27FC236}">
                <a16:creationId xmlns:a16="http://schemas.microsoft.com/office/drawing/2014/main" id="{276ADC46-1E9E-0342-CA20-53AA89C9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65" name="Rectangle 17">
            <a:extLst>
              <a:ext uri="{FF2B5EF4-FFF2-40B4-BE49-F238E27FC236}">
                <a16:creationId xmlns:a16="http://schemas.microsoft.com/office/drawing/2014/main" id="{3B36D60E-DF11-894A-83D9-F8DD87E84CE4}"/>
              </a:ext>
            </a:extLst>
          </p:cNvPr>
          <p:cNvSpPr>
            <a:spLocks noGrp="1" noChangeArrowheads="1"/>
          </p:cNvSpPr>
          <p:nvPr>
            <p:ph type="sldImg"/>
          </p:nvPr>
        </p:nvSpPr>
        <p:spPr bwMode="auto">
          <a:xfrm>
            <a:off x="1106488" y="812800"/>
            <a:ext cx="5318125" cy="3981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66" name="Rectangle 18">
            <a:extLst>
              <a:ext uri="{FF2B5EF4-FFF2-40B4-BE49-F238E27FC236}">
                <a16:creationId xmlns:a16="http://schemas.microsoft.com/office/drawing/2014/main" id="{8B0DC37B-B4E8-22EF-6F69-36F3ACE634D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21388" cy="478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/>
          </a:p>
        </p:txBody>
      </p:sp>
      <p:sp>
        <p:nvSpPr>
          <p:cNvPr id="2067" name="Rectangle 19">
            <a:extLst>
              <a:ext uri="{FF2B5EF4-FFF2-40B4-BE49-F238E27FC236}">
                <a16:creationId xmlns:a16="http://schemas.microsoft.com/office/drawing/2014/main" id="{CB288C0E-CB8E-C75B-7637-3EF650059D44}"/>
              </a:ext>
            </a:extLst>
          </p:cNvPr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54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68" name="Rectangle 20">
            <a:extLst>
              <a:ext uri="{FF2B5EF4-FFF2-40B4-BE49-F238E27FC236}">
                <a16:creationId xmlns:a16="http://schemas.microsoft.com/office/drawing/2014/main" id="{FCAFE323-0850-78A4-172F-DA3E4ABC1B7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54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69" name="Rectangle 21">
            <a:extLst>
              <a:ext uri="{FF2B5EF4-FFF2-40B4-BE49-F238E27FC236}">
                <a16:creationId xmlns:a16="http://schemas.microsoft.com/office/drawing/2014/main" id="{F8B4FB2F-ECB6-D64A-4F2E-D1357D44C03A}"/>
              </a:ext>
            </a:extLst>
          </p:cNvPr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54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endParaRPr lang="ru-RU" altLang="ru-RU"/>
          </a:p>
        </p:txBody>
      </p:sp>
      <p:sp>
        <p:nvSpPr>
          <p:cNvPr id="2070" name="Rectangle 22">
            <a:extLst>
              <a:ext uri="{FF2B5EF4-FFF2-40B4-BE49-F238E27FC236}">
                <a16:creationId xmlns:a16="http://schemas.microsoft.com/office/drawing/2014/main" id="{EB4E826A-84A6-43C1-3237-9BD6C4482FB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54375" cy="50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</a:lstStyle>
          <a:p>
            <a:fld id="{7F95C069-FFB1-412A-A0D3-0F96F0D7895E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2">
            <a:extLst>
              <a:ext uri="{FF2B5EF4-FFF2-40B4-BE49-F238E27FC236}">
                <a16:creationId xmlns:a16="http://schemas.microsoft.com/office/drawing/2014/main" id="{9BE43831-0CDA-9881-6794-3AA5A7C180D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74C239-B378-4F78-8965-A77FB7DFBD40}" type="slidenum">
              <a:rPr lang="ru-RU" altLang="ru-RU"/>
              <a:pPr/>
              <a:t>1</a:t>
            </a:fld>
            <a:endParaRPr lang="ru-RU" altLang="ru-RU"/>
          </a:p>
        </p:txBody>
      </p:sp>
      <p:sp>
        <p:nvSpPr>
          <p:cNvPr id="4097" name="Rectangle 1">
            <a:extLst>
              <a:ext uri="{FF2B5EF4-FFF2-40B4-BE49-F238E27FC236}">
                <a16:creationId xmlns:a16="http://schemas.microsoft.com/office/drawing/2014/main" id="{0FF3D3B8-5DF0-CDA5-D4FA-5964D860A397}"/>
              </a:ext>
            </a:extLst>
          </p:cNvPr>
          <p:cNvSpPr txBox="1">
            <a:spLocks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D98D0C52-8B02-0D0B-008A-934AD3F2D68F}"/>
              </a:ext>
            </a:extLst>
          </p:cNvPr>
          <p:cNvSpPr txBox="1">
            <a:spLocks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BA796-0381-285C-46AE-C56CBDB89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558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31DA26-E524-FDE9-1D23-C01256DDD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558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1E13B-6164-C49B-66DC-6F68E23F5F8D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C69A3-2C19-6EB5-101B-D1D4CB9B20A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BAA4082C-3B29-41D1-864E-18CA1D1B9D5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9804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EDAA-E5C0-4F03-6650-B2FFBF68B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14BD3C-AC7D-AB77-0CE4-E28FFCEAC9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02CDB-0774-BEE2-1051-51CE293A36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43C418-A8F6-B40A-5D3B-43AC482797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C1B27037-74F9-4407-93EF-0F98A6E6D5AB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41428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B65F8A-3512-9D89-F35B-4BB8B2DA5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05850" y="365125"/>
            <a:ext cx="2620963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7200F4-44C4-EFF3-CF94-91B79B609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15250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F7CEF-823D-C74D-2717-6FCC450C011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3C2B3-BA08-3506-43E3-775C221A0A9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825D0CC-3764-4365-9443-5764FB254D30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6259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9B84C-B53C-114A-0DB9-5FE986B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1F01-68E8-CE20-5B36-DB98B94A00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71DDE-B8A4-ADEB-8FE9-CA152AC5CD7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CEB9E-A798-12C6-5AD7-48571C18DD0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6A88823C-CEAB-44C6-922C-AB15EE74B1D9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2817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E6D83-8058-8708-58F9-FB2E3016F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71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C3F90-4D63-B67C-605C-1DBF93847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7188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30648-47C5-B7BB-9CCB-CF38CA2350E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4C251-ACBE-2305-FC4E-08BCC2D92C4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DF9EC86-2538-4426-949E-C461749AC243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68811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86E3-C189-11BC-7290-2A97DC83B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D4F6F-B80B-D052-DE86-EAE6EE0AF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67313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88835-94A8-7799-7D65-795FBD2FD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7913" y="1825625"/>
            <a:ext cx="5168900" cy="4324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C636E-0A46-62C3-409D-C6FBED1AFD26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FD549-57B0-812A-26F5-25365308952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413402E4-A303-4969-9D58-39E1A467A344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072526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CF55-0A3C-D7FE-7EBC-3435E93D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7187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9DCD0-8541-FCF5-2B35-A7BD38BA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477EC-9E28-0EDD-B95C-A9987E8389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A7DB1D-0CA5-0764-16E5-2B81F7634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3788" y="1681163"/>
            <a:ext cx="51831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F877A5-03ED-0D5D-CADD-B96D770991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3788" y="2505075"/>
            <a:ext cx="51831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DF566C-E168-906E-4A74-295B11E5E765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D6927D0-AEC7-3B6E-6A30-0897FAD6924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505C0149-C566-44AE-A6A0-0C74832E31B1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80386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247F-98A3-3F97-E7F3-60FFEE23A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77CBA-FF82-46D3-3045-7DC5D11A4EE9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E0150-D769-D53A-CBAE-9EED5080C0FF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7A55E580-B6C0-4B33-B699-538C4BB590A5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239245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E41C40-9578-8197-C58E-8F9EC18BE814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F4E94-8FD5-66B3-DF69-0EF41A6D8AB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D95E3AB-DC4A-4BA9-BC56-94B6EE79483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211655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B4D24-72B1-C96B-3DB9-952FE8557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52BE-39AF-2F3E-8F65-89CF7713D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309F2-0E36-0068-C6E9-4E9879BEF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0C082-36CF-D412-3AFE-9BD03D3EF622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D4CE80-443C-D18A-1237-FBA240602E2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84110262-2010-4597-88DF-F7AFB07C4CF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69075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E8631-DC8B-EAE2-E005-C259A6A1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DE03DE-A39C-0546-78A9-9D40C6DE7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3787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C0C705-E45B-E599-90CB-CAEA7560F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48D9A-E341-2C97-AA53-3CFB4CA6A8B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EC31-5DBF-DD72-3E4A-C8DAC3F3029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fld id="{A526ADDA-DBBF-4682-AF5B-CC7F87D5912D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204380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2DB965AF-41BE-40CD-97A7-5378DE6270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488613" cy="1298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текста заголовка щелкните мышью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0A678F23-7013-665B-6DF0-DC6C90C10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488613" cy="432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ru-RU"/>
              <a:t>Для правки структуры щелкните мышью</a:t>
            </a:r>
          </a:p>
          <a:p>
            <a:pPr lvl="1"/>
            <a:r>
              <a:rPr lang="en-GB" altLang="ru-RU"/>
              <a:t>Второй уровень структуры</a:t>
            </a:r>
          </a:p>
          <a:p>
            <a:pPr lvl="2"/>
            <a:r>
              <a:rPr lang="en-GB" altLang="ru-RU"/>
              <a:t>Третий уровень структуры</a:t>
            </a:r>
          </a:p>
          <a:p>
            <a:pPr lvl="3"/>
            <a:r>
              <a:rPr lang="en-GB" altLang="ru-RU"/>
              <a:t>Четвёртый уровень структуры</a:t>
            </a:r>
          </a:p>
          <a:p>
            <a:pPr lvl="4"/>
            <a:r>
              <a:rPr lang="en-GB" altLang="ru-RU"/>
              <a:t>Пятый уровень структуры</a:t>
            </a:r>
          </a:p>
          <a:p>
            <a:pPr lvl="4"/>
            <a:r>
              <a:rPr lang="en-GB" altLang="ru-RU"/>
              <a:t>Шестой уровень структуры</a:t>
            </a:r>
          </a:p>
          <a:p>
            <a:pPr lvl="4"/>
            <a:r>
              <a:rPr lang="en-GB" altLang="ru-RU"/>
              <a:t>Седьмой уровень структуры</a:t>
            </a:r>
          </a:p>
          <a:p>
            <a:pPr lvl="4"/>
            <a:r>
              <a:rPr lang="en-GB" altLang="ru-RU"/>
              <a:t>Восьмой уровень структуры</a:t>
            </a:r>
          </a:p>
          <a:p>
            <a:pPr lvl="4"/>
            <a:r>
              <a:rPr lang="en-GB" altLang="ru-RU"/>
              <a:t>Девятый уровень структуры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DB31C1A-99DD-BAC2-EA45-75C2AE3483E6}"/>
              </a:ext>
            </a:extLst>
          </p:cNvPr>
          <p:cNvSpPr>
            <a:spLocks noGrp="1" noChangeArrowheads="1"/>
          </p:cNvSpPr>
          <p:nvPr>
            <p:ph type="dt"/>
          </p:nvPr>
        </p:nvSpPr>
        <p:spPr bwMode="auto">
          <a:xfrm>
            <a:off x="838200" y="6356350"/>
            <a:ext cx="27162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r>
              <a:rPr lang="ru-RU" altLang="ru-RU"/>
              <a:t>13.5.25</a:t>
            </a:r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36DAA1BC-212B-4FF7-531B-21296EBE1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571CFFE-4FF9-9E0C-85AD-37426836590E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 bwMode="auto">
          <a:xfrm>
            <a:off x="8610600" y="6356350"/>
            <a:ext cx="2716213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5000" rIns="90000" bIns="45000" numCol="1" anchor="t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A0847BAB-866D-4D89-9D66-B0ABACA8FEED}" type="slidenum">
              <a:rPr lang="ru-RU" altLang="ru-RU"/>
              <a:pPr/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2pPr>
      <a:lvl3pPr marL="11430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3pPr>
      <a:lvl4pPr marL="16002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4pPr>
      <a:lvl5pPr marL="20574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5pPr>
      <a:lvl6pPr marL="25146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6pPr>
      <a:lvl7pPr marL="29718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7pPr>
      <a:lvl8pPr marL="34290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8pPr>
      <a:lvl9pPr marL="3886200" indent="-228600" algn="l" defTabSz="449263" rtl="0" fontAlgn="base">
        <a:lnSpc>
          <a:spcPct val="92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>
          <a:solidFill>
            <a:srgbClr val="000000"/>
          </a:solidFill>
          <a:latin typeface="Calibri" panose="020F0502020204030204" pitchFamily="34" charset="0"/>
          <a:ea typeface="Microsoft YaHei" panose="020B0503020204020204" pitchFamily="34" charset="-122"/>
        </a:defRPr>
      </a:lvl9pPr>
    </p:titleStyle>
    <p:bodyStyle>
      <a:lvl1pPr marL="342900" indent="-342900" algn="l" defTabSz="449263" rtl="0" fontAlgn="base">
        <a:lnSpc>
          <a:spcPct val="92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fontAlgn="base">
        <a:lnSpc>
          <a:spcPct val="92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fontAlgn="base">
        <a:lnSpc>
          <a:spcPct val="92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fontAlgn="base">
        <a:lnSpc>
          <a:spcPct val="92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fontAlgn="base">
        <a:lnSpc>
          <a:spcPct val="92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Text Box 1">
            <a:extLst>
              <a:ext uri="{FF2B5EF4-FFF2-40B4-BE49-F238E27FC236}">
                <a16:creationId xmlns:a16="http://schemas.microsoft.com/office/drawing/2014/main" id="{7410A57F-124C-13BA-9D06-9858FD7C8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AE3A1A54-2552-FF12-27DB-6D51AEEB91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2400" y="2292350"/>
            <a:ext cx="5511800" cy="2073275"/>
          </a:xfrm>
          <a:prstGeom prst="rect">
            <a:avLst/>
          </a:prstGeom>
          <a:solidFill>
            <a:srgbClr val="FFFFFF"/>
          </a:solidFill>
          <a:ln w="12600" cap="flat">
            <a:solidFill>
              <a:srgbClr val="70AD47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>
              <a:buClrTx/>
              <a:buFontTx/>
              <a:buNone/>
            </a:pPr>
            <a:r>
              <a:rPr lang="ru-RU" altLang="ru-RU">
                <a:latin typeface="Calibri" panose="020F0502020204030204" pitchFamily="34" charset="0"/>
              </a:rPr>
              <a:t>&lt;&lt;barcode [Barcode] -qr&gt;&gt;</a:t>
            </a:r>
          </a:p>
        </p:txBody>
      </p:sp>
    </p:spTree>
  </p:cSld>
  <p:clrMapOvr>
    <a:masterClrMapping/>
  </p:clrMapOvr>
  <p:transition spd="med"/>
  <p:timing>
    <p:tnLst>
      <p:par>
        <p:cTn id="1" dur="indefinite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ru-RU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Microsoft YaHei" panose="020B0503020204020204" pitchFamily="34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34451</TotalTime>
  <Words>9</Words>
  <Application>Microsoft Office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Times New Roman</vt:lpstr>
      <vt:lpstr>Calibri</vt:lpstr>
      <vt:lpstr>Microsoft YaHei</vt:lpstr>
      <vt:lpstr>Arial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Петр Шаламов</dc:creator>
  <cp:lastModifiedBy>Петр Шаламов</cp:lastModifiedBy>
  <cp:revision>1</cp:revision>
  <cp:lastPrinted>1601-01-01T00:00:00Z</cp:lastPrinted>
  <dcterms:created xsi:type="dcterms:W3CDTF">1601-01-01T00:00:00Z</dcterms:created>
  <dcterms:modified xsi:type="dcterms:W3CDTF">2025-05-14T07:55:34Z</dcterms:modified>
</cp:coreProperties>
</file>