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3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34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0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5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2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7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04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64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2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5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69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10</Words>
  <Application>Microsoft Office PowerPoint</Application>
  <PresentationFormat>Широкоэкранный</PresentationFormat>
  <Paragraphs>10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Garamond</vt:lpstr>
      <vt:lpstr>Натуральные материалы</vt:lpstr>
      <vt:lpstr>slide10</vt:lpstr>
      <vt:lpstr>Slide2</vt:lpstr>
      <vt:lpstr>Slide3</vt:lpstr>
      <vt:lpstr>Slide4</vt:lpstr>
      <vt:lpstr>Slide5</vt:lpstr>
      <vt:lpstr>Slide6</vt:lpstr>
      <vt:lpstr>Slide7</vt:lpstr>
      <vt:lpstr>Slide8</vt:lpstr>
      <vt:lpstr>Slide9</vt:lpstr>
      <vt:lpstr>Slide10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Yura</dc:creator>
  <cp:lastModifiedBy>Tyson Fury</cp:lastModifiedBy>
  <cp:revision>3</cp:revision>
  <dcterms:created xsi:type="dcterms:W3CDTF">2015-07-07T14:51:10Z</dcterms:created>
  <dcterms:modified xsi:type="dcterms:W3CDTF">2019-08-23T13:06:25Z</dcterms:modified>
</cp:coreProperties>
</file>