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78C93-E060-4396-9420-5B42F78ACD1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4F16-8886-4FCE-8740-6896F775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first slide comment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A4F16-8886-4FCE-8740-6896F7756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slide comment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A4F16-8886-4FCE-8740-6896F7756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Third</a:t>
            </a:r>
            <a:r>
              <a:rPr lang="en-US" baseline="0" dirty="0" smtClean="0"/>
              <a:t> slide </a:t>
            </a:r>
            <a:r>
              <a:rPr lang="en-US" baseline="0" smtClean="0"/>
              <a:t>comment added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A4F16-8886-4FCE-8740-6896F7756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second </a:t>
            </a:r>
            <a:r>
              <a:rPr lang="en-US" dirty="0" smtClean="0"/>
              <a:t>Sample Changed </a:t>
            </a:r>
            <a:r>
              <a:rPr lang="en-US" dirty="0"/>
              <a:t>Document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What is LOREM IPSUM?</a:t>
            </a:r>
          </a:p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text ever since the 1500s, </a:t>
            </a:r>
            <a:r>
              <a:rPr lang="en-US" dirty="0" smtClean="0"/>
              <a:t> Changed </a:t>
            </a:r>
            <a:r>
              <a:rPr lang="en-US" dirty="0" err="1" smtClean="0"/>
              <a:t>herewhen</a:t>
            </a:r>
            <a:r>
              <a:rPr lang="en-US" dirty="0" smtClean="0"/>
              <a:t> </a:t>
            </a:r>
            <a:r>
              <a:rPr lang="en-US" dirty="0"/>
              <a:t>an unknown printer took a galley of type and scrambled it to make a type specimen book. It has survived not only five centuries, but also the leap into electronic </a:t>
            </a:r>
            <a:r>
              <a:rPr lang="en-US" dirty="0" err="1"/>
              <a:t>dasd</a:t>
            </a:r>
            <a:r>
              <a:rPr lang="en-US" dirty="0"/>
              <a:t> </a:t>
            </a:r>
            <a:r>
              <a:rPr lang="en-US" dirty="0" err="1"/>
              <a:t>asd</a:t>
            </a:r>
            <a:r>
              <a:rPr lang="en-US" dirty="0"/>
              <a:t>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/>
              <a:t>passages Changed here, </a:t>
            </a:r>
            <a:r>
              <a:rPr lang="en-US" dirty="0"/>
              <a:t>and more recently with desktop publishing software like Aldus PageMaker including versions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The standard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passage, used since the 1500s</a:t>
            </a:r>
          </a:p>
          <a:p>
            <a:pPr lvl="0"/>
            <a:r>
              <a:rPr lang="en-US" dirty="0"/>
              <a:t>Section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 err="1"/>
              <a:t>Secti</a:t>
            </a:r>
            <a:r>
              <a:rPr lang="en-US" dirty="0"/>
              <a:t> Changed hereon </a:t>
            </a:r>
            <a:r>
              <a:rPr lang="en-US" dirty="0"/>
              <a:t>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</a:t>
            </a:r>
            <a:r>
              <a:rPr lang="en-US" dirty="0"/>
              <a:t>Rackham Changed here</a:t>
            </a:r>
            <a:endParaRPr lang="en-US" dirty="0"/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</a:t>
            </a:r>
            <a:r>
              <a:rPr lang="en-US" dirty="0" err="1"/>
              <a:t>tr</a:t>
            </a:r>
            <a:r>
              <a:rPr lang="en-US" dirty="0"/>
              <a:t> Changed </a:t>
            </a:r>
            <a:r>
              <a:rPr lang="en-US" dirty="0" err="1"/>
              <a:t>hereanslation</a:t>
            </a:r>
            <a:r>
              <a:rPr lang="en-US" dirty="0"/>
              <a:t> </a:t>
            </a:r>
            <a:r>
              <a:rPr lang="en-US" dirty="0"/>
              <a:t>by H. Rackham</a:t>
            </a:r>
          </a:p>
          <a:p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</a:t>
            </a:r>
          </a:p>
        </p:txBody>
      </p:sp>
    </p:spTree>
    <p:extLst>
      <p:ext uri="{BB962C8B-B14F-4D97-AF65-F5344CB8AC3E}">
        <p14:creationId xmlns:p14="http://schemas.microsoft.com/office/powerpoint/2010/main" val="39386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it come FROM?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7953"/>
            <a:ext cx="8229600" cy="15704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0859" y="3244334"/>
            <a:ext cx="1542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Changed here</a:t>
            </a:r>
          </a:p>
        </p:txBody>
      </p:sp>
    </p:spTree>
    <p:extLst>
      <p:ext uri="{BB962C8B-B14F-4D97-AF65-F5344CB8AC3E}">
        <p14:creationId xmlns:p14="http://schemas.microsoft.com/office/powerpoint/2010/main" val="6981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On-screen Show (4:3)</PresentationFormat>
  <Paragraphs>25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second Sample Changed Document </vt:lpstr>
      <vt:lpstr>History Notes</vt:lpstr>
      <vt:lpstr>Where does it come FROM?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Sample Document </dc:title>
  <dc:creator>MANIAZI</dc:creator>
  <cp:lastModifiedBy>Rizwan</cp:lastModifiedBy>
  <cp:revision>6</cp:revision>
  <dcterms:created xsi:type="dcterms:W3CDTF">2006-08-16T00:00:00Z</dcterms:created>
  <dcterms:modified xsi:type="dcterms:W3CDTF">2016-02-26T18:34:09Z</dcterms:modified>
</cp:coreProperties>
</file>