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39A3-DCEA-3E29-F6DD-A131F535A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7175D-4D86-345D-940C-20500D71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73F2-32E1-C3BE-3B1F-7B58BD8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C634-8105-381C-AA42-757EB46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1F8B-3BCD-AD6A-E0E5-C4F916E4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14FC-B441-7F00-4C48-B4F4C41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7391-F5B6-0BB6-E2AC-B6168665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03D8-2B90-227B-CFC1-02535D3F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6461-4ED2-B05F-7817-419F5012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52FC-2E8E-DA66-8327-45348696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F055A-07C0-7715-151D-87A77B80A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A4DD-31E4-0728-983E-9F5FD3EB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605D-1315-4816-4B89-8992ECCD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EEAF-533F-EBE3-3BCC-45D2CB46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8FA0-67B8-B624-0645-099D9D6F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819B-D879-AE7B-8B13-61C187E1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B549-42FF-2140-96A6-BBE0BF7F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CDB5-78C0-B952-0E60-39FA3941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C84E-984D-82E2-F01F-73FE199F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DD6A-768E-8315-D965-DFC4756E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FCC-5625-1FEF-5AA2-0743F276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94E86-636B-18B6-6653-E335CE66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26F8-57DC-303B-D7C2-679C0371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B85A-1877-4F21-70A8-6D089AC3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C744-FDF0-A320-9AEB-59E3C8AA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0EB6-CA78-6050-389A-304DC5F6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ADD8-D412-52B7-8B34-55BD3136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BD43-720C-6FE5-71B4-6D59E5D7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2D63-4FE1-D931-ED37-4B4FB8A1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E99D6-AA24-4C18-0419-768A265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D4F1-74C9-61A3-E9D7-5CB8417D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053B-A42F-1A56-07F1-5EDFF347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262D-6036-A56D-1916-6BEDE6B3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708B8-3B88-C91D-257D-8841512B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58D4-EFDB-3EFD-9EE4-6B7B0236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6622A-48D4-9021-5808-E465EA794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4022C-F85A-783C-F5DC-9F78CD18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2A88E-67A7-3FA3-6176-4749169C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0668C-CC23-1FD2-5BA1-34733808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36E8-3C87-70F3-3B5F-E9930975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44883-D2EA-8363-4B53-84B48E19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13E2-6E09-B0A0-17E2-19276647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6693-3F36-5FBE-6111-98A65C6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5050E-FF89-E472-73B4-8E8FDAE6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965D-FC99-4FEB-B78F-8F951D3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6DA29-9FA5-7BA9-D16F-90612B8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0B78-0224-E731-6988-E00AD30A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F65B-E563-DE4B-C38B-31C24AB4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4FCAD-2059-46A9-55C1-68B8C38A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3BD67-1CA1-D00A-5F54-F429E305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224DE-038A-991C-BFCD-28EC67D5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C551-8F43-AEC5-4D08-1DCAAEB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0B6B-3ED4-0B60-8F6D-2F32952E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1B7F1-5C4E-BD65-3E82-746F405D3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77E9-4C57-BBCA-3085-96B523A8A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0F2E-CA1C-C908-A8FE-FBA11721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4624F-6A64-36DA-4513-B44FDD27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A6F5-7F7D-EB41-46EF-9B27B2E2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DAEF5-9FDD-97E8-2B52-85C53812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0FFF-6A28-F445-119A-DF47557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8333-1B15-9FC8-4808-CB5333978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1DB0-71CD-41C2-9323-0BA57D865FD5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ED05-B67F-4E58-342C-3CED3DA79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A592-D133-97A2-B84C-8389B15A0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80B7-0989-4B13-A87F-0EAACE05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72B-AF08-2612-FCA2-DFBE2229B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#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D15E-C43A-0050-AFB9-DB282E7E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72B-AF08-2612-FCA2-DFBE2229B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D15E-C43A-0050-AFB9-DB282E7E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72B-AF08-2612-FCA2-DFBE2229B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#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D15E-C43A-0050-AFB9-DB282E7E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# 1</vt:lpstr>
      <vt:lpstr>Slide # 2</vt:lpstr>
      <vt:lpstr>Slide #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GroupDocs</dc:creator>
  <cp:revision>4</cp:revision>
  <dcterms:created xsi:type="dcterms:W3CDTF">2023-03-04T14:58:10Z</dcterms:created>
  <dcterms:modified xsi:type="dcterms:W3CDTF">2024-11-03T11:05:17Z</dcterms:modified>
</cp:coreProperties>
</file>