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custDataLst>
    <p:tags r:id="rId4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me author" initials="S.A." lastIdx="4" clrIdx="1"/>
  <p:cmAuthor id="1" name="Vladimir Litvinchik" initials="VL" lastIdx="2" clrIdx="2">
    <p:extLst>
      <p:ext uri="{19B8F6BF-5375-455C-9EA6-DF929625EA0E}">
        <p15:presenceInfo xmlns:p15="http://schemas.microsoft.com/office/powerpoint/2012/main" userId="S-1-5-21-1201365306-2024737523-4547331-98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57" autoAdjust="0"/>
  </p:normalViewPr>
  <p:slideViewPr>
    <p:cSldViewPr>
      <p:cViewPr varScale="1">
        <p:scale>
          <a:sx n="54" d="100"/>
          <a:sy n="54" d="100"/>
        </p:scale>
        <p:origin x="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CBB6E-FFDC-4776-BCBA-8A16BE0489C5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EEB06-789C-4C33-982B-2F26F43B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Note</a:t>
            </a:r>
          </a:p>
          <a:p>
            <a:r>
              <a:rPr lang="en-US"/>
              <a:t>Second Note</a:t>
            </a:r>
          </a:p>
          <a:p>
            <a:r>
              <a:rPr lang="en-US"/>
              <a:t>Third Note</a:t>
            </a:r>
          </a:p>
          <a:p>
            <a:r>
              <a:rPr lang="en-US"/>
              <a:t>Fourth Note</a:t>
            </a:r>
          </a:p>
          <a:p>
            <a:r>
              <a:rPr lang="en-US"/>
              <a:t>Fifth Note</a:t>
            </a:r>
          </a:p>
          <a:p>
            <a:r>
              <a:rPr lang="en-US"/>
              <a:t>Sixth Note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EB06-789C-4C33-982B-2F26F43B6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6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8/21/2017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8/21/2017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effectLst/>
        </p:spPr>
        <p:txBody>
          <a:bodyPr vert="eaVert"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8/21/2017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8/21/2017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8/21/2017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8/21/2017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8/21/2017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8/21/2017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8/21/2017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8/21/2017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8/21/2017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8/21/2017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Slide 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Slide sub-heading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8000"/>
  <p:tag name="AS_OS" val="Microsoft Windows NT 6.3.9600.0"/>
  <p:tag name="AS_RELEASE_DATE" val="2016.02.29"/>
  <p:tag name="AS_TITLE" val="Aspose.Slides for .NET 2.0"/>
  <p:tag name="AS_VERSION" val="16.2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Heading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 Heading</dc:title>
  <cp:lastModifiedBy>Vladimir Litvinchik</cp:lastModifiedBy>
  <cp:revision>8</cp:revision>
  <cp:lastPrinted>2016-05-18T15:56:15Z</cp:lastPrinted>
  <dcterms:created xsi:type="dcterms:W3CDTF">2016-05-18T12:56:15Z</dcterms:created>
  <dcterms:modified xsi:type="dcterms:W3CDTF">2017-08-21T13:00:04Z</dcterms:modified>
</cp:coreProperties>
</file>