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03C0-EF42-332B-9667-2E98FD65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DF5EF-8828-9130-91F7-62D6DB83D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5C74-9B88-F5C4-985F-FDACB66D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D41C-C832-F162-9A7B-BDBEB67DF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3F733-F061-A65C-0DF8-1CF442AC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2232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20E-12A4-FD22-7741-6A516464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4AB5C-84A9-9C42-8CCA-D144D540C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F28B-A00E-163B-23B0-FDA43B5D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DCFE5-2123-3E65-CC61-29B03F3A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5305-E8D0-28C9-1E41-D8D7D0B2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994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6DD54-62A5-C9CE-95D9-6442D0F3C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2A0C3-0B0E-EB6F-F51D-0EA371F5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9E54-7206-9940-67FF-A5DC392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03547-0663-BE71-BE49-9882528C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0757A-5C07-1927-EEEA-1519DE20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365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9D3-76A4-42E1-0EF0-C3C52860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ECF9-0A2E-630E-13E2-4C7A599C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4798-8337-C7AA-59AC-BA3ED773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8F04-98AE-3449-85CA-C1C503E59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6183-B49D-81B7-6535-DC845293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479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51D7-D35A-24AE-B3B4-1A0B0E98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2FB9E-E9AC-ED0C-F10C-39F63855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5B35E-A577-191D-C332-CCAF7B5A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BAAB1-2F40-BC40-3D72-F519C59B5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3B779-9ED3-4734-9442-9CA8A66A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203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BFF3-27D4-16B9-C936-B2340E16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0387-493E-A719-EE32-E8D065C50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F4F10-6567-4660-CE8D-22BC0CB46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F74DF-9F47-3526-F40B-E11EA8A2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5B92-AD74-701E-DD60-6F3635C5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0173B-436C-34A5-9D03-CEEF98BC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506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219D7-F4EE-863A-DCE7-E4FDDC3BF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73AFF-FBCD-796A-B74E-6F6BF433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E17F8-E453-6C41-2441-4DC5AA541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74A47-9780-3EB5-2085-8370BD188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C7E33-1E01-E4B4-0835-E1BCC824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01ACE-E894-0461-E08E-98267049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5803C-9CEA-BC5C-2750-0B2E31FC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BB36A-FEF9-068D-BCF1-37C09BCE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262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D8D3-DE24-4981-093E-1B4664C8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ADED0-2746-713C-BA78-04160E3D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2C7C9-8005-E6A7-399E-0C266C06D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2D11F-0C33-751C-99FD-3D57707E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417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B0BE6-8DB8-99DD-56B8-B6160E02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D7BC0-2EA5-381A-0041-358ED7EF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E9DC3-E007-C9B7-DF01-EA254B76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110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56F4-97CA-7F28-ADB9-C36FBC67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9FED-8B23-649E-46FD-3AC85DD8E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A7D3E-554E-83AA-BC1F-8A0B62B1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BC489-7EBF-26ED-8E20-2C00259DF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0A7EC-2709-D448-C852-3E9C420D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909DA-EA78-2E48-055F-20DB7C06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307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71FC-58FA-4F56-A221-E2F6DE4B3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8E5B7-EDDE-BD12-CD85-B87E894B5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C97A6-ECB3-5262-9928-12140C91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8A13C-F937-F971-3174-E44E41FE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0C8B5-4A4E-BC50-13FE-FCE374B6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1E0D1-E377-D1D5-A1E2-F579AAC2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8070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61E833-56BD-A720-2345-5CDF28EA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6BC0-5B96-0BD5-8FD7-105100FDD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86002-7B65-E2F7-35F9-DAC2C21E6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FD004-5C03-402E-9D42-2957BA37EFF8}" type="datetimeFigureOut">
              <a:rPr lang="cs-CZ" smtClean="0"/>
              <a:t>22.06.2023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6CBC-89DA-C8D1-C65D-9FFC262D2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37461-F05B-FD27-A49F-2C6DE4347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C34F7-A4E0-467B-B78A-86BBC3E61E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08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D79F-3E93-09D2-9C1F-ACFF0E78A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New Document with GroupDocs.Editor App</a:t>
            </a:r>
            <a:endParaRPr lang="cs-CZ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9AB2B-22B2-C47C-197C-C03936A6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144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Office Theme</vt:lpstr>
      <vt:lpstr>New Document with GroupDocs.Editor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Document with GroupDocs.Editor App</dc:title>
  <dc:creator>Viktor Stupak</dc:creator>
  <cp:lastModifiedBy>Viktor Stupak</cp:lastModifiedBy>
  <cp:revision>1</cp:revision>
  <dcterms:created xsi:type="dcterms:W3CDTF">2023-06-22T15:01:00Z</dcterms:created>
  <dcterms:modified xsi:type="dcterms:W3CDTF">2023-06-22T15:01:16Z</dcterms:modified>
</cp:coreProperties>
</file>