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190" r:id="rId2"/>
    <p:sldId id="1201" r:id="rId3"/>
    <p:sldId id="259" r:id="rId4"/>
    <p:sldId id="1275" r:id="rId5"/>
    <p:sldId id="1274" r:id="rId6"/>
    <p:sldId id="1297" r:id="rId7"/>
    <p:sldId id="1272" r:id="rId8"/>
    <p:sldId id="1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shop" id="{3E9B8AA1-87C3-4E42-A643-8EFC2F7B9861}">
          <p14:sldIdLst>
            <p14:sldId id="1190"/>
          </p14:sldIdLst>
        </p14:section>
        <p14:section name="CleanMax introduction" id="{458944F7-BF93-4735-8832-E51E9B8DB575}">
          <p14:sldIdLst>
            <p14:sldId id="1201"/>
            <p14:sldId id="259"/>
            <p14:sldId id="1275"/>
            <p14:sldId id="1274"/>
          </p14:sldIdLst>
        </p14:section>
        <p14:section name="Offering for Client" id="{EE0507BE-1DA7-4A42-8367-119858E3ABE3}">
          <p14:sldIdLst>
            <p14:sldId id="1297"/>
          </p14:sldIdLst>
        </p14:section>
        <p14:section name="Site Preparedness" id="{FB028E6C-430A-4B34-8AFF-5ED338245B0E}">
          <p14:sldIdLst>
            <p14:sldId id="1272"/>
            <p14:sldId id="1270"/>
          </p14:sldIdLst>
        </p14:section>
        <p14:section name="Appendix" id="{AC2C1E72-A0EA-4AC8-848A-EE86BED17B8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0725488-112B-2250-D1FC-A6A45A32F0CF}" name="Dhwani Chourdiya" initials="DC" userId="S::Dhwani.chourdiya@cleanmax.com::1b86ed36-4386-4ed4-8ff1-1630e435945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C6B"/>
    <a:srgbClr val="0E5FDC"/>
    <a:srgbClr val="6B6B72"/>
    <a:srgbClr val="7FFF91"/>
    <a:srgbClr val="80F88D"/>
    <a:srgbClr val="76E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9FE0EA-BE1B-4097-A638-B514DEEA1124}" v="4" dt="2024-04-30T11:54:47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8"/>
    <p:restoredTop sz="95000" autoAdjust="0"/>
  </p:normalViewPr>
  <p:slideViewPr>
    <p:cSldViewPr snapToGrid="0">
      <p:cViewPr varScale="1">
        <p:scale>
          <a:sx n="60" d="100"/>
          <a:sy n="60" d="100"/>
        </p:scale>
        <p:origin x="1064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41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hik Pinjala" userId="27b27711-6f05-42e3-a280-00b170f5e5c4" providerId="ADAL" clId="{8C9FE0EA-BE1B-4097-A638-B514DEEA1124}"/>
    <pc:docChg chg="addSld delSld modSld modSection">
      <pc:chgData name="Hardhik Pinjala" userId="27b27711-6f05-42e3-a280-00b170f5e5c4" providerId="ADAL" clId="{8C9FE0EA-BE1B-4097-A638-B514DEEA1124}" dt="2024-04-30T11:54:48.153" v="158" actId="113"/>
      <pc:docMkLst>
        <pc:docMk/>
      </pc:docMkLst>
      <pc:sldChg chg="del">
        <pc:chgData name="Hardhik Pinjala" userId="27b27711-6f05-42e3-a280-00b170f5e5c4" providerId="ADAL" clId="{8C9FE0EA-BE1B-4097-A638-B514DEEA1124}" dt="2024-04-30T11:51:58.109" v="30" actId="47"/>
        <pc:sldMkLst>
          <pc:docMk/>
          <pc:sldMk cId="1553128235" sldId="1296"/>
        </pc:sldMkLst>
      </pc:sldChg>
      <pc:sldChg chg="addSp modSp add mod">
        <pc:chgData name="Hardhik Pinjala" userId="27b27711-6f05-42e3-a280-00b170f5e5c4" providerId="ADAL" clId="{8C9FE0EA-BE1B-4097-A638-B514DEEA1124}" dt="2024-04-30T11:54:48.153" v="158" actId="113"/>
        <pc:sldMkLst>
          <pc:docMk/>
          <pc:sldMk cId="3723722419" sldId="1297"/>
        </pc:sldMkLst>
        <pc:spChg chg="mod">
          <ac:chgData name="Hardhik Pinjala" userId="27b27711-6f05-42e3-a280-00b170f5e5c4" providerId="ADAL" clId="{8C9FE0EA-BE1B-4097-A638-B514DEEA1124}" dt="2024-04-30T11:52:16.653" v="43" actId="20577"/>
          <ac:spMkLst>
            <pc:docMk/>
            <pc:sldMk cId="3723722419" sldId="1297"/>
            <ac:spMk id="2" creationId="{4C2DAC99-9F3B-06DB-4AF7-900ACB8C0003}"/>
          </ac:spMkLst>
        </pc:spChg>
        <pc:spChg chg="add mod">
          <ac:chgData name="Hardhik Pinjala" userId="27b27711-6f05-42e3-a280-00b170f5e5c4" providerId="ADAL" clId="{8C9FE0EA-BE1B-4097-A638-B514DEEA1124}" dt="2024-04-30T11:53:18.421" v="102" actId="20577"/>
          <ac:spMkLst>
            <pc:docMk/>
            <pc:sldMk cId="3723722419" sldId="1297"/>
            <ac:spMk id="4" creationId="{E1BAAA83-B774-ADFD-641B-D97F31DA72AB}"/>
          </ac:spMkLst>
        </pc:spChg>
        <pc:spChg chg="add mod">
          <ac:chgData name="Hardhik Pinjala" userId="27b27711-6f05-42e3-a280-00b170f5e5c4" providerId="ADAL" clId="{8C9FE0EA-BE1B-4097-A638-B514DEEA1124}" dt="2024-04-30T11:54:45.357" v="157"/>
          <ac:spMkLst>
            <pc:docMk/>
            <pc:sldMk cId="3723722419" sldId="1297"/>
            <ac:spMk id="6" creationId="{5CF63033-EECC-45AB-C756-71CF1E42A365}"/>
          </ac:spMkLst>
        </pc:spChg>
        <pc:spChg chg="mod">
          <ac:chgData name="Hardhik Pinjala" userId="27b27711-6f05-42e3-a280-00b170f5e5c4" providerId="ADAL" clId="{8C9FE0EA-BE1B-4097-A638-B514DEEA1124}" dt="2024-04-30T11:52:47.985" v="53" actId="20577"/>
          <ac:spMkLst>
            <pc:docMk/>
            <pc:sldMk cId="3723722419" sldId="1297"/>
            <ac:spMk id="17" creationId="{B1831605-279E-492C-1862-784AA7B565BA}"/>
          </ac:spMkLst>
        </pc:spChg>
        <pc:spChg chg="mod">
          <ac:chgData name="Hardhik Pinjala" userId="27b27711-6f05-42e3-a280-00b170f5e5c4" providerId="ADAL" clId="{8C9FE0EA-BE1B-4097-A638-B514DEEA1124}" dt="2024-04-30T11:54:48.153" v="158" actId="113"/>
          <ac:spMkLst>
            <pc:docMk/>
            <pc:sldMk cId="3723722419" sldId="1297"/>
            <ac:spMk id="18" creationId="{6AD07E86-8F63-18DB-B6B0-EEB027665C09}"/>
          </ac:spMkLst>
        </pc:spChg>
        <pc:spChg chg="mod">
          <ac:chgData name="Hardhik Pinjala" userId="27b27711-6f05-42e3-a280-00b170f5e5c4" providerId="ADAL" clId="{8C9FE0EA-BE1B-4097-A638-B514DEEA1124}" dt="2024-04-30T11:53:30.853" v="108" actId="20577"/>
          <ac:spMkLst>
            <pc:docMk/>
            <pc:sldMk cId="3723722419" sldId="1297"/>
            <ac:spMk id="20" creationId="{BF8A94DB-A20D-91A7-398F-6613047959BD}"/>
          </ac:spMkLst>
        </pc:spChg>
        <pc:spChg chg="mod">
          <ac:chgData name="Hardhik Pinjala" userId="27b27711-6f05-42e3-a280-00b170f5e5c4" providerId="ADAL" clId="{8C9FE0EA-BE1B-4097-A638-B514DEEA1124}" dt="2024-04-30T11:54:48.153" v="158" actId="113"/>
          <ac:spMkLst>
            <pc:docMk/>
            <pc:sldMk cId="3723722419" sldId="1297"/>
            <ac:spMk id="23" creationId="{F4C3443E-8138-3524-0089-661C47B9EFD4}"/>
          </ac:spMkLst>
        </pc:spChg>
        <pc:spChg chg="mod">
          <ac:chgData name="Hardhik Pinjala" userId="27b27711-6f05-42e3-a280-00b170f5e5c4" providerId="ADAL" clId="{8C9FE0EA-BE1B-4097-A638-B514DEEA1124}" dt="2024-04-30T11:53:27.502" v="106" actId="20577"/>
          <ac:spMkLst>
            <pc:docMk/>
            <pc:sldMk cId="3723722419" sldId="1297"/>
            <ac:spMk id="25" creationId="{EE47E5AF-3146-CD56-94BC-D100A42FF626}"/>
          </ac:spMkLst>
        </pc:spChg>
        <pc:spChg chg="mod">
          <ac:chgData name="Hardhik Pinjala" userId="27b27711-6f05-42e3-a280-00b170f5e5c4" providerId="ADAL" clId="{8C9FE0EA-BE1B-4097-A638-B514DEEA1124}" dt="2024-04-30T11:52:58.150" v="60" actId="20577"/>
          <ac:spMkLst>
            <pc:docMk/>
            <pc:sldMk cId="3723722419" sldId="1297"/>
            <ac:spMk id="84" creationId="{58B0064C-F7E7-29C0-69F8-5D35AB08DF11}"/>
          </ac:spMkLst>
        </pc:spChg>
        <pc:spChg chg="mod">
          <ac:chgData name="Hardhik Pinjala" userId="27b27711-6f05-42e3-a280-00b170f5e5c4" providerId="ADAL" clId="{8C9FE0EA-BE1B-4097-A638-B514DEEA1124}" dt="2024-04-30T11:52:27.301" v="47" actId="20577"/>
          <ac:spMkLst>
            <pc:docMk/>
            <pc:sldMk cId="3723722419" sldId="1297"/>
            <ac:spMk id="86" creationId="{3A00EC62-253D-F785-5507-B8B342BEE2A0}"/>
          </ac:spMkLst>
        </pc:spChg>
        <pc:spChg chg="mod">
          <ac:chgData name="Hardhik Pinjala" userId="27b27711-6f05-42e3-a280-00b170f5e5c4" providerId="ADAL" clId="{8C9FE0EA-BE1B-4097-A638-B514DEEA1124}" dt="2024-04-30T11:52:37.895" v="49" actId="20577"/>
          <ac:spMkLst>
            <pc:docMk/>
            <pc:sldMk cId="3723722419" sldId="1297"/>
            <ac:spMk id="87" creationId="{8E21933A-CDA7-C483-3970-62978871E158}"/>
          </ac:spMkLst>
        </pc:spChg>
        <pc:spChg chg="mod">
          <ac:chgData name="Hardhik Pinjala" userId="27b27711-6f05-42e3-a280-00b170f5e5c4" providerId="ADAL" clId="{8C9FE0EA-BE1B-4097-A638-B514DEEA1124}" dt="2024-04-30T11:51:54.935" v="29" actId="113"/>
          <ac:spMkLst>
            <pc:docMk/>
            <pc:sldMk cId="3723722419" sldId="1297"/>
            <ac:spMk id="103" creationId="{5D761233-9150-5A99-08B8-77A5BB8FBF8C}"/>
          </ac:spMkLst>
        </pc:spChg>
        <pc:spChg chg="mod">
          <ac:chgData name="Hardhik Pinjala" userId="27b27711-6f05-42e3-a280-00b170f5e5c4" providerId="ADAL" clId="{8C9FE0EA-BE1B-4097-A638-B514DEEA1124}" dt="2024-04-30T11:51:54.935" v="29" actId="113"/>
          <ac:spMkLst>
            <pc:docMk/>
            <pc:sldMk cId="3723722419" sldId="1297"/>
            <ac:spMk id="104" creationId="{0A111797-F8A9-2BB8-C67A-EDD62269AD67}"/>
          </ac:spMkLst>
        </pc:spChg>
      </pc:sldChg>
      <pc:sldChg chg="addSp modSp add mod">
        <pc:chgData name="Hardhik Pinjala" userId="27b27711-6f05-42e3-a280-00b170f5e5c4" providerId="ADAL" clId="{8C9FE0EA-BE1B-4097-A638-B514DEEA1124}" dt="2024-04-30T11:54:41.837" v="156" actId="113"/>
        <pc:sldMkLst>
          <pc:docMk/>
          <pc:sldMk cId="2821537563" sldId="1298"/>
        </pc:sldMkLst>
        <pc:spChg chg="mod">
          <ac:chgData name="Hardhik Pinjala" userId="27b27711-6f05-42e3-a280-00b170f5e5c4" providerId="ADAL" clId="{8C9FE0EA-BE1B-4097-A638-B514DEEA1124}" dt="2024-04-30T11:52:13.073" v="39" actId="20577"/>
          <ac:spMkLst>
            <pc:docMk/>
            <pc:sldMk cId="2821537563" sldId="1298"/>
            <ac:spMk id="2" creationId="{4C2DAC99-9F3B-06DB-4AF7-900ACB8C0003}"/>
          </ac:spMkLst>
        </pc:spChg>
        <pc:spChg chg="add mod">
          <ac:chgData name="Hardhik Pinjala" userId="27b27711-6f05-42e3-a280-00b170f5e5c4" providerId="ADAL" clId="{8C9FE0EA-BE1B-4097-A638-B514DEEA1124}" dt="2024-04-30T11:54:21.129" v="144" actId="20577"/>
          <ac:spMkLst>
            <pc:docMk/>
            <pc:sldMk cId="2821537563" sldId="1298"/>
            <ac:spMk id="4" creationId="{DB669B17-6082-22A6-C39D-060650680B82}"/>
          </ac:spMkLst>
        </pc:spChg>
        <pc:spChg chg="mod">
          <ac:chgData name="Hardhik Pinjala" userId="27b27711-6f05-42e3-a280-00b170f5e5c4" providerId="ADAL" clId="{8C9FE0EA-BE1B-4097-A638-B514DEEA1124}" dt="2024-04-30T11:54:05.042" v="132" actId="20577"/>
          <ac:spMkLst>
            <pc:docMk/>
            <pc:sldMk cId="2821537563" sldId="1298"/>
            <ac:spMk id="17" creationId="{B1831605-279E-492C-1862-784AA7B565BA}"/>
          </ac:spMkLst>
        </pc:spChg>
        <pc:spChg chg="mod">
          <ac:chgData name="Hardhik Pinjala" userId="27b27711-6f05-42e3-a280-00b170f5e5c4" providerId="ADAL" clId="{8C9FE0EA-BE1B-4097-A638-B514DEEA1124}" dt="2024-04-30T11:54:41.837" v="156" actId="113"/>
          <ac:spMkLst>
            <pc:docMk/>
            <pc:sldMk cId="2821537563" sldId="1298"/>
            <ac:spMk id="18" creationId="{6AD07E86-8F63-18DB-B6B0-EEB027665C09}"/>
          </ac:spMkLst>
        </pc:spChg>
        <pc:spChg chg="mod">
          <ac:chgData name="Hardhik Pinjala" userId="27b27711-6f05-42e3-a280-00b170f5e5c4" providerId="ADAL" clId="{8C9FE0EA-BE1B-4097-A638-B514DEEA1124}" dt="2024-04-30T11:54:35.847" v="155" actId="20577"/>
          <ac:spMkLst>
            <pc:docMk/>
            <pc:sldMk cId="2821537563" sldId="1298"/>
            <ac:spMk id="20" creationId="{BF8A94DB-A20D-91A7-398F-6613047959BD}"/>
          </ac:spMkLst>
        </pc:spChg>
        <pc:spChg chg="mod">
          <ac:chgData name="Hardhik Pinjala" userId="27b27711-6f05-42e3-a280-00b170f5e5c4" providerId="ADAL" clId="{8C9FE0EA-BE1B-4097-A638-B514DEEA1124}" dt="2024-04-30T11:54:41.837" v="156" actId="113"/>
          <ac:spMkLst>
            <pc:docMk/>
            <pc:sldMk cId="2821537563" sldId="1298"/>
            <ac:spMk id="23" creationId="{F4C3443E-8138-3524-0089-661C47B9EFD4}"/>
          </ac:spMkLst>
        </pc:spChg>
        <pc:spChg chg="mod">
          <ac:chgData name="Hardhik Pinjala" userId="27b27711-6f05-42e3-a280-00b170f5e5c4" providerId="ADAL" clId="{8C9FE0EA-BE1B-4097-A638-B514DEEA1124}" dt="2024-04-30T11:54:29.853" v="152" actId="20577"/>
          <ac:spMkLst>
            <pc:docMk/>
            <pc:sldMk cId="2821537563" sldId="1298"/>
            <ac:spMk id="25" creationId="{EE47E5AF-3146-CD56-94BC-D100A42FF626}"/>
          </ac:spMkLst>
        </pc:spChg>
        <pc:spChg chg="mod">
          <ac:chgData name="Hardhik Pinjala" userId="27b27711-6f05-42e3-a280-00b170f5e5c4" providerId="ADAL" clId="{8C9FE0EA-BE1B-4097-A638-B514DEEA1124}" dt="2024-04-30T11:54:14.186" v="141" actId="20577"/>
          <ac:spMkLst>
            <pc:docMk/>
            <pc:sldMk cId="2821537563" sldId="1298"/>
            <ac:spMk id="84" creationId="{58B0064C-F7E7-29C0-69F8-5D35AB08DF11}"/>
          </ac:spMkLst>
        </pc:spChg>
        <pc:spChg chg="mod">
          <ac:chgData name="Hardhik Pinjala" userId="27b27711-6f05-42e3-a280-00b170f5e5c4" providerId="ADAL" clId="{8C9FE0EA-BE1B-4097-A638-B514DEEA1124}" dt="2024-04-30T11:53:52.408" v="126" actId="20577"/>
          <ac:spMkLst>
            <pc:docMk/>
            <pc:sldMk cId="2821537563" sldId="1298"/>
            <ac:spMk id="86" creationId="{3A00EC62-253D-F785-5507-B8B342BEE2A0}"/>
          </ac:spMkLst>
        </pc:spChg>
        <pc:spChg chg="mod">
          <ac:chgData name="Hardhik Pinjala" userId="27b27711-6f05-42e3-a280-00b170f5e5c4" providerId="ADAL" clId="{8C9FE0EA-BE1B-4097-A638-B514DEEA1124}" dt="2024-04-30T11:53:56.684" v="128" actId="20577"/>
          <ac:spMkLst>
            <pc:docMk/>
            <pc:sldMk cId="2821537563" sldId="1298"/>
            <ac:spMk id="87" creationId="{8E21933A-CDA7-C483-3970-62978871E158}"/>
          </ac:spMkLst>
        </pc:spChg>
        <pc:spChg chg="mod">
          <ac:chgData name="Hardhik Pinjala" userId="27b27711-6f05-42e3-a280-00b170f5e5c4" providerId="ADAL" clId="{8C9FE0EA-BE1B-4097-A638-B514DEEA1124}" dt="2024-04-30T11:53:44.279" v="121" actId="20577"/>
          <ac:spMkLst>
            <pc:docMk/>
            <pc:sldMk cId="2821537563" sldId="1298"/>
            <ac:spMk id="104" creationId="{0A111797-F8A9-2BB8-C67A-EDD62269AD6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D\Win-loss\Win%20loss%20Q3%2018-19\Win-Loss%20data%20for%20Oct-Dec%202018-19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665616016674663"/>
          <c:h val="0.998875403415648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'TPPS &amp;GC'!$D$6</c:f>
              <c:strCache>
                <c:ptCount val="1"/>
                <c:pt idx="0">
                  <c:v>Debt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7D-401D-B89A-0A4670DE827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F7D-401D-B89A-0A4670DE8272}"/>
              </c:ext>
            </c:extLst>
          </c:dPt>
          <c:dLbls>
            <c:dLbl>
              <c:idx val="0"/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474FC60-E5E9-4F12-8FCE-8F0C09399175}" type="CATEGORYNAME">
                      <a:rPr lang="en-US">
                        <a:solidFill>
                          <a:schemeClr val="bg1">
                            <a:lumMod val="95000"/>
                          </a:schemeClr>
                        </a:solidFill>
                      </a:rPr>
                      <a:pPr>
                        <a:defRPr>
                          <a:solidFill>
                            <a:schemeClr val="bg1">
                              <a:lumMod val="95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  <a:p>
                    <a:pPr>
                      <a:defRPr>
                        <a:solidFill>
                          <a:schemeClr val="bg1">
                            <a:lumMod val="95000"/>
                          </a:schemeClr>
                        </a:solidFill>
                      </a:defRPr>
                    </a:pPr>
                    <a:r>
                      <a:rPr lang="en-US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100%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1673443835311871"/>
                      <c:h val="0.243242513378480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F7D-401D-B89A-0A4670DE827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70% Debt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F7D-401D-B89A-0A4670DE82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'TPPS &amp;GC'!$E$5:$F$5</c:f>
              <c:strCache>
                <c:ptCount val="2"/>
                <c:pt idx="0">
                  <c:v>Project SPV</c:v>
                </c:pt>
                <c:pt idx="1">
                  <c:v>Contri</c:v>
                </c:pt>
              </c:strCache>
            </c:strRef>
          </c:cat>
          <c:val>
            <c:numRef>
              <c:f>'TPPS &amp;GC'!$E$6:$F$6</c:f>
              <c:numCache>
                <c:formatCode>General</c:formatCode>
                <c:ptCount val="2"/>
                <c:pt idx="0">
                  <c:v>100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7D-401D-B89A-0A4670DE8272}"/>
            </c:ext>
          </c:extLst>
        </c:ser>
        <c:ser>
          <c:idx val="1"/>
          <c:order val="1"/>
          <c:tx>
            <c:strRef>
              <c:f>'TPPS &amp;GC'!$D$7</c:f>
              <c:strCache>
                <c:ptCount val="1"/>
                <c:pt idx="0">
                  <c:v>Equity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30% </a:t>
                    </a:r>
                    <a:fld id="{13CA5C72-35E7-4FFA-9998-CFB8B98B586F}" type="SERIESNAME">
                      <a:rPr lang="en-US"/>
                      <a:pPr/>
                      <a:t>[SERIES NAME]</a:t>
                    </a:fld>
                    <a:r>
                      <a:rPr lang="en-US" dirty="0"/>
                      <a:t> 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311578149640164"/>
                      <c:h val="0.1844397783519399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F7D-401D-B89A-0A4670DE82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'TPPS &amp;GC'!$E$5:$F$5</c:f>
              <c:strCache>
                <c:ptCount val="2"/>
                <c:pt idx="0">
                  <c:v>Project SPV</c:v>
                </c:pt>
                <c:pt idx="1">
                  <c:v>Contri</c:v>
                </c:pt>
              </c:strCache>
            </c:strRef>
          </c:cat>
          <c:val>
            <c:numRef>
              <c:f>'TPPS &amp;GC'!$E$7:$F$7</c:f>
              <c:numCache>
                <c:formatCode>General</c:formatCode>
                <c:ptCount val="2"/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F7D-401D-B89A-0A4670DE8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62233999"/>
        <c:axId val="1590138959"/>
      </c:barChart>
      <c:catAx>
        <c:axId val="16622339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90138959"/>
        <c:crosses val="autoZero"/>
        <c:auto val="1"/>
        <c:lblAlgn val="ctr"/>
        <c:lblOffset val="100"/>
        <c:noMultiLvlLbl val="0"/>
      </c:catAx>
      <c:valAx>
        <c:axId val="15901389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62233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51FD2-0A48-764F-8B97-074A556A498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C6B2B-AA60-C749-AFB7-8A6DA8B7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8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3970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C6B2B-AA60-C749-AFB7-8A6DA8B783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8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B34-026D-5C08-4497-A463AF3C9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6C80A-9DA6-2BF6-012B-0A937CC86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69852-6872-EDE9-4D7A-04645FAB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5174-9686-3679-7607-DA1F714A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24BC4-69D8-B973-F764-2D26725D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6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1991-3460-707F-E877-A8EEC99F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86780-EA88-71DC-4079-147C03B7F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54303-F04C-D87A-AA50-E4688BF8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0E484-01C4-8B62-CF42-53D823DB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4A24E-EC22-F374-2871-8C5C561E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5B439-AC35-E83F-7A42-95F5D5C5C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BFFA-3D8C-F3C1-A059-0E930E791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2692F-88F6-823A-4948-6A6AA26B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87E30-F7C4-3017-E045-252F6358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8972A-1C2D-0A81-B476-23437A07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75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1C70-EDF3-769D-C5D3-3963236B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874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1E954-7412-6A23-7601-D5398D5C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D4CE3-4A23-BF7F-5004-886D5C0D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FE961-7ABB-DB47-4DCE-A861CA07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78539-8D5C-FB07-6924-384599D9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5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7FF4-3231-A6A6-6743-1915879C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6892-668D-C142-C79F-41FD36E11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21BF-118D-C23E-E7AB-E12EC2D3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BD9A-87F8-7F4A-23A6-EAF61539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F4A87-9FB6-EB9F-DAF0-34B44DBA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2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813B-312E-11FD-E295-FCCF5DDC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74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B2FBC-6160-A380-6046-D22956527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20E7B-03D1-B037-4E04-A7FB0D665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EAB86-D879-96B0-6DD2-3C26C1F5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EA30D-A8BE-A161-4826-5DD24C9F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8AFC4-A570-DA65-06CC-66FDC490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6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C221-E604-1C69-1793-9206CABB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800"/>
            <a:ext cx="10515600" cy="874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36E88-F1A1-71D9-7B9C-4336A85AB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02DCB-F7EC-7ABD-0969-01677B6CB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9F5C2-08BC-3EC7-B3C2-0A14B91FD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28FE2-671E-52E0-0817-3D028E190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CC02C-DEE9-FD4C-0949-90D8A65F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60F00-D5BF-0785-53D2-C5EEF6C4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CC784-712B-ABEF-CE7A-D0C2F69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1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0BB7-BB76-4560-4902-7DD22937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2893A-FB24-CB22-FAF0-BB69DB0D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562A4-429C-0DA3-E251-CD2BC3C4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60BFA-833E-0B83-670F-7874296D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2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AD218-0B8E-C05B-CC0C-143FEE28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330B6-216A-7443-7641-08D299F7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D2199-A319-AD8C-6395-1D5E150B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2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15AF-281E-B2D6-E7FD-CBEBCAB0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46EE-3E8D-6428-402D-22C112F3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D84AD-79FD-B9D5-AD2D-DE8BA605C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CFF8-ABA1-73AC-7477-519ADA74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F2008-0888-7179-1DCA-17334C08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4D77C-78AF-F67A-8D85-8B9C7D3F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0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D96D-378F-4163-347F-A6036BB2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F5C74-538C-62D7-D615-D98E0FC96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8E783-6813-A96F-81D5-4435C12A6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00594-427F-CBEA-D187-1CAFAC31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B519A-DB1A-59FC-3265-F7B57FC2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6524B-DC1A-98F1-64C6-A960CB33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02E81-3A2A-B95D-FB3F-6107EAC0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8008"/>
            <a:ext cx="10515600" cy="876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275C3-55FE-435A-C662-C3916216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752F0-6262-0C8E-A16E-CB983923E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21CD3-1EDD-D0F9-5AE4-693428D4D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7CF8C-26C1-58FB-0AD5-77EB72852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and green logo&#10;&#10;Description automatically generated">
            <a:extLst>
              <a:ext uri="{FF2B5EF4-FFF2-40B4-BE49-F238E27FC236}">
                <a16:creationId xmlns:a16="http://schemas.microsoft.com/office/drawing/2014/main" id="{AF0B23B8-1B8C-546B-F2DC-413458E9204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82200" y="136525"/>
            <a:ext cx="1905000" cy="4699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A35A64-C636-BC7A-A48C-145E48ED0079}"/>
              </a:ext>
            </a:extLst>
          </p:cNvPr>
          <p:cNvGrpSpPr/>
          <p:nvPr userDrawn="1"/>
        </p:nvGrpSpPr>
        <p:grpSpPr>
          <a:xfrm>
            <a:off x="0" y="6590872"/>
            <a:ext cx="7148245" cy="267128"/>
            <a:chOff x="-1353620" y="4191856"/>
            <a:chExt cx="7148245" cy="267128"/>
          </a:xfrm>
          <a:solidFill>
            <a:srgbClr val="64BC6B"/>
          </a:solidFill>
        </p:grpSpPr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70266241-3F03-5F63-0C1E-BDD2224A523C}"/>
                </a:ext>
              </a:extLst>
            </p:cNvPr>
            <p:cNvSpPr/>
            <p:nvPr userDrawn="1"/>
          </p:nvSpPr>
          <p:spPr>
            <a:xfrm>
              <a:off x="5527497" y="4191856"/>
              <a:ext cx="267128" cy="2671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DE9E9-8A34-C818-2C9A-668B3199BF26}"/>
                </a:ext>
              </a:extLst>
            </p:cNvPr>
            <p:cNvSpPr/>
            <p:nvPr userDrawn="1"/>
          </p:nvSpPr>
          <p:spPr>
            <a:xfrm>
              <a:off x="-1353620" y="4191856"/>
              <a:ext cx="6881117" cy="267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35B3D4-C763-659C-D552-B6C7896210EE}"/>
              </a:ext>
            </a:extLst>
          </p:cNvPr>
          <p:cNvGrpSpPr/>
          <p:nvPr userDrawn="1"/>
        </p:nvGrpSpPr>
        <p:grpSpPr>
          <a:xfrm>
            <a:off x="7065197" y="6590872"/>
            <a:ext cx="5126803" cy="267128"/>
            <a:chOff x="6130249" y="4191856"/>
            <a:chExt cx="5126803" cy="267128"/>
          </a:xfrm>
          <a:solidFill>
            <a:srgbClr val="6B6B72"/>
          </a:solidFill>
        </p:grpSpPr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4E0E35E8-DB4E-6C48-922D-50F8E49FA06D}"/>
                </a:ext>
              </a:extLst>
            </p:cNvPr>
            <p:cNvSpPr/>
            <p:nvPr userDrawn="1"/>
          </p:nvSpPr>
          <p:spPr>
            <a:xfrm rot="10800000">
              <a:off x="6130249" y="4191856"/>
              <a:ext cx="267128" cy="2671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88D9AE-D58B-4846-9418-3A201F48B3E7}"/>
                </a:ext>
              </a:extLst>
            </p:cNvPr>
            <p:cNvSpPr/>
            <p:nvPr userDrawn="1"/>
          </p:nvSpPr>
          <p:spPr>
            <a:xfrm>
              <a:off x="6397377" y="4191856"/>
              <a:ext cx="4859675" cy="267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29C085B-8E52-2058-C500-29A26412B03C}"/>
              </a:ext>
            </a:extLst>
          </p:cNvPr>
          <p:cNvSpPr txBox="1"/>
          <p:nvPr userDrawn="1"/>
        </p:nvSpPr>
        <p:spPr>
          <a:xfrm>
            <a:off x="10657511" y="6552198"/>
            <a:ext cx="1392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cleanmax.com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95E892-A003-86CB-9048-35812D69E234}"/>
              </a:ext>
            </a:extLst>
          </p:cNvPr>
          <p:cNvSpPr/>
          <p:nvPr userDrawn="1"/>
        </p:nvSpPr>
        <p:spPr>
          <a:xfrm>
            <a:off x="0" y="0"/>
            <a:ext cx="400692" cy="1014181"/>
          </a:xfrm>
          <a:prstGeom prst="rect">
            <a:avLst/>
          </a:prstGeom>
          <a:solidFill>
            <a:srgbClr val="64BC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3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6B6B7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B6B7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B6B7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B6B7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B6B7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B6B7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chart" Target="../charts/chart1.xml"/><Relationship Id="rId16" Type="http://schemas.openxmlformats.org/officeDocument/2006/relationships/image" Target="../media/image4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45.pn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jpeg"/><Relationship Id="rId11" Type="http://schemas.openxmlformats.org/officeDocument/2006/relationships/image" Target="../media/image53.sv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dia shines in renewables, concerns remain in the shadows | Deccan Herald">
            <a:extLst>
              <a:ext uri="{FF2B5EF4-FFF2-40B4-BE49-F238E27FC236}">
                <a16:creationId xmlns:a16="http://schemas.microsoft.com/office/drawing/2014/main" id="{D5415370-4946-8827-F3E0-B82AFAC09C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" y="0"/>
            <a:ext cx="12189072" cy="6860706"/>
          </a:xfrm>
          <a:prstGeom prst="rect">
            <a:avLst/>
          </a:prstGeom>
          <a:blipFill dpi="0" rotWithShape="1">
            <a:blip r:embed="rId4">
              <a:alphaModFix/>
            </a:blip>
            <a:srcRect/>
            <a:tile tx="0" ty="0" sx="100000" sy="100000" flip="none" algn="tl"/>
          </a:blip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82273D-C600-075E-0B3A-7AEED283A2A6}"/>
              </a:ext>
            </a:extLst>
          </p:cNvPr>
          <p:cNvSpPr/>
          <p:nvPr/>
        </p:nvSpPr>
        <p:spPr>
          <a:xfrm>
            <a:off x="0" y="0"/>
            <a:ext cx="12194707" cy="685800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40000"/>
                </a:schemeClr>
              </a:gs>
              <a:gs pos="100000">
                <a:schemeClr val="tx1">
                  <a:lumMod val="50000"/>
                  <a:lumOff val="50000"/>
                  <a:alpha val="40000"/>
                </a:schemeClr>
              </a:gs>
              <a:gs pos="49000">
                <a:schemeClr val="tx1">
                  <a:lumMod val="50000"/>
                  <a:lumOff val="50000"/>
                  <a:alpha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4739DE-B36D-523D-1481-074BBB69F0BF}"/>
              </a:ext>
            </a:extLst>
          </p:cNvPr>
          <p:cNvGrpSpPr/>
          <p:nvPr/>
        </p:nvGrpSpPr>
        <p:grpSpPr>
          <a:xfrm>
            <a:off x="2318791" y="1746469"/>
            <a:ext cx="7554417" cy="2226092"/>
            <a:chOff x="2056943" y="1959828"/>
            <a:chExt cx="8078114" cy="22803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158FFE-57DA-2141-D6C3-BD4B34986831}"/>
                </a:ext>
              </a:extLst>
            </p:cNvPr>
            <p:cNvSpPr txBox="1"/>
            <p:nvPr/>
          </p:nvSpPr>
          <p:spPr>
            <a:xfrm>
              <a:off x="2056943" y="1959828"/>
              <a:ext cx="8078114" cy="2059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sz="12784" dirty="0">
                  <a:ln>
                    <a:solidFill>
                      <a:srgbClr val="63BD69"/>
                    </a:solidFill>
                  </a:ln>
                  <a:solidFill>
                    <a:srgbClr val="63BD69"/>
                  </a:solidFill>
                  <a:latin typeface="Bahnschrift SemiLight" panose="020B0502040204020203" pitchFamily="34" charset="0"/>
                </a:rPr>
                <a:t>Clean</a:t>
              </a:r>
              <a:r>
                <a:rPr lang="en-IN" sz="12784" dirty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ahnschrift SemiLight" panose="020B0502040204020203" pitchFamily="34" charset="0"/>
                </a:rPr>
                <a:t>Max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04774AF-9DEB-DE0B-8933-97C27F8E235D}"/>
                </a:ext>
              </a:extLst>
            </p:cNvPr>
            <p:cNvSpPr/>
            <p:nvPr/>
          </p:nvSpPr>
          <p:spPr>
            <a:xfrm>
              <a:off x="2848659" y="3914025"/>
              <a:ext cx="6599480" cy="326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397" b="1" spc="799" dirty="0"/>
                <a:t>POWERING SUSTAINABILITY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45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AD1ADE6-948D-7B49-B70E-DAE0313BDFE6}"/>
              </a:ext>
            </a:extLst>
          </p:cNvPr>
          <p:cNvSpPr>
            <a:spLocks noChangeAspect="1"/>
          </p:cNvSpPr>
          <p:nvPr/>
        </p:nvSpPr>
        <p:spPr>
          <a:xfrm>
            <a:off x="477284" y="4500000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4B7DC-30EC-AE98-1A70-10B0D4B8BD30}"/>
              </a:ext>
            </a:extLst>
          </p:cNvPr>
          <p:cNvSpPr>
            <a:spLocks noChangeAspect="1"/>
          </p:cNvSpPr>
          <p:nvPr/>
        </p:nvSpPr>
        <p:spPr>
          <a:xfrm>
            <a:off x="477284" y="2826621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E11FF5-EBD2-0031-7760-92C5D87058D6}"/>
              </a:ext>
            </a:extLst>
          </p:cNvPr>
          <p:cNvSpPr/>
          <p:nvPr/>
        </p:nvSpPr>
        <p:spPr>
          <a:xfrm>
            <a:off x="2039566" y="2828966"/>
            <a:ext cx="3835758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$855 million worth of assets</a:t>
            </a:r>
            <a:r>
              <a:rPr lang="en-US" sz="1600" dirty="0">
                <a:solidFill>
                  <a:schemeClr val="tx1"/>
                </a:solidFill>
              </a:rPr>
              <a:t> as of June 2023 with capacity of 1.6 GW operational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No. 1 player since 2014 in the Indian Corporate and Industrial space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83AFFA-D57C-48EE-0D47-24EE5790AB67}"/>
              </a:ext>
            </a:extLst>
          </p:cNvPr>
          <p:cNvSpPr/>
          <p:nvPr/>
        </p:nvSpPr>
        <p:spPr>
          <a:xfrm>
            <a:off x="2033172" y="4505885"/>
            <a:ext cx="3835757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Well capitalized with </a:t>
            </a:r>
            <a:r>
              <a:rPr lang="en-US" sz="1600" b="1" dirty="0">
                <a:solidFill>
                  <a:schemeClr val="tx1"/>
                </a:solidFill>
              </a:rPr>
              <a:t>$360 million equity from Brookfield</a:t>
            </a:r>
            <a:r>
              <a:rPr lang="en-US" sz="1600" dirty="0">
                <a:solidFill>
                  <a:schemeClr val="tx1"/>
                </a:solidFill>
              </a:rPr>
              <a:t> (world’s no. 1 renewables investor)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66BA2B-2250-2142-6249-AAF681BA1E9B}"/>
              </a:ext>
            </a:extLst>
          </p:cNvPr>
          <p:cNvSpPr>
            <a:spLocks noChangeAspect="1"/>
          </p:cNvSpPr>
          <p:nvPr/>
        </p:nvSpPr>
        <p:spPr>
          <a:xfrm>
            <a:off x="6084000" y="2826621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BCD298-B9A9-2179-455D-89895DD7C31B}"/>
              </a:ext>
            </a:extLst>
          </p:cNvPr>
          <p:cNvSpPr/>
          <p:nvPr/>
        </p:nvSpPr>
        <p:spPr>
          <a:xfrm>
            <a:off x="7642369" y="2826621"/>
            <a:ext cx="4218705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Breadth</a:t>
            </a:r>
            <a:r>
              <a:rPr lang="en-US" sz="1600" dirty="0">
                <a:solidFill>
                  <a:schemeClr val="tx1"/>
                </a:solidFill>
              </a:rPr>
              <a:t>: 350+ clients, 600+ PPAs, 1,000 installations 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Quality</a:t>
            </a:r>
            <a:r>
              <a:rPr lang="en-US" sz="1600" dirty="0">
                <a:solidFill>
                  <a:schemeClr val="tx1"/>
                </a:solidFill>
              </a:rPr>
              <a:t>: 80%+ clients AA / AAA rated or MNC subsidiaries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Satisfaction</a:t>
            </a:r>
            <a:r>
              <a:rPr lang="en-US" sz="1600" dirty="0">
                <a:solidFill>
                  <a:schemeClr val="tx1"/>
                </a:solidFill>
              </a:rPr>
              <a:t>: 70% clients repeat within a year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46C8D1-7AFD-E9FF-ECE6-F09C71E350BE}"/>
              </a:ext>
            </a:extLst>
          </p:cNvPr>
          <p:cNvSpPr>
            <a:spLocks noChangeAspect="1"/>
          </p:cNvSpPr>
          <p:nvPr/>
        </p:nvSpPr>
        <p:spPr>
          <a:xfrm>
            <a:off x="6084000" y="4500000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0B5EB2-AF1A-4144-141E-D57077C5CD18}"/>
              </a:ext>
            </a:extLst>
          </p:cNvPr>
          <p:cNvSpPr/>
          <p:nvPr/>
        </p:nvSpPr>
        <p:spPr>
          <a:xfrm>
            <a:off x="7642369" y="4500000"/>
            <a:ext cx="4218705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67MW of new addition in FY23 across Thailand, UAE, Bahrain</a:t>
            </a:r>
            <a:r>
              <a:rPr lang="en-US" sz="1600" dirty="0">
                <a:solidFill>
                  <a:schemeClr val="tx1"/>
                </a:solidFill>
              </a:rPr>
              <a:t> in rooftop</a:t>
            </a:r>
          </a:p>
          <a:p>
            <a:pPr marL="179388" indent="-179388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Supplying RECs</a:t>
            </a:r>
            <a:r>
              <a:rPr lang="en-US" sz="1600" dirty="0">
                <a:solidFill>
                  <a:schemeClr val="tx1"/>
                </a:solidFill>
              </a:rPr>
              <a:t> across all major South and South-East Asian Economies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A5C08-1A44-09AE-2B99-99E07B581948}"/>
              </a:ext>
            </a:extLst>
          </p:cNvPr>
          <p:cNvSpPr>
            <a:spLocks noChangeAspect="1"/>
          </p:cNvSpPr>
          <p:nvPr/>
        </p:nvSpPr>
        <p:spPr>
          <a:xfrm>
            <a:off x="477284" y="1172646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AB7876-586A-F011-E89F-DAAA8C96A300}"/>
              </a:ext>
            </a:extLst>
          </p:cNvPr>
          <p:cNvSpPr/>
          <p:nvPr/>
        </p:nvSpPr>
        <p:spPr>
          <a:xfrm>
            <a:off x="2035653" y="1176761"/>
            <a:ext cx="3835758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Started in 2011 with mission to be “sustainability partner” to private users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100% focus on Corporate and Industrial clientele since inception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DC21AD-12DE-7566-77C6-2F42618CA6C8}"/>
              </a:ext>
            </a:extLst>
          </p:cNvPr>
          <p:cNvSpPr>
            <a:spLocks noChangeAspect="1"/>
          </p:cNvSpPr>
          <p:nvPr/>
        </p:nvSpPr>
        <p:spPr>
          <a:xfrm>
            <a:off x="6084000" y="1172646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4F5C83-AD39-E540-99BE-5FAE62B6D1F9}"/>
              </a:ext>
            </a:extLst>
          </p:cNvPr>
          <p:cNvSpPr/>
          <p:nvPr/>
        </p:nvSpPr>
        <p:spPr>
          <a:xfrm>
            <a:off x="7642369" y="1172646"/>
            <a:ext cx="4218705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B7EADC-A8AC-D5C3-64F7-CF151F93134E}"/>
              </a:ext>
            </a:extLst>
          </p:cNvPr>
          <p:cNvSpPr txBox="1"/>
          <p:nvPr/>
        </p:nvSpPr>
        <p:spPr>
          <a:xfrm>
            <a:off x="487065" y="2003527"/>
            <a:ext cx="154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B6B72"/>
                </a:solidFill>
              </a:rPr>
              <a:t>Pioneering Sustainability</a:t>
            </a:r>
          </a:p>
        </p:txBody>
      </p:sp>
      <p:pic>
        <p:nvPicPr>
          <p:cNvPr id="30" name="Graphic 29" descr="Renewable Energy with solid fill">
            <a:extLst>
              <a:ext uri="{FF2B5EF4-FFF2-40B4-BE49-F238E27FC236}">
                <a16:creationId xmlns:a16="http://schemas.microsoft.com/office/drawing/2014/main" id="{1F2A37E5-1193-FCA5-F044-3667966D2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363" y="1257163"/>
            <a:ext cx="756000" cy="756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4B99474-A05F-4A0A-E24C-9CA6FE4A03D5}"/>
              </a:ext>
            </a:extLst>
          </p:cNvPr>
          <p:cNvSpPr txBox="1"/>
          <p:nvPr/>
        </p:nvSpPr>
        <p:spPr>
          <a:xfrm>
            <a:off x="487065" y="3655416"/>
            <a:ext cx="154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B6B72"/>
                </a:solidFill>
              </a:rPr>
              <a:t>Largest C&amp;I Player in Asia</a:t>
            </a:r>
          </a:p>
        </p:txBody>
      </p:sp>
      <p:pic>
        <p:nvPicPr>
          <p:cNvPr id="33" name="Graphic 32" descr="Podium with solid fill">
            <a:extLst>
              <a:ext uri="{FF2B5EF4-FFF2-40B4-BE49-F238E27FC236}">
                <a16:creationId xmlns:a16="http://schemas.microsoft.com/office/drawing/2014/main" id="{EAEDDDC9-413F-9340-535F-579240744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34" y="2918996"/>
            <a:ext cx="756000" cy="756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B761C28-3878-7A3A-B2CB-C1B46D509F41}"/>
              </a:ext>
            </a:extLst>
          </p:cNvPr>
          <p:cNvSpPr txBox="1"/>
          <p:nvPr/>
        </p:nvSpPr>
        <p:spPr>
          <a:xfrm>
            <a:off x="487064" y="5295567"/>
            <a:ext cx="1546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B6B72"/>
                </a:solidFill>
              </a:rPr>
              <a:t>Robust Finances</a:t>
            </a:r>
          </a:p>
        </p:txBody>
      </p:sp>
      <p:pic>
        <p:nvPicPr>
          <p:cNvPr id="38" name="Graphic 37" descr="Bank check with solid fill">
            <a:extLst>
              <a:ext uri="{FF2B5EF4-FFF2-40B4-BE49-F238E27FC236}">
                <a16:creationId xmlns:a16="http://schemas.microsoft.com/office/drawing/2014/main" id="{06BA27A6-CAAA-6DC6-C25B-5EB7FD42DB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363" y="4567150"/>
            <a:ext cx="756000" cy="756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0A598BD-960C-CCF1-5F84-6331EFA3F356}"/>
              </a:ext>
            </a:extLst>
          </p:cNvPr>
          <p:cNvSpPr txBox="1"/>
          <p:nvPr/>
        </p:nvSpPr>
        <p:spPr>
          <a:xfrm>
            <a:off x="6051862" y="2003527"/>
            <a:ext cx="162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B6B72"/>
                </a:solidFill>
              </a:rPr>
              <a:t>Diversified Offerings</a:t>
            </a:r>
          </a:p>
        </p:txBody>
      </p:sp>
      <p:pic>
        <p:nvPicPr>
          <p:cNvPr id="41" name="Graphic 40" descr="Settings with solid fill">
            <a:extLst>
              <a:ext uri="{FF2B5EF4-FFF2-40B4-BE49-F238E27FC236}">
                <a16:creationId xmlns:a16="http://schemas.microsoft.com/office/drawing/2014/main" id="{6E96F6AB-00FD-D32F-BA2D-F41E7AD57E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91447" y="1257163"/>
            <a:ext cx="756000" cy="756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D330CD3-7EB7-1296-A47D-9D88A8DBE0C0}"/>
              </a:ext>
            </a:extLst>
          </p:cNvPr>
          <p:cNvSpPr txBox="1"/>
          <p:nvPr/>
        </p:nvSpPr>
        <p:spPr>
          <a:xfrm>
            <a:off x="6051862" y="3655416"/>
            <a:ext cx="162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B6B72"/>
                </a:solidFill>
              </a:rPr>
              <a:t>Client First Culture</a:t>
            </a:r>
          </a:p>
        </p:txBody>
      </p:sp>
      <p:pic>
        <p:nvPicPr>
          <p:cNvPr id="43" name="Graphic 42" descr="Customer review with solid fill">
            <a:extLst>
              <a:ext uri="{FF2B5EF4-FFF2-40B4-BE49-F238E27FC236}">
                <a16:creationId xmlns:a16="http://schemas.microsoft.com/office/drawing/2014/main" id="{A525E28A-8C5D-599A-5B96-5C4B48F09F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1447" y="2918996"/>
            <a:ext cx="756000" cy="756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496A973-027A-4438-BCEC-4FA7A51EAA06}"/>
              </a:ext>
            </a:extLst>
          </p:cNvPr>
          <p:cNvSpPr txBox="1"/>
          <p:nvPr/>
        </p:nvSpPr>
        <p:spPr>
          <a:xfrm>
            <a:off x="6051862" y="5295567"/>
            <a:ext cx="162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B6B72"/>
                </a:solidFill>
              </a:rPr>
              <a:t>Emerging Internationally</a:t>
            </a:r>
          </a:p>
        </p:txBody>
      </p:sp>
      <p:pic>
        <p:nvPicPr>
          <p:cNvPr id="45" name="Graphic 44" descr="Upward trend with solid fill">
            <a:extLst>
              <a:ext uri="{FF2B5EF4-FFF2-40B4-BE49-F238E27FC236}">
                <a16:creationId xmlns:a16="http://schemas.microsoft.com/office/drawing/2014/main" id="{ACB49422-C52C-95BE-75B9-29153C81C1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91062" y="4567150"/>
            <a:ext cx="756000" cy="756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EABB49F-4D03-BB8A-6AC4-F13D7BCD53C0}"/>
              </a:ext>
            </a:extLst>
          </p:cNvPr>
          <p:cNvSpPr txBox="1"/>
          <p:nvPr/>
        </p:nvSpPr>
        <p:spPr>
          <a:xfrm>
            <a:off x="7674264" y="1284926"/>
            <a:ext cx="2322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Renewable Energy</a:t>
            </a:r>
          </a:p>
          <a:p>
            <a:pPr marL="139700" indent="-127000">
              <a:buFont typeface="Arial" panose="020B0604020202020204" pitchFamily="34" charset="0"/>
              <a:buChar char="•"/>
            </a:pPr>
            <a:r>
              <a:rPr lang="en-US" sz="1600" dirty="0"/>
              <a:t>Wind &amp; Solar farms connected to: </a:t>
            </a:r>
          </a:p>
          <a:p>
            <a:pPr marL="139700" indent="-127000" defTabSz="504000"/>
            <a:r>
              <a:rPr lang="en-US" sz="1600" dirty="0"/>
              <a:t>        a) Central grid (ISTS)</a:t>
            </a:r>
          </a:p>
          <a:p>
            <a:pPr marL="139700" indent="-127000" defTabSz="540000"/>
            <a:r>
              <a:rPr lang="en-US" sz="1600" dirty="0"/>
              <a:t>        b) State grid (</a:t>
            </a:r>
            <a:r>
              <a:rPr lang="en-US" sz="1600" dirty="0" err="1"/>
              <a:t>InSTS</a:t>
            </a:r>
            <a:r>
              <a:rPr lang="en-US" sz="1600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C401ED-34F6-37C6-C73C-74B599C71DEE}"/>
              </a:ext>
            </a:extLst>
          </p:cNvPr>
          <p:cNvSpPr txBox="1"/>
          <p:nvPr/>
        </p:nvSpPr>
        <p:spPr>
          <a:xfrm>
            <a:off x="9886026" y="1304552"/>
            <a:ext cx="21619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Green Credits</a:t>
            </a:r>
          </a:p>
          <a:p>
            <a:pPr marL="139700" indent="-139700">
              <a:buFont typeface="Arial" panose="020B0604020202020204" pitchFamily="34" charset="0"/>
              <a:buChar char="•"/>
            </a:pPr>
            <a:r>
              <a:rPr lang="en-US" sz="1600" dirty="0"/>
              <a:t>REC (long term/ spot)</a:t>
            </a:r>
          </a:p>
          <a:p>
            <a:pPr marL="139700" indent="-139700">
              <a:buFont typeface="Arial" panose="020B0604020202020204" pitchFamily="34" charset="0"/>
              <a:buChar char="•"/>
            </a:pPr>
            <a:r>
              <a:rPr lang="en-US" sz="1600" dirty="0"/>
              <a:t>Virtual PPAs</a:t>
            </a:r>
          </a:p>
          <a:p>
            <a:pPr marL="139700" indent="-139700">
              <a:buFont typeface="Arial" panose="020B0604020202020204" pitchFamily="34" charset="0"/>
              <a:buChar char="•"/>
            </a:pPr>
            <a:r>
              <a:rPr lang="en-US" sz="1600" dirty="0"/>
              <a:t>Carbon credit trading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42205B2D-58BB-8900-D8D9-574EF6FD6B7F}"/>
              </a:ext>
            </a:extLst>
          </p:cNvPr>
          <p:cNvSpPr txBox="1">
            <a:spLocks/>
          </p:cNvSpPr>
          <p:nvPr/>
        </p:nvSpPr>
        <p:spPr>
          <a:xfrm>
            <a:off x="505690" y="126244"/>
            <a:ext cx="9450455" cy="876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6B6B7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Our Strengths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4976E-7B6A-2796-81DB-8B32C7CDE409}"/>
              </a:ext>
            </a:extLst>
          </p:cNvPr>
          <p:cNvSpPr txBox="1">
            <a:spLocks/>
          </p:cNvSpPr>
          <p:nvPr/>
        </p:nvSpPr>
        <p:spPr>
          <a:xfrm>
            <a:off x="0" y="65491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A72A81F-E4A9-7F49-9DE7-4522A1070DD4}" type="slidenum">
              <a:rPr lang="en-US" sz="1400" smtClean="0">
                <a:solidFill>
                  <a:schemeClr val="bg1"/>
                </a:solidFill>
              </a:rPr>
              <a:pPr algn="l"/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1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">
            <a:extLst>
              <a:ext uri="{FF2B5EF4-FFF2-40B4-BE49-F238E27FC236}">
                <a16:creationId xmlns:a16="http://schemas.microsoft.com/office/drawing/2014/main" id="{71702629-6AA4-925C-CE09-A589D74F84B7}"/>
              </a:ext>
            </a:extLst>
          </p:cNvPr>
          <p:cNvSpPr>
            <a:spLocks/>
          </p:cNvSpPr>
          <p:nvPr/>
        </p:nvSpPr>
        <p:spPr>
          <a:xfrm>
            <a:off x="-1735" y="1002418"/>
            <a:ext cx="3751631" cy="5624524"/>
          </a:xfrm>
          <a:custGeom>
            <a:avLst/>
            <a:gdLst>
              <a:gd name="connsiteX0" fmla="*/ 0 w 4067565"/>
              <a:gd name="connsiteY0" fmla="*/ 0 h 6876693"/>
              <a:gd name="connsiteX1" fmla="*/ 4067565 w 4067565"/>
              <a:gd name="connsiteY1" fmla="*/ 0 h 6876693"/>
              <a:gd name="connsiteX2" fmla="*/ 4067565 w 4067565"/>
              <a:gd name="connsiteY2" fmla="*/ 6876693 h 6876693"/>
              <a:gd name="connsiteX3" fmla="*/ 0 w 4067565"/>
              <a:gd name="connsiteY3" fmla="*/ 6876693 h 6876693"/>
              <a:gd name="connsiteX4" fmla="*/ 0 w 4067565"/>
              <a:gd name="connsiteY4" fmla="*/ 0 h 6876693"/>
              <a:gd name="connsiteX0" fmla="*/ 0 w 4103660"/>
              <a:gd name="connsiteY0" fmla="*/ 1034716 h 6876693"/>
              <a:gd name="connsiteX1" fmla="*/ 4103660 w 4103660"/>
              <a:gd name="connsiteY1" fmla="*/ 0 h 6876693"/>
              <a:gd name="connsiteX2" fmla="*/ 4103660 w 4103660"/>
              <a:gd name="connsiteY2" fmla="*/ 6876693 h 6876693"/>
              <a:gd name="connsiteX3" fmla="*/ 36095 w 4103660"/>
              <a:gd name="connsiteY3" fmla="*/ 6876693 h 6876693"/>
              <a:gd name="connsiteX4" fmla="*/ 0 w 4103660"/>
              <a:gd name="connsiteY4" fmla="*/ 1034716 h 6876693"/>
              <a:gd name="connsiteX0" fmla="*/ 189754 w 4293414"/>
              <a:gd name="connsiteY0" fmla="*/ 1034716 h 6876693"/>
              <a:gd name="connsiteX1" fmla="*/ 4293414 w 4293414"/>
              <a:gd name="connsiteY1" fmla="*/ 0 h 6876693"/>
              <a:gd name="connsiteX2" fmla="*/ 4293414 w 4293414"/>
              <a:gd name="connsiteY2" fmla="*/ 6876693 h 6876693"/>
              <a:gd name="connsiteX3" fmla="*/ 225849 w 4293414"/>
              <a:gd name="connsiteY3" fmla="*/ 6876693 h 6876693"/>
              <a:gd name="connsiteX4" fmla="*/ 189754 w 4293414"/>
              <a:gd name="connsiteY4" fmla="*/ 1034716 h 6876693"/>
              <a:gd name="connsiteX0" fmla="*/ 492955 w 4596615"/>
              <a:gd name="connsiteY0" fmla="*/ 1457294 h 7299271"/>
              <a:gd name="connsiteX1" fmla="*/ 4596615 w 4596615"/>
              <a:gd name="connsiteY1" fmla="*/ 422578 h 7299271"/>
              <a:gd name="connsiteX2" fmla="*/ 4596615 w 4596615"/>
              <a:gd name="connsiteY2" fmla="*/ 7299271 h 7299271"/>
              <a:gd name="connsiteX3" fmla="*/ 529050 w 4596615"/>
              <a:gd name="connsiteY3" fmla="*/ 7299271 h 7299271"/>
              <a:gd name="connsiteX4" fmla="*/ 492955 w 4596615"/>
              <a:gd name="connsiteY4" fmla="*/ 1457294 h 7299271"/>
              <a:gd name="connsiteX0" fmla="*/ 0 w 4103660"/>
              <a:gd name="connsiteY0" fmla="*/ 1457294 h 7299271"/>
              <a:gd name="connsiteX1" fmla="*/ 4103660 w 4103660"/>
              <a:gd name="connsiteY1" fmla="*/ 422578 h 7299271"/>
              <a:gd name="connsiteX2" fmla="*/ 4103660 w 4103660"/>
              <a:gd name="connsiteY2" fmla="*/ 7299271 h 7299271"/>
              <a:gd name="connsiteX3" fmla="*/ 36095 w 4103660"/>
              <a:gd name="connsiteY3" fmla="*/ 7299271 h 7299271"/>
              <a:gd name="connsiteX4" fmla="*/ 0 w 4103660"/>
              <a:gd name="connsiteY4" fmla="*/ 1457294 h 7299271"/>
              <a:gd name="connsiteX0" fmla="*/ 0 w 4103660"/>
              <a:gd name="connsiteY0" fmla="*/ 1534325 h 7376302"/>
              <a:gd name="connsiteX1" fmla="*/ 966512 w 4103660"/>
              <a:gd name="connsiteY1" fmla="*/ 643988 h 7376302"/>
              <a:gd name="connsiteX2" fmla="*/ 4103660 w 4103660"/>
              <a:gd name="connsiteY2" fmla="*/ 499609 h 7376302"/>
              <a:gd name="connsiteX3" fmla="*/ 4103660 w 4103660"/>
              <a:gd name="connsiteY3" fmla="*/ 7376302 h 7376302"/>
              <a:gd name="connsiteX4" fmla="*/ 36095 w 4103660"/>
              <a:gd name="connsiteY4" fmla="*/ 7376302 h 7376302"/>
              <a:gd name="connsiteX5" fmla="*/ 0 w 4103660"/>
              <a:gd name="connsiteY5" fmla="*/ 1534325 h 7376302"/>
              <a:gd name="connsiteX0" fmla="*/ 27390 w 4131050"/>
              <a:gd name="connsiteY0" fmla="*/ 1378089 h 7220066"/>
              <a:gd name="connsiteX1" fmla="*/ 440450 w 4131050"/>
              <a:gd name="connsiteY1" fmla="*/ 1366058 h 7220066"/>
              <a:gd name="connsiteX2" fmla="*/ 4131050 w 4131050"/>
              <a:gd name="connsiteY2" fmla="*/ 343373 h 7220066"/>
              <a:gd name="connsiteX3" fmla="*/ 4131050 w 4131050"/>
              <a:gd name="connsiteY3" fmla="*/ 7220066 h 7220066"/>
              <a:gd name="connsiteX4" fmla="*/ 63485 w 4131050"/>
              <a:gd name="connsiteY4" fmla="*/ 7220066 h 7220066"/>
              <a:gd name="connsiteX5" fmla="*/ 27390 w 4131050"/>
              <a:gd name="connsiteY5" fmla="*/ 1378089 h 7220066"/>
              <a:gd name="connsiteX0" fmla="*/ 22590 w 4126250"/>
              <a:gd name="connsiteY0" fmla="*/ 1378089 h 7220066"/>
              <a:gd name="connsiteX1" fmla="*/ 435650 w 4126250"/>
              <a:gd name="connsiteY1" fmla="*/ 1366058 h 7220066"/>
              <a:gd name="connsiteX2" fmla="*/ 4126250 w 4126250"/>
              <a:gd name="connsiteY2" fmla="*/ 343373 h 7220066"/>
              <a:gd name="connsiteX3" fmla="*/ 4126250 w 4126250"/>
              <a:gd name="connsiteY3" fmla="*/ 7220066 h 7220066"/>
              <a:gd name="connsiteX4" fmla="*/ 58685 w 4126250"/>
              <a:gd name="connsiteY4" fmla="*/ 7220066 h 7220066"/>
              <a:gd name="connsiteX5" fmla="*/ 22590 w 4126250"/>
              <a:gd name="connsiteY5" fmla="*/ 1378089 h 7220066"/>
              <a:gd name="connsiteX0" fmla="*/ 28063 w 4105409"/>
              <a:gd name="connsiteY0" fmla="*/ 1351775 h 7220066"/>
              <a:gd name="connsiteX1" fmla="*/ 414809 w 4105409"/>
              <a:gd name="connsiteY1" fmla="*/ 1366058 h 7220066"/>
              <a:gd name="connsiteX2" fmla="*/ 4105409 w 4105409"/>
              <a:gd name="connsiteY2" fmla="*/ 343373 h 7220066"/>
              <a:gd name="connsiteX3" fmla="*/ 4105409 w 4105409"/>
              <a:gd name="connsiteY3" fmla="*/ 7220066 h 7220066"/>
              <a:gd name="connsiteX4" fmla="*/ 37844 w 4105409"/>
              <a:gd name="connsiteY4" fmla="*/ 7220066 h 7220066"/>
              <a:gd name="connsiteX5" fmla="*/ 28063 w 4105409"/>
              <a:gd name="connsiteY5" fmla="*/ 1351775 h 7220066"/>
              <a:gd name="connsiteX0" fmla="*/ 68994 w 4146340"/>
              <a:gd name="connsiteY0" fmla="*/ 1351775 h 7220066"/>
              <a:gd name="connsiteX1" fmla="*/ 455740 w 4146340"/>
              <a:gd name="connsiteY1" fmla="*/ 1366058 h 7220066"/>
              <a:gd name="connsiteX2" fmla="*/ 4146340 w 4146340"/>
              <a:gd name="connsiteY2" fmla="*/ 343373 h 7220066"/>
              <a:gd name="connsiteX3" fmla="*/ 4146340 w 4146340"/>
              <a:gd name="connsiteY3" fmla="*/ 7220066 h 7220066"/>
              <a:gd name="connsiteX4" fmla="*/ 78775 w 4146340"/>
              <a:gd name="connsiteY4" fmla="*/ 7220066 h 7220066"/>
              <a:gd name="connsiteX5" fmla="*/ 68994 w 4146340"/>
              <a:gd name="connsiteY5" fmla="*/ 1351775 h 7220066"/>
              <a:gd name="connsiteX0" fmla="*/ 0 w 4077346"/>
              <a:gd name="connsiteY0" fmla="*/ 1351775 h 7220066"/>
              <a:gd name="connsiteX1" fmla="*/ 386746 w 4077346"/>
              <a:gd name="connsiteY1" fmla="*/ 1366058 h 7220066"/>
              <a:gd name="connsiteX2" fmla="*/ 4077346 w 4077346"/>
              <a:gd name="connsiteY2" fmla="*/ 343373 h 7220066"/>
              <a:gd name="connsiteX3" fmla="*/ 4077346 w 4077346"/>
              <a:gd name="connsiteY3" fmla="*/ 7220066 h 7220066"/>
              <a:gd name="connsiteX4" fmla="*/ 9781 w 4077346"/>
              <a:gd name="connsiteY4" fmla="*/ 7220066 h 7220066"/>
              <a:gd name="connsiteX5" fmla="*/ 0 w 4077346"/>
              <a:gd name="connsiteY5" fmla="*/ 1351775 h 7220066"/>
              <a:gd name="connsiteX0" fmla="*/ 0 w 4077346"/>
              <a:gd name="connsiteY0" fmla="*/ 1351775 h 7220066"/>
              <a:gd name="connsiteX1" fmla="*/ 386746 w 4077346"/>
              <a:gd name="connsiteY1" fmla="*/ 1366058 h 7220066"/>
              <a:gd name="connsiteX2" fmla="*/ 4077346 w 4077346"/>
              <a:gd name="connsiteY2" fmla="*/ 343373 h 7220066"/>
              <a:gd name="connsiteX3" fmla="*/ 4077346 w 4077346"/>
              <a:gd name="connsiteY3" fmla="*/ 7220066 h 7220066"/>
              <a:gd name="connsiteX4" fmla="*/ 9781 w 4077346"/>
              <a:gd name="connsiteY4" fmla="*/ 7220066 h 7220066"/>
              <a:gd name="connsiteX5" fmla="*/ 0 w 4077346"/>
              <a:gd name="connsiteY5" fmla="*/ 1351775 h 7220066"/>
              <a:gd name="connsiteX0" fmla="*/ 0 w 4077346"/>
              <a:gd name="connsiteY0" fmla="*/ 1369845 h 7238136"/>
              <a:gd name="connsiteX1" fmla="*/ 386746 w 4077346"/>
              <a:gd name="connsiteY1" fmla="*/ 1384128 h 7238136"/>
              <a:gd name="connsiteX2" fmla="*/ 1146380 w 4077346"/>
              <a:gd name="connsiteY2" fmla="*/ 1006128 h 7238136"/>
              <a:gd name="connsiteX3" fmla="*/ 4077346 w 4077346"/>
              <a:gd name="connsiteY3" fmla="*/ 361443 h 7238136"/>
              <a:gd name="connsiteX4" fmla="*/ 4077346 w 4077346"/>
              <a:gd name="connsiteY4" fmla="*/ 7238136 h 7238136"/>
              <a:gd name="connsiteX5" fmla="*/ 9781 w 4077346"/>
              <a:gd name="connsiteY5" fmla="*/ 7238136 h 7238136"/>
              <a:gd name="connsiteX6" fmla="*/ 0 w 4077346"/>
              <a:gd name="connsiteY6" fmla="*/ 1369845 h 7238136"/>
              <a:gd name="connsiteX0" fmla="*/ 0 w 4077346"/>
              <a:gd name="connsiteY0" fmla="*/ 1510296 h 7378587"/>
              <a:gd name="connsiteX1" fmla="*/ 386746 w 4077346"/>
              <a:gd name="connsiteY1" fmla="*/ 1524579 h 7378587"/>
              <a:gd name="connsiteX2" fmla="*/ 416176 w 4077346"/>
              <a:gd name="connsiteY2" fmla="*/ 501894 h 7378587"/>
              <a:gd name="connsiteX3" fmla="*/ 4077346 w 4077346"/>
              <a:gd name="connsiteY3" fmla="*/ 501894 h 7378587"/>
              <a:gd name="connsiteX4" fmla="*/ 4077346 w 4077346"/>
              <a:gd name="connsiteY4" fmla="*/ 7378587 h 7378587"/>
              <a:gd name="connsiteX5" fmla="*/ 9781 w 4077346"/>
              <a:gd name="connsiteY5" fmla="*/ 7378587 h 7378587"/>
              <a:gd name="connsiteX6" fmla="*/ 0 w 4077346"/>
              <a:gd name="connsiteY6" fmla="*/ 1510296 h 7378587"/>
              <a:gd name="connsiteX0" fmla="*/ 0 w 4077346"/>
              <a:gd name="connsiteY0" fmla="*/ 1510296 h 7378587"/>
              <a:gd name="connsiteX1" fmla="*/ 386746 w 4077346"/>
              <a:gd name="connsiteY1" fmla="*/ 1524579 h 7378587"/>
              <a:gd name="connsiteX2" fmla="*/ 416176 w 4077346"/>
              <a:gd name="connsiteY2" fmla="*/ 501894 h 7378587"/>
              <a:gd name="connsiteX3" fmla="*/ 4077346 w 4077346"/>
              <a:gd name="connsiteY3" fmla="*/ 501894 h 7378587"/>
              <a:gd name="connsiteX4" fmla="*/ 4077346 w 4077346"/>
              <a:gd name="connsiteY4" fmla="*/ 7378587 h 7378587"/>
              <a:gd name="connsiteX5" fmla="*/ 9781 w 4077346"/>
              <a:gd name="connsiteY5" fmla="*/ 7378587 h 7378587"/>
              <a:gd name="connsiteX6" fmla="*/ 0 w 4077346"/>
              <a:gd name="connsiteY6" fmla="*/ 1510296 h 7378587"/>
              <a:gd name="connsiteX0" fmla="*/ 0 w 4077346"/>
              <a:gd name="connsiteY0" fmla="*/ 1510296 h 7378587"/>
              <a:gd name="connsiteX1" fmla="*/ 386746 w 4077346"/>
              <a:gd name="connsiteY1" fmla="*/ 1524579 h 7378587"/>
              <a:gd name="connsiteX2" fmla="*/ 416176 w 4077346"/>
              <a:gd name="connsiteY2" fmla="*/ 501894 h 7378587"/>
              <a:gd name="connsiteX3" fmla="*/ 4077346 w 4077346"/>
              <a:gd name="connsiteY3" fmla="*/ 501894 h 7378587"/>
              <a:gd name="connsiteX4" fmla="*/ 4077346 w 4077346"/>
              <a:gd name="connsiteY4" fmla="*/ 7378587 h 7378587"/>
              <a:gd name="connsiteX5" fmla="*/ 9781 w 4077346"/>
              <a:gd name="connsiteY5" fmla="*/ 7378587 h 7378587"/>
              <a:gd name="connsiteX6" fmla="*/ 0 w 4077346"/>
              <a:gd name="connsiteY6" fmla="*/ 1510296 h 7378587"/>
              <a:gd name="connsiteX0" fmla="*/ 0 w 4077346"/>
              <a:gd name="connsiteY0" fmla="*/ 1008402 h 6876693"/>
              <a:gd name="connsiteX1" fmla="*/ 386746 w 4077346"/>
              <a:gd name="connsiteY1" fmla="*/ 1022685 h 6876693"/>
              <a:gd name="connsiteX2" fmla="*/ 416176 w 4077346"/>
              <a:gd name="connsiteY2" fmla="*/ 0 h 6876693"/>
              <a:gd name="connsiteX3" fmla="*/ 4077346 w 4077346"/>
              <a:gd name="connsiteY3" fmla="*/ 0 h 6876693"/>
              <a:gd name="connsiteX4" fmla="*/ 4077346 w 4077346"/>
              <a:gd name="connsiteY4" fmla="*/ 6876693 h 6876693"/>
              <a:gd name="connsiteX5" fmla="*/ 9781 w 4077346"/>
              <a:gd name="connsiteY5" fmla="*/ 6876693 h 6876693"/>
              <a:gd name="connsiteX6" fmla="*/ 0 w 4077346"/>
              <a:gd name="connsiteY6" fmla="*/ 1008402 h 6876693"/>
              <a:gd name="connsiteX0" fmla="*/ 0 w 4077346"/>
              <a:gd name="connsiteY0" fmla="*/ 1008402 h 6876693"/>
              <a:gd name="connsiteX1" fmla="*/ 386746 w 4077346"/>
              <a:gd name="connsiteY1" fmla="*/ 1022685 h 6876693"/>
              <a:gd name="connsiteX2" fmla="*/ 403019 w 4077346"/>
              <a:gd name="connsiteY2" fmla="*/ 0 h 6876693"/>
              <a:gd name="connsiteX3" fmla="*/ 4077346 w 4077346"/>
              <a:gd name="connsiteY3" fmla="*/ 0 h 6876693"/>
              <a:gd name="connsiteX4" fmla="*/ 4077346 w 4077346"/>
              <a:gd name="connsiteY4" fmla="*/ 6876693 h 6876693"/>
              <a:gd name="connsiteX5" fmla="*/ 9781 w 4077346"/>
              <a:gd name="connsiteY5" fmla="*/ 6876693 h 6876693"/>
              <a:gd name="connsiteX6" fmla="*/ 0 w 4077346"/>
              <a:gd name="connsiteY6" fmla="*/ 1008402 h 6876693"/>
              <a:gd name="connsiteX0" fmla="*/ 0 w 4077346"/>
              <a:gd name="connsiteY0" fmla="*/ 1008402 h 6876693"/>
              <a:gd name="connsiteX1" fmla="*/ 386746 w 4077346"/>
              <a:gd name="connsiteY1" fmla="*/ 1022685 h 6876693"/>
              <a:gd name="connsiteX2" fmla="*/ 403019 w 4077346"/>
              <a:gd name="connsiteY2" fmla="*/ 0 h 6876693"/>
              <a:gd name="connsiteX3" fmla="*/ 4077346 w 4077346"/>
              <a:gd name="connsiteY3" fmla="*/ 0 h 6876693"/>
              <a:gd name="connsiteX4" fmla="*/ 4077346 w 4077346"/>
              <a:gd name="connsiteY4" fmla="*/ 6876693 h 6876693"/>
              <a:gd name="connsiteX5" fmla="*/ 9781 w 4077346"/>
              <a:gd name="connsiteY5" fmla="*/ 6876693 h 6876693"/>
              <a:gd name="connsiteX6" fmla="*/ 0 w 4077346"/>
              <a:gd name="connsiteY6" fmla="*/ 1008402 h 6876693"/>
              <a:gd name="connsiteX0" fmla="*/ 0 w 4077346"/>
              <a:gd name="connsiteY0" fmla="*/ 1008402 h 6876693"/>
              <a:gd name="connsiteX1" fmla="*/ 386746 w 4077346"/>
              <a:gd name="connsiteY1" fmla="*/ 1022685 h 6876693"/>
              <a:gd name="connsiteX2" fmla="*/ 403019 w 4077346"/>
              <a:gd name="connsiteY2" fmla="*/ 0 h 6876693"/>
              <a:gd name="connsiteX3" fmla="*/ 4077346 w 4077346"/>
              <a:gd name="connsiteY3" fmla="*/ 0 h 6876693"/>
              <a:gd name="connsiteX4" fmla="*/ 4077346 w 4077346"/>
              <a:gd name="connsiteY4" fmla="*/ 6876693 h 6876693"/>
              <a:gd name="connsiteX5" fmla="*/ 9781 w 4077346"/>
              <a:gd name="connsiteY5" fmla="*/ 6876693 h 6876693"/>
              <a:gd name="connsiteX6" fmla="*/ 0 w 4077346"/>
              <a:gd name="connsiteY6" fmla="*/ 1008402 h 6876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346" h="6876693">
                <a:moveTo>
                  <a:pt x="0" y="1008402"/>
                </a:moveTo>
                <a:lnTo>
                  <a:pt x="386746" y="1022685"/>
                </a:lnTo>
                <a:lnTo>
                  <a:pt x="403019" y="0"/>
                </a:lnTo>
                <a:lnTo>
                  <a:pt x="4077346" y="0"/>
                </a:lnTo>
                <a:lnTo>
                  <a:pt x="4077346" y="6876693"/>
                </a:lnTo>
                <a:lnTo>
                  <a:pt x="9781" y="6876693"/>
                </a:lnTo>
                <a:cubicBezTo>
                  <a:pt x="6521" y="4920596"/>
                  <a:pt x="3260" y="2964499"/>
                  <a:pt x="0" y="100840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58B59B-8BE5-736E-F0D9-234948D91834}"/>
              </a:ext>
            </a:extLst>
          </p:cNvPr>
          <p:cNvSpPr>
            <a:spLocks/>
          </p:cNvSpPr>
          <p:nvPr/>
        </p:nvSpPr>
        <p:spPr>
          <a:xfrm>
            <a:off x="7801425" y="1002417"/>
            <a:ext cx="4382527" cy="5624524"/>
          </a:xfrm>
          <a:prstGeom prst="rect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9750F5-F209-6F04-6AED-6995DCD81098}"/>
              </a:ext>
            </a:extLst>
          </p:cNvPr>
          <p:cNvSpPr>
            <a:spLocks/>
          </p:cNvSpPr>
          <p:nvPr/>
        </p:nvSpPr>
        <p:spPr>
          <a:xfrm>
            <a:off x="3760651" y="1002417"/>
            <a:ext cx="4040774" cy="5624524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BDDAE9-617B-59BD-582F-791BB799627B}"/>
              </a:ext>
            </a:extLst>
          </p:cNvPr>
          <p:cNvGrpSpPr/>
          <p:nvPr/>
        </p:nvGrpSpPr>
        <p:grpSpPr>
          <a:xfrm>
            <a:off x="10015" y="2218930"/>
            <a:ext cx="12197779" cy="4541427"/>
            <a:chOff x="-13825" y="2335266"/>
            <a:chExt cx="12197779" cy="4541427"/>
          </a:xfrm>
        </p:grpSpPr>
        <p:sp>
          <p:nvSpPr>
            <p:cNvPr id="3" name="Google Shape;2039;p265">
              <a:extLst>
                <a:ext uri="{FF2B5EF4-FFF2-40B4-BE49-F238E27FC236}">
                  <a16:creationId xmlns:a16="http://schemas.microsoft.com/office/drawing/2014/main" id="{8BB53DFD-CA21-BF91-2EE0-0D30BA7D7B8C}"/>
                </a:ext>
              </a:extLst>
            </p:cNvPr>
            <p:cNvSpPr/>
            <p:nvPr/>
          </p:nvSpPr>
          <p:spPr>
            <a:xfrm flipH="1">
              <a:off x="-13825" y="2335266"/>
              <a:ext cx="12197779" cy="4541427"/>
            </a:xfrm>
            <a:custGeom>
              <a:avLst/>
              <a:gdLst/>
              <a:ahLst/>
              <a:cxnLst/>
              <a:rect l="l" t="t" r="r" b="b"/>
              <a:pathLst>
                <a:path w="10791372" h="4122058" extrusionOk="0">
                  <a:moveTo>
                    <a:pt x="21772" y="1930400"/>
                  </a:moveTo>
                  <a:cubicBezTo>
                    <a:pt x="2877500" y="1362739"/>
                    <a:pt x="8747804" y="906376"/>
                    <a:pt x="9127672" y="787400"/>
                  </a:cubicBezTo>
                  <a:cubicBezTo>
                    <a:pt x="9507540" y="668424"/>
                    <a:pt x="7307044" y="516269"/>
                    <a:pt x="7914970" y="323407"/>
                  </a:cubicBezTo>
                  <a:cubicBezTo>
                    <a:pt x="8522896" y="130545"/>
                    <a:pt x="9821939" y="139700"/>
                    <a:pt x="10791372" y="0"/>
                  </a:cubicBezTo>
                  <a:lnTo>
                    <a:pt x="10778672" y="203200"/>
                  </a:lnTo>
                  <a:cubicBezTo>
                    <a:pt x="10528906" y="270933"/>
                    <a:pt x="9252055" y="292402"/>
                    <a:pt x="9250241" y="406400"/>
                  </a:cubicBezTo>
                  <a:cubicBezTo>
                    <a:pt x="9248427" y="520398"/>
                    <a:pt x="10771887" y="464156"/>
                    <a:pt x="10767787" y="887186"/>
                  </a:cubicBezTo>
                  <a:cubicBezTo>
                    <a:pt x="10763687" y="1310216"/>
                    <a:pt x="5421388" y="1799469"/>
                    <a:pt x="3608615" y="2160814"/>
                  </a:cubicBezTo>
                  <a:cubicBezTo>
                    <a:pt x="837898" y="2598359"/>
                    <a:pt x="273050" y="3777041"/>
                    <a:pt x="0" y="4122058"/>
                  </a:cubicBezTo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50"/>
                <a:buFont typeface="Arial"/>
                <a:buNone/>
              </a:pPr>
              <a:endParaRPr sz="19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040;p265">
              <a:extLst>
                <a:ext uri="{FF2B5EF4-FFF2-40B4-BE49-F238E27FC236}">
                  <a16:creationId xmlns:a16="http://schemas.microsoft.com/office/drawing/2014/main" id="{32D2D363-D674-411E-8EE0-3164C5059AD6}"/>
                </a:ext>
              </a:extLst>
            </p:cNvPr>
            <p:cNvSpPr/>
            <p:nvPr/>
          </p:nvSpPr>
          <p:spPr>
            <a:xfrm flipH="1">
              <a:off x="68438" y="2477461"/>
              <a:ext cx="12115515" cy="2779636"/>
            </a:xfrm>
            <a:custGeom>
              <a:avLst/>
              <a:gdLst/>
              <a:ahLst/>
              <a:cxnLst/>
              <a:rect l="l" t="t" r="r" b="b"/>
              <a:pathLst>
                <a:path w="10711542" h="2667000" extrusionOk="0">
                  <a:moveTo>
                    <a:pt x="0" y="2667000"/>
                  </a:moveTo>
                  <a:cubicBezTo>
                    <a:pt x="1802493" y="1485900"/>
                    <a:pt x="9624785" y="936171"/>
                    <a:pt x="10036628" y="729343"/>
                  </a:cubicBezTo>
                  <a:cubicBezTo>
                    <a:pt x="10448471" y="522515"/>
                    <a:pt x="8432799" y="371929"/>
                    <a:pt x="8545285" y="250372"/>
                  </a:cubicBezTo>
                  <a:cubicBezTo>
                    <a:pt x="8657771" y="128815"/>
                    <a:pt x="9684656" y="64407"/>
                    <a:pt x="10711542" y="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50"/>
                <a:buFont typeface="Arial"/>
                <a:buNone/>
              </a:pPr>
              <a:endParaRPr sz="1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9EB36A-D303-FBB9-7F0A-DB64B6905E4B}"/>
              </a:ext>
            </a:extLst>
          </p:cNvPr>
          <p:cNvSpPr/>
          <p:nvPr/>
        </p:nvSpPr>
        <p:spPr>
          <a:xfrm>
            <a:off x="399536" y="6099908"/>
            <a:ext cx="2939143" cy="3997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23B3F8F-F03B-0548-C0E1-B13787C6E57E}"/>
              </a:ext>
            </a:extLst>
          </p:cNvPr>
          <p:cNvSpPr/>
          <p:nvPr/>
        </p:nvSpPr>
        <p:spPr>
          <a:xfrm>
            <a:off x="4351823" y="6099908"/>
            <a:ext cx="2939143" cy="3997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 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DD1221E-F5BC-F2C7-D54A-9C97CCA69BD9}"/>
              </a:ext>
            </a:extLst>
          </p:cNvPr>
          <p:cNvSpPr/>
          <p:nvPr/>
        </p:nvSpPr>
        <p:spPr>
          <a:xfrm>
            <a:off x="8553043" y="6099908"/>
            <a:ext cx="2939143" cy="3997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 3</a:t>
            </a:r>
          </a:p>
        </p:txBody>
      </p:sp>
      <p:cxnSp>
        <p:nvCxnSpPr>
          <p:cNvPr id="13" name="Google Shape;2090;p265">
            <a:extLst>
              <a:ext uri="{FF2B5EF4-FFF2-40B4-BE49-F238E27FC236}">
                <a16:creationId xmlns:a16="http://schemas.microsoft.com/office/drawing/2014/main" id="{3130F4E1-B4B0-D0FA-8CB7-26A5231B1EE9}"/>
              </a:ext>
            </a:extLst>
          </p:cNvPr>
          <p:cNvCxnSpPr>
            <a:cxnSpLocks/>
          </p:cNvCxnSpPr>
          <p:nvPr/>
        </p:nvCxnSpPr>
        <p:spPr>
          <a:xfrm flipV="1">
            <a:off x="643820" y="3351310"/>
            <a:ext cx="0" cy="383602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4" name="Google Shape;2090;p265">
            <a:extLst>
              <a:ext uri="{FF2B5EF4-FFF2-40B4-BE49-F238E27FC236}">
                <a16:creationId xmlns:a16="http://schemas.microsoft.com/office/drawing/2014/main" id="{AF8B2A75-DEC4-7057-4B31-CDA80BBA8965}"/>
              </a:ext>
            </a:extLst>
          </p:cNvPr>
          <p:cNvCxnSpPr>
            <a:cxnSpLocks/>
          </p:cNvCxnSpPr>
          <p:nvPr/>
        </p:nvCxnSpPr>
        <p:spPr>
          <a:xfrm>
            <a:off x="560152" y="1982395"/>
            <a:ext cx="0" cy="33809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E0BA0A-8A31-514C-4DA1-D0A0D8CEE3DC}"/>
              </a:ext>
            </a:extLst>
          </p:cNvPr>
          <p:cNvSpPr txBox="1"/>
          <p:nvPr/>
        </p:nvSpPr>
        <p:spPr>
          <a:xfrm>
            <a:off x="-36693" y="1559559"/>
            <a:ext cx="11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2011</a:t>
            </a:r>
            <a:endParaRPr lang="en-IN" sz="1800" b="1" dirty="0">
              <a:effectLst/>
              <a:latin typeface="Tahoma" panose="020B0604030504040204" pitchFamily="34" charset="0"/>
            </a:endParaRPr>
          </a:p>
        </p:txBody>
      </p:sp>
      <p:cxnSp>
        <p:nvCxnSpPr>
          <p:cNvPr id="16" name="Google Shape;2090;p265">
            <a:extLst>
              <a:ext uri="{FF2B5EF4-FFF2-40B4-BE49-F238E27FC236}">
                <a16:creationId xmlns:a16="http://schemas.microsoft.com/office/drawing/2014/main" id="{0C6B42BA-06C4-C73A-9FEB-0E4318A5FB7D}"/>
              </a:ext>
            </a:extLst>
          </p:cNvPr>
          <p:cNvCxnSpPr>
            <a:cxnSpLocks/>
          </p:cNvCxnSpPr>
          <p:nvPr/>
        </p:nvCxnSpPr>
        <p:spPr>
          <a:xfrm>
            <a:off x="1937719" y="2043485"/>
            <a:ext cx="0" cy="395796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D52F2F-7BE1-E0F2-8372-121374C907CD}"/>
              </a:ext>
            </a:extLst>
          </p:cNvPr>
          <p:cNvSpPr txBox="1"/>
          <p:nvPr/>
        </p:nvSpPr>
        <p:spPr>
          <a:xfrm>
            <a:off x="1221729" y="985531"/>
            <a:ext cx="1467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Pioneered the </a:t>
            </a:r>
          </a:p>
          <a:p>
            <a:pPr algn="ctr"/>
            <a:r>
              <a:rPr lang="en-US" sz="1400" dirty="0" err="1"/>
              <a:t>Opex</a:t>
            </a:r>
            <a:r>
              <a:rPr lang="en-US" sz="1400" dirty="0"/>
              <a:t> Model for Solar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CE3D4-92AF-ACD0-1811-E5CB8698699F}"/>
              </a:ext>
            </a:extLst>
          </p:cNvPr>
          <p:cNvSpPr txBox="1"/>
          <p:nvPr/>
        </p:nvSpPr>
        <p:spPr>
          <a:xfrm>
            <a:off x="-147250" y="4091502"/>
            <a:ext cx="168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 MWp Attained</a:t>
            </a:r>
          </a:p>
        </p:txBody>
      </p:sp>
      <p:cxnSp>
        <p:nvCxnSpPr>
          <p:cNvPr id="19" name="Google Shape;2090;p265">
            <a:extLst>
              <a:ext uri="{FF2B5EF4-FFF2-40B4-BE49-F238E27FC236}">
                <a16:creationId xmlns:a16="http://schemas.microsoft.com/office/drawing/2014/main" id="{3C7CB8FB-F5B8-4497-89BF-787AF43FA5E6}"/>
              </a:ext>
            </a:extLst>
          </p:cNvPr>
          <p:cNvCxnSpPr>
            <a:cxnSpLocks/>
          </p:cNvCxnSpPr>
          <p:nvPr/>
        </p:nvCxnSpPr>
        <p:spPr>
          <a:xfrm flipV="1">
            <a:off x="2511982" y="3710303"/>
            <a:ext cx="0" cy="453542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607CED-CA32-DC89-10AD-26BAA6C099F8}"/>
              </a:ext>
            </a:extLst>
          </p:cNvPr>
          <p:cNvSpPr txBox="1"/>
          <p:nvPr/>
        </p:nvSpPr>
        <p:spPr>
          <a:xfrm>
            <a:off x="1603962" y="4507044"/>
            <a:ext cx="1859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Commissioned a </a:t>
            </a:r>
          </a:p>
          <a:p>
            <a:pPr algn="ctr"/>
            <a:r>
              <a:rPr lang="en-US" sz="1400" dirty="0"/>
              <a:t>4 MWp Onsite solar plant (India’s largest)</a:t>
            </a:r>
          </a:p>
        </p:txBody>
      </p:sp>
      <p:cxnSp>
        <p:nvCxnSpPr>
          <p:cNvPr id="21" name="Google Shape;2090;p265">
            <a:extLst>
              <a:ext uri="{FF2B5EF4-FFF2-40B4-BE49-F238E27FC236}">
                <a16:creationId xmlns:a16="http://schemas.microsoft.com/office/drawing/2014/main" id="{C0679329-813D-D86F-45F1-ADA2986E0892}"/>
              </a:ext>
            </a:extLst>
          </p:cNvPr>
          <p:cNvCxnSpPr>
            <a:cxnSpLocks/>
          </p:cNvCxnSpPr>
          <p:nvPr/>
        </p:nvCxnSpPr>
        <p:spPr>
          <a:xfrm>
            <a:off x="4438449" y="2999202"/>
            <a:ext cx="0" cy="453542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F22B5B-DE69-89B9-8180-DAE1A49EAD2A}"/>
              </a:ext>
            </a:extLst>
          </p:cNvPr>
          <p:cNvSpPr txBox="1"/>
          <p:nvPr/>
        </p:nvSpPr>
        <p:spPr>
          <a:xfrm>
            <a:off x="3625077" y="1880056"/>
            <a:ext cx="1689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Commissioned TN’s first Open Access Solar farm</a:t>
            </a:r>
          </a:p>
        </p:txBody>
      </p:sp>
      <p:cxnSp>
        <p:nvCxnSpPr>
          <p:cNvPr id="23" name="Google Shape;2090;p265">
            <a:extLst>
              <a:ext uri="{FF2B5EF4-FFF2-40B4-BE49-F238E27FC236}">
                <a16:creationId xmlns:a16="http://schemas.microsoft.com/office/drawing/2014/main" id="{435E852F-5C01-7303-8F9A-58EC8EB82275}"/>
              </a:ext>
            </a:extLst>
          </p:cNvPr>
          <p:cNvCxnSpPr>
            <a:cxnSpLocks/>
          </p:cNvCxnSpPr>
          <p:nvPr/>
        </p:nvCxnSpPr>
        <p:spPr>
          <a:xfrm flipV="1">
            <a:off x="6520499" y="4264549"/>
            <a:ext cx="0" cy="408508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DCE5BC-2D14-884C-0A64-13100609C763}"/>
              </a:ext>
            </a:extLst>
          </p:cNvPr>
          <p:cNvSpPr txBox="1"/>
          <p:nvPr/>
        </p:nvSpPr>
        <p:spPr>
          <a:xfrm>
            <a:off x="5712128" y="5022181"/>
            <a:ext cx="168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Expanded to Dubai &amp; Thailand</a:t>
            </a:r>
          </a:p>
        </p:txBody>
      </p:sp>
      <p:cxnSp>
        <p:nvCxnSpPr>
          <p:cNvPr id="25" name="Google Shape;2090;p265">
            <a:extLst>
              <a:ext uri="{FF2B5EF4-FFF2-40B4-BE49-F238E27FC236}">
                <a16:creationId xmlns:a16="http://schemas.microsoft.com/office/drawing/2014/main" id="{C2045D03-BF8C-84F6-6857-66B32E34ECCF}"/>
              </a:ext>
            </a:extLst>
          </p:cNvPr>
          <p:cNvCxnSpPr>
            <a:cxnSpLocks/>
          </p:cNvCxnSpPr>
          <p:nvPr/>
        </p:nvCxnSpPr>
        <p:spPr>
          <a:xfrm>
            <a:off x="6969629" y="3281370"/>
            <a:ext cx="0" cy="453542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A6109F9-AC7D-E2F7-2DF3-DF2753071B3E}"/>
              </a:ext>
            </a:extLst>
          </p:cNvPr>
          <p:cNvSpPr txBox="1"/>
          <p:nvPr/>
        </p:nvSpPr>
        <p:spPr>
          <a:xfrm>
            <a:off x="6164899" y="2382754"/>
            <a:ext cx="160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$35 Mn Investment by UKCI</a:t>
            </a:r>
          </a:p>
        </p:txBody>
      </p:sp>
      <p:cxnSp>
        <p:nvCxnSpPr>
          <p:cNvPr id="9" name="Google Shape;2090;p265">
            <a:extLst>
              <a:ext uri="{FF2B5EF4-FFF2-40B4-BE49-F238E27FC236}">
                <a16:creationId xmlns:a16="http://schemas.microsoft.com/office/drawing/2014/main" id="{0F0CBEE1-E79B-99ED-845A-7DE0257DB181}"/>
              </a:ext>
            </a:extLst>
          </p:cNvPr>
          <p:cNvCxnSpPr>
            <a:cxnSpLocks/>
          </p:cNvCxnSpPr>
          <p:nvPr/>
        </p:nvCxnSpPr>
        <p:spPr>
          <a:xfrm>
            <a:off x="8419300" y="3445975"/>
            <a:ext cx="0" cy="453542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27" name="Google Shape;2090;p265">
            <a:extLst>
              <a:ext uri="{FF2B5EF4-FFF2-40B4-BE49-F238E27FC236}">
                <a16:creationId xmlns:a16="http://schemas.microsoft.com/office/drawing/2014/main" id="{B1723906-3077-6147-C99F-FDA8891C7B28}"/>
              </a:ext>
            </a:extLst>
          </p:cNvPr>
          <p:cNvCxnSpPr>
            <a:cxnSpLocks/>
          </p:cNvCxnSpPr>
          <p:nvPr/>
        </p:nvCxnSpPr>
        <p:spPr>
          <a:xfrm flipV="1">
            <a:off x="8847883" y="4619372"/>
            <a:ext cx="0" cy="402809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9AA59A-4216-16B5-E2D7-754D72FAD7A1}"/>
              </a:ext>
            </a:extLst>
          </p:cNvPr>
          <p:cNvSpPr txBox="1"/>
          <p:nvPr/>
        </p:nvSpPr>
        <p:spPr>
          <a:xfrm>
            <a:off x="7718902" y="2513229"/>
            <a:ext cx="139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Commissioned 1st Wind Farm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2A124F-EE27-A966-9256-4611012141A9}"/>
              </a:ext>
            </a:extLst>
          </p:cNvPr>
          <p:cNvSpPr txBox="1"/>
          <p:nvPr/>
        </p:nvSpPr>
        <p:spPr>
          <a:xfrm>
            <a:off x="7945597" y="5362710"/>
            <a:ext cx="2019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$225 Mn investment by Augment Infrastructure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F93859-D019-9B78-85DD-766BFC0225FB}"/>
              </a:ext>
            </a:extLst>
          </p:cNvPr>
          <p:cNvSpPr txBox="1"/>
          <p:nvPr/>
        </p:nvSpPr>
        <p:spPr>
          <a:xfrm>
            <a:off x="10311367" y="2647444"/>
            <a:ext cx="1978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Commissioned 400 MW Hybrid Project;</a:t>
            </a:r>
          </a:p>
          <a:p>
            <a:pPr algn="ctr"/>
            <a:r>
              <a:rPr lang="en-US" sz="1400" dirty="0"/>
              <a:t>$360 Mn investment by Brookfield</a:t>
            </a:r>
          </a:p>
        </p:txBody>
      </p:sp>
      <p:cxnSp>
        <p:nvCxnSpPr>
          <p:cNvPr id="31" name="Google Shape;2090;p265">
            <a:extLst>
              <a:ext uri="{FF2B5EF4-FFF2-40B4-BE49-F238E27FC236}">
                <a16:creationId xmlns:a16="http://schemas.microsoft.com/office/drawing/2014/main" id="{A7C56195-DBD1-8CE5-1E2A-011AFDF9CB69}"/>
              </a:ext>
            </a:extLst>
          </p:cNvPr>
          <p:cNvCxnSpPr>
            <a:cxnSpLocks/>
          </p:cNvCxnSpPr>
          <p:nvPr/>
        </p:nvCxnSpPr>
        <p:spPr>
          <a:xfrm>
            <a:off x="9705047" y="3642178"/>
            <a:ext cx="0" cy="453542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34" name="Google Shape;2090;p265">
            <a:extLst>
              <a:ext uri="{FF2B5EF4-FFF2-40B4-BE49-F238E27FC236}">
                <a16:creationId xmlns:a16="http://schemas.microsoft.com/office/drawing/2014/main" id="{A3444304-3106-B302-846A-62C4A3D6A8BA}"/>
              </a:ext>
            </a:extLst>
          </p:cNvPr>
          <p:cNvCxnSpPr>
            <a:cxnSpLocks/>
          </p:cNvCxnSpPr>
          <p:nvPr/>
        </p:nvCxnSpPr>
        <p:spPr>
          <a:xfrm flipV="1">
            <a:off x="4824894" y="4018207"/>
            <a:ext cx="0" cy="331596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8FB4DE8-EDEC-D24E-3BD0-63338C91AEAE}"/>
              </a:ext>
            </a:extLst>
          </p:cNvPr>
          <p:cNvSpPr txBox="1"/>
          <p:nvPr/>
        </p:nvSpPr>
        <p:spPr>
          <a:xfrm>
            <a:off x="3919691" y="4696893"/>
            <a:ext cx="187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$70 Mn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investment by Warburg Pincus &amp; IFC</a:t>
            </a:r>
            <a:endParaRPr 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EFFC52-4542-60BE-8858-B4D0BB636036}"/>
              </a:ext>
            </a:extLst>
          </p:cNvPr>
          <p:cNvSpPr txBox="1"/>
          <p:nvPr/>
        </p:nvSpPr>
        <p:spPr>
          <a:xfrm>
            <a:off x="-220571" y="1129067"/>
            <a:ext cx="15305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ffectLst/>
                <a:ea typeface="Calibri" panose="020F0502020204030204" pitchFamily="34" charset="0"/>
              </a:rPr>
              <a:t>Inception of </a:t>
            </a:r>
          </a:p>
          <a:p>
            <a:pPr algn="ctr"/>
            <a:r>
              <a:rPr lang="en-US" sz="1400" dirty="0">
                <a:effectLst/>
                <a:ea typeface="Calibri" panose="020F0502020204030204" pitchFamily="34" charset="0"/>
              </a:rPr>
              <a:t>CleanMax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1854D-5DD1-F72A-BE18-D62DBD6A6BF8}"/>
              </a:ext>
            </a:extLst>
          </p:cNvPr>
          <p:cNvSpPr txBox="1"/>
          <p:nvPr/>
        </p:nvSpPr>
        <p:spPr>
          <a:xfrm>
            <a:off x="1371047" y="1612752"/>
            <a:ext cx="11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2012</a:t>
            </a:r>
            <a:endParaRPr lang="en-IN" sz="1800" b="1" dirty="0">
              <a:effectLst/>
              <a:latin typeface="Tahoma" panose="020B060403050404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A3A90F-9BEC-F11D-341C-F75CD55CB216}"/>
              </a:ext>
            </a:extLst>
          </p:cNvPr>
          <p:cNvSpPr txBox="1"/>
          <p:nvPr/>
        </p:nvSpPr>
        <p:spPr>
          <a:xfrm>
            <a:off x="4255326" y="4414036"/>
            <a:ext cx="11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2017</a:t>
            </a:r>
            <a:endParaRPr lang="en-IN" sz="1800" b="1" dirty="0">
              <a:effectLst/>
              <a:latin typeface="Tahoma" panose="020B060403050404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5D2324-32E8-AC6F-0830-6E1D1794121E}"/>
              </a:ext>
            </a:extLst>
          </p:cNvPr>
          <p:cNvSpPr txBox="1"/>
          <p:nvPr/>
        </p:nvSpPr>
        <p:spPr>
          <a:xfrm>
            <a:off x="91151" y="3803577"/>
            <a:ext cx="11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2014</a:t>
            </a:r>
            <a:endParaRPr lang="en-IN" sz="1800" b="1" dirty="0">
              <a:effectLst/>
              <a:latin typeface="Tahoma" panose="020B060403050404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09E8A7-6159-3B24-231C-BEEAA6FB9C7B}"/>
              </a:ext>
            </a:extLst>
          </p:cNvPr>
          <p:cNvSpPr txBox="1"/>
          <p:nvPr/>
        </p:nvSpPr>
        <p:spPr>
          <a:xfrm>
            <a:off x="1949901" y="4226441"/>
            <a:ext cx="11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2015</a:t>
            </a:r>
            <a:endParaRPr lang="en-IN" sz="1800" b="1" dirty="0">
              <a:effectLst/>
              <a:latin typeface="Tahoma" panose="020B060403050404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F2C2F3-D8ED-F0C2-1910-C5A10B14A0AF}"/>
              </a:ext>
            </a:extLst>
          </p:cNvPr>
          <p:cNvSpPr txBox="1"/>
          <p:nvPr/>
        </p:nvSpPr>
        <p:spPr>
          <a:xfrm>
            <a:off x="3855249" y="2561170"/>
            <a:ext cx="11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2017</a:t>
            </a:r>
            <a:endParaRPr lang="en-IN" sz="1800" b="1" dirty="0">
              <a:effectLst/>
              <a:latin typeface="Tahoma" panose="020B060403050404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D0F8F6-F1C5-C087-8858-94C45E5CB547}"/>
              </a:ext>
            </a:extLst>
          </p:cNvPr>
          <p:cNvSpPr txBox="1"/>
          <p:nvPr/>
        </p:nvSpPr>
        <p:spPr>
          <a:xfrm>
            <a:off x="6429509" y="2804389"/>
            <a:ext cx="107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2019</a:t>
            </a:r>
            <a:endParaRPr lang="en-IN" sz="1800" b="1" dirty="0">
              <a:effectLst/>
              <a:latin typeface="Tahoma" panose="020B060403050404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E32FB2-326F-7CCF-D819-6D0141125B22}"/>
              </a:ext>
            </a:extLst>
          </p:cNvPr>
          <p:cNvSpPr txBox="1"/>
          <p:nvPr/>
        </p:nvSpPr>
        <p:spPr>
          <a:xfrm>
            <a:off x="5953645" y="4737178"/>
            <a:ext cx="11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2018</a:t>
            </a:r>
            <a:endParaRPr lang="en-IN" sz="1800" b="1" dirty="0">
              <a:effectLst/>
              <a:latin typeface="Tahoma" panose="020B060403050404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BE36C1-6E5E-2963-4B59-71040C2690FB}"/>
              </a:ext>
            </a:extLst>
          </p:cNvPr>
          <p:cNvSpPr txBox="1"/>
          <p:nvPr/>
        </p:nvSpPr>
        <p:spPr>
          <a:xfrm>
            <a:off x="7846325" y="2981978"/>
            <a:ext cx="11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2020</a:t>
            </a:r>
            <a:endParaRPr lang="en-IN" sz="1800" b="1" dirty="0">
              <a:effectLst/>
              <a:latin typeface="Tahoma" panose="020B0604030504040204" pitchFamily="34" charset="0"/>
            </a:endParaRPr>
          </a:p>
        </p:txBody>
      </p:sp>
      <p:pic>
        <p:nvPicPr>
          <p:cNvPr id="51" name="Picture 42" descr="Green Investment Group - Wikipedia">
            <a:extLst>
              <a:ext uri="{FF2B5EF4-FFF2-40B4-BE49-F238E27FC236}">
                <a16:creationId xmlns:a16="http://schemas.microsoft.com/office/drawing/2014/main" id="{27005A36-7185-455D-BB00-7C9CA4327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969" y="1361441"/>
            <a:ext cx="2376478" cy="136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D3B5862-470A-7318-C84E-F1E5C20F5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823" y="5224467"/>
            <a:ext cx="1855569" cy="19787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939735A-350B-C34C-7B23-057CEDF9C38D}"/>
              </a:ext>
            </a:extLst>
          </p:cNvPr>
          <p:cNvSpPr txBox="1"/>
          <p:nvPr/>
        </p:nvSpPr>
        <p:spPr>
          <a:xfrm>
            <a:off x="8329973" y="5094233"/>
            <a:ext cx="11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2021</a:t>
            </a:r>
            <a:endParaRPr lang="en-IN" sz="1800" b="1" dirty="0">
              <a:effectLst/>
              <a:latin typeface="Tahoma" panose="020B0604030504040204" pitchFamily="34" charset="0"/>
            </a:endParaRPr>
          </a:p>
        </p:txBody>
      </p:sp>
      <p:pic>
        <p:nvPicPr>
          <p:cNvPr id="2057" name="Picture 6" descr="Augment Infrastructure – Growth strategies in renewable energy and  sustainable infrastructure.">
            <a:extLst>
              <a:ext uri="{FF2B5EF4-FFF2-40B4-BE49-F238E27FC236}">
                <a16:creationId xmlns:a16="http://schemas.microsoft.com/office/drawing/2014/main" id="{10586AF4-AAE2-0051-8D14-66719D559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015" y="4613508"/>
            <a:ext cx="807696" cy="5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TextBox 2057">
            <a:extLst>
              <a:ext uri="{FF2B5EF4-FFF2-40B4-BE49-F238E27FC236}">
                <a16:creationId xmlns:a16="http://schemas.microsoft.com/office/drawing/2014/main" id="{EC7E315A-094D-24ED-8976-36980832F1CC}"/>
              </a:ext>
            </a:extLst>
          </p:cNvPr>
          <p:cNvSpPr txBox="1"/>
          <p:nvPr/>
        </p:nvSpPr>
        <p:spPr>
          <a:xfrm>
            <a:off x="9108954" y="3268013"/>
            <a:ext cx="11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2022</a:t>
            </a:r>
            <a:endParaRPr lang="en-IN" sz="1800" b="1" dirty="0">
              <a:effectLst/>
              <a:latin typeface="Tahoma" panose="020B0604030504040204" pitchFamily="34" charset="0"/>
            </a:endParaRP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6077E5D7-E240-A696-13C1-C3E4FE9E3BE9}"/>
              </a:ext>
            </a:extLst>
          </p:cNvPr>
          <p:cNvSpPr txBox="1"/>
          <p:nvPr/>
        </p:nvSpPr>
        <p:spPr>
          <a:xfrm>
            <a:off x="10777955" y="3496792"/>
            <a:ext cx="11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2023</a:t>
            </a:r>
            <a:endParaRPr lang="en-IN" sz="1800" b="1" dirty="0">
              <a:effectLst/>
              <a:latin typeface="Tahoma" panose="020B0604030504040204" pitchFamily="34" charset="0"/>
            </a:endParaRPr>
          </a:p>
        </p:txBody>
      </p:sp>
      <p:cxnSp>
        <p:nvCxnSpPr>
          <p:cNvPr id="2060" name="Google Shape;2090;p265">
            <a:extLst>
              <a:ext uri="{FF2B5EF4-FFF2-40B4-BE49-F238E27FC236}">
                <a16:creationId xmlns:a16="http://schemas.microsoft.com/office/drawing/2014/main" id="{6D701CBC-6A30-BBD5-D45A-4A62DA3A5AFA}"/>
              </a:ext>
            </a:extLst>
          </p:cNvPr>
          <p:cNvCxnSpPr>
            <a:cxnSpLocks/>
          </p:cNvCxnSpPr>
          <p:nvPr/>
        </p:nvCxnSpPr>
        <p:spPr>
          <a:xfrm>
            <a:off x="11380471" y="3903443"/>
            <a:ext cx="0" cy="453542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pic>
        <p:nvPicPr>
          <p:cNvPr id="2062" name="Picture 10" descr="IFC Logo - PNG and Vector - Logo Download">
            <a:extLst>
              <a:ext uri="{FF2B5EF4-FFF2-40B4-BE49-F238E27FC236}">
                <a16:creationId xmlns:a16="http://schemas.microsoft.com/office/drawing/2014/main" id="{3FF4A358-D8C0-D096-8D35-ADB909A0F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839" y="5561665"/>
            <a:ext cx="737134" cy="3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TextBox 2062">
            <a:extLst>
              <a:ext uri="{FF2B5EF4-FFF2-40B4-BE49-F238E27FC236}">
                <a16:creationId xmlns:a16="http://schemas.microsoft.com/office/drawing/2014/main" id="{BC02422C-57B9-77BE-BC68-C4BE428E34A2}"/>
              </a:ext>
            </a:extLst>
          </p:cNvPr>
          <p:cNvSpPr txBox="1"/>
          <p:nvPr/>
        </p:nvSpPr>
        <p:spPr>
          <a:xfrm>
            <a:off x="8937327" y="2795824"/>
            <a:ext cx="139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Crossed 1.2 GW Capacity</a:t>
            </a:r>
          </a:p>
        </p:txBody>
      </p:sp>
      <p:pic>
        <p:nvPicPr>
          <p:cNvPr id="2064" name="Picture 12">
            <a:extLst>
              <a:ext uri="{FF2B5EF4-FFF2-40B4-BE49-F238E27FC236}">
                <a16:creationId xmlns:a16="http://schemas.microsoft.com/office/drawing/2014/main" id="{31378966-16D2-45D7-9AE9-7AE96BEB9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215" y="2377452"/>
            <a:ext cx="1551154" cy="2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AF557F20-D5AD-587B-DFC8-EFEEF2D783E9}"/>
              </a:ext>
            </a:extLst>
          </p:cNvPr>
          <p:cNvSpPr txBox="1">
            <a:spLocks/>
          </p:cNvSpPr>
          <p:nvPr/>
        </p:nvSpPr>
        <p:spPr>
          <a:xfrm>
            <a:off x="505690" y="126244"/>
            <a:ext cx="9450455" cy="876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6B6B7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Our journey to market leadership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A70C681-D628-D33D-A77B-99D0781DA01D}"/>
              </a:ext>
            </a:extLst>
          </p:cNvPr>
          <p:cNvSpPr txBox="1">
            <a:spLocks/>
          </p:cNvSpPr>
          <p:nvPr/>
        </p:nvSpPr>
        <p:spPr>
          <a:xfrm>
            <a:off x="0" y="65491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A72A81F-E4A9-7F49-9DE7-4522A1070DD4}" type="slidenum">
              <a:rPr lang="en-US" sz="1400" smtClean="0">
                <a:solidFill>
                  <a:schemeClr val="bg1"/>
                </a:solidFill>
              </a:rPr>
              <a:pPr algn="l"/>
              <a:t>3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7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616DCF-DD8F-36FA-FD2C-ABDD921DAA22}"/>
              </a:ext>
            </a:extLst>
          </p:cNvPr>
          <p:cNvGrpSpPr/>
          <p:nvPr/>
        </p:nvGrpSpPr>
        <p:grpSpPr>
          <a:xfrm>
            <a:off x="511018" y="1373871"/>
            <a:ext cx="4157787" cy="4557906"/>
            <a:chOff x="2138233" y="1219202"/>
            <a:chExt cx="5046857" cy="5532539"/>
          </a:xfrm>
          <a:effectLst/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20261414-3620-D954-3ED9-0954AA1BD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071" y="2548472"/>
              <a:ext cx="1489755" cy="1329270"/>
            </a:xfrm>
            <a:custGeom>
              <a:avLst/>
              <a:gdLst>
                <a:gd name="T0" fmla="*/ 0 w 4231"/>
                <a:gd name="T1" fmla="*/ 0 h 3825"/>
                <a:gd name="T2" fmla="*/ 0 w 4231"/>
                <a:gd name="T3" fmla="*/ 0 h 3825"/>
                <a:gd name="T4" fmla="*/ 0 w 4231"/>
                <a:gd name="T5" fmla="*/ 0 h 3825"/>
                <a:gd name="T6" fmla="*/ 0 w 4231"/>
                <a:gd name="T7" fmla="*/ 0 h 3825"/>
                <a:gd name="T8" fmla="*/ 0 w 4231"/>
                <a:gd name="T9" fmla="*/ 0 h 3825"/>
                <a:gd name="T10" fmla="*/ 0 w 4231"/>
                <a:gd name="T11" fmla="*/ 0 h 3825"/>
                <a:gd name="T12" fmla="*/ 0 w 4231"/>
                <a:gd name="T13" fmla="*/ 0 h 3825"/>
                <a:gd name="T14" fmla="*/ 0 w 4231"/>
                <a:gd name="T15" fmla="*/ 0 h 3825"/>
                <a:gd name="T16" fmla="*/ 0 w 4231"/>
                <a:gd name="T17" fmla="*/ 0 h 3825"/>
                <a:gd name="T18" fmla="*/ 0 w 4231"/>
                <a:gd name="T19" fmla="*/ 0 h 3825"/>
                <a:gd name="T20" fmla="*/ 0 w 4231"/>
                <a:gd name="T21" fmla="*/ 0 h 3825"/>
                <a:gd name="T22" fmla="*/ 0 w 4231"/>
                <a:gd name="T23" fmla="*/ 0 h 3825"/>
                <a:gd name="T24" fmla="*/ 0 w 4231"/>
                <a:gd name="T25" fmla="*/ 0 h 3825"/>
                <a:gd name="T26" fmla="*/ 0 w 4231"/>
                <a:gd name="T27" fmla="*/ 0 h 3825"/>
                <a:gd name="T28" fmla="*/ 0 w 4231"/>
                <a:gd name="T29" fmla="*/ 0 h 3825"/>
                <a:gd name="T30" fmla="*/ 0 w 4231"/>
                <a:gd name="T31" fmla="*/ 0 h 3825"/>
                <a:gd name="T32" fmla="*/ 0 w 4231"/>
                <a:gd name="T33" fmla="*/ 0 h 3825"/>
                <a:gd name="T34" fmla="*/ 0 w 4231"/>
                <a:gd name="T35" fmla="*/ 0 h 3825"/>
                <a:gd name="T36" fmla="*/ 0 w 4231"/>
                <a:gd name="T37" fmla="*/ 0 h 3825"/>
                <a:gd name="T38" fmla="*/ 0 w 4231"/>
                <a:gd name="T39" fmla="*/ 0 h 3825"/>
                <a:gd name="T40" fmla="*/ 0 w 4231"/>
                <a:gd name="T41" fmla="*/ 0 h 3825"/>
                <a:gd name="T42" fmla="*/ 0 w 4231"/>
                <a:gd name="T43" fmla="*/ 0 h 3825"/>
                <a:gd name="T44" fmla="*/ 0 w 4231"/>
                <a:gd name="T45" fmla="*/ 0 h 3825"/>
                <a:gd name="T46" fmla="*/ 0 w 4231"/>
                <a:gd name="T47" fmla="*/ 0 h 3825"/>
                <a:gd name="T48" fmla="*/ 0 w 4231"/>
                <a:gd name="T49" fmla="*/ 0 h 3825"/>
                <a:gd name="T50" fmla="*/ 0 w 4231"/>
                <a:gd name="T51" fmla="*/ 0 h 3825"/>
                <a:gd name="T52" fmla="*/ 0 w 4231"/>
                <a:gd name="T53" fmla="*/ 0 h 3825"/>
                <a:gd name="T54" fmla="*/ 0 w 4231"/>
                <a:gd name="T55" fmla="*/ 0 h 3825"/>
                <a:gd name="T56" fmla="*/ 0 w 4231"/>
                <a:gd name="T57" fmla="*/ 0 h 3825"/>
                <a:gd name="T58" fmla="*/ 0 w 4231"/>
                <a:gd name="T59" fmla="*/ 0 h 3825"/>
                <a:gd name="T60" fmla="*/ 0 w 4231"/>
                <a:gd name="T61" fmla="*/ 0 h 3825"/>
                <a:gd name="T62" fmla="*/ 0 w 4231"/>
                <a:gd name="T63" fmla="*/ 0 h 3825"/>
                <a:gd name="T64" fmla="*/ 0 w 4231"/>
                <a:gd name="T65" fmla="*/ 0 h 3825"/>
                <a:gd name="T66" fmla="*/ 0 w 4231"/>
                <a:gd name="T67" fmla="*/ 0 h 3825"/>
                <a:gd name="T68" fmla="*/ 0 w 4231"/>
                <a:gd name="T69" fmla="*/ 0 h 3825"/>
                <a:gd name="T70" fmla="*/ 0 w 4231"/>
                <a:gd name="T71" fmla="*/ 0 h 3825"/>
                <a:gd name="T72" fmla="*/ 0 w 4231"/>
                <a:gd name="T73" fmla="*/ 0 h 3825"/>
                <a:gd name="T74" fmla="*/ 0 w 4231"/>
                <a:gd name="T75" fmla="*/ 0 h 3825"/>
                <a:gd name="T76" fmla="*/ 0 w 4231"/>
                <a:gd name="T77" fmla="*/ 0 h 3825"/>
                <a:gd name="T78" fmla="*/ 0 w 4231"/>
                <a:gd name="T79" fmla="*/ 0 h 3825"/>
                <a:gd name="T80" fmla="*/ 0 w 4231"/>
                <a:gd name="T81" fmla="*/ 0 h 3825"/>
                <a:gd name="T82" fmla="*/ 0 w 4231"/>
                <a:gd name="T83" fmla="*/ 0 h 3825"/>
                <a:gd name="T84" fmla="*/ 0 w 4231"/>
                <a:gd name="T85" fmla="*/ 0 h 3825"/>
                <a:gd name="T86" fmla="*/ 0 w 4231"/>
                <a:gd name="T87" fmla="*/ 0 h 3825"/>
                <a:gd name="T88" fmla="*/ 0 w 4231"/>
                <a:gd name="T89" fmla="*/ 0 h 3825"/>
                <a:gd name="T90" fmla="*/ 0 w 4231"/>
                <a:gd name="T91" fmla="*/ 0 h 3825"/>
                <a:gd name="T92" fmla="*/ 0 w 4231"/>
                <a:gd name="T93" fmla="*/ 0 h 382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231" h="3825">
                  <a:moveTo>
                    <a:pt x="726" y="2859"/>
                  </a:moveTo>
                  <a:lnTo>
                    <a:pt x="646" y="2739"/>
                  </a:lnTo>
                  <a:lnTo>
                    <a:pt x="631" y="2649"/>
                  </a:lnTo>
                  <a:lnTo>
                    <a:pt x="545" y="2502"/>
                  </a:lnTo>
                  <a:lnTo>
                    <a:pt x="572" y="2430"/>
                  </a:lnTo>
                  <a:lnTo>
                    <a:pt x="500" y="2309"/>
                  </a:lnTo>
                  <a:lnTo>
                    <a:pt x="380" y="2319"/>
                  </a:lnTo>
                  <a:lnTo>
                    <a:pt x="256" y="2139"/>
                  </a:lnTo>
                  <a:lnTo>
                    <a:pt x="302" y="1994"/>
                  </a:lnTo>
                  <a:lnTo>
                    <a:pt x="336" y="1808"/>
                  </a:lnTo>
                  <a:lnTo>
                    <a:pt x="212" y="1800"/>
                  </a:lnTo>
                  <a:lnTo>
                    <a:pt x="45" y="1748"/>
                  </a:lnTo>
                  <a:lnTo>
                    <a:pt x="0" y="1662"/>
                  </a:lnTo>
                  <a:lnTo>
                    <a:pt x="18" y="1524"/>
                  </a:lnTo>
                  <a:lnTo>
                    <a:pt x="174" y="1380"/>
                  </a:lnTo>
                  <a:lnTo>
                    <a:pt x="323" y="1251"/>
                  </a:lnTo>
                  <a:lnTo>
                    <a:pt x="473" y="1032"/>
                  </a:lnTo>
                  <a:lnTo>
                    <a:pt x="542" y="1029"/>
                  </a:lnTo>
                  <a:lnTo>
                    <a:pt x="621" y="1064"/>
                  </a:lnTo>
                  <a:lnTo>
                    <a:pt x="617" y="1193"/>
                  </a:lnTo>
                  <a:lnTo>
                    <a:pt x="705" y="1229"/>
                  </a:lnTo>
                  <a:lnTo>
                    <a:pt x="915" y="1170"/>
                  </a:lnTo>
                  <a:lnTo>
                    <a:pt x="1163" y="1155"/>
                  </a:lnTo>
                  <a:lnTo>
                    <a:pt x="1250" y="999"/>
                  </a:lnTo>
                  <a:lnTo>
                    <a:pt x="1355" y="912"/>
                  </a:lnTo>
                  <a:lnTo>
                    <a:pt x="1416" y="763"/>
                  </a:lnTo>
                  <a:lnTo>
                    <a:pt x="1533" y="639"/>
                  </a:lnTo>
                  <a:lnTo>
                    <a:pt x="1659" y="624"/>
                  </a:lnTo>
                  <a:lnTo>
                    <a:pt x="1802" y="465"/>
                  </a:lnTo>
                  <a:lnTo>
                    <a:pt x="1904" y="300"/>
                  </a:lnTo>
                  <a:lnTo>
                    <a:pt x="2001" y="60"/>
                  </a:lnTo>
                  <a:lnTo>
                    <a:pt x="2211" y="0"/>
                  </a:lnTo>
                  <a:lnTo>
                    <a:pt x="2288" y="83"/>
                  </a:lnTo>
                  <a:lnTo>
                    <a:pt x="2523" y="114"/>
                  </a:lnTo>
                  <a:lnTo>
                    <a:pt x="2491" y="198"/>
                  </a:lnTo>
                  <a:lnTo>
                    <a:pt x="2550" y="285"/>
                  </a:lnTo>
                  <a:lnTo>
                    <a:pt x="2553" y="447"/>
                  </a:lnTo>
                  <a:lnTo>
                    <a:pt x="2658" y="458"/>
                  </a:lnTo>
                  <a:lnTo>
                    <a:pt x="2797" y="478"/>
                  </a:lnTo>
                  <a:lnTo>
                    <a:pt x="2931" y="453"/>
                  </a:lnTo>
                  <a:lnTo>
                    <a:pt x="2925" y="585"/>
                  </a:lnTo>
                  <a:lnTo>
                    <a:pt x="2986" y="661"/>
                  </a:lnTo>
                  <a:lnTo>
                    <a:pt x="2976" y="868"/>
                  </a:lnTo>
                  <a:lnTo>
                    <a:pt x="3124" y="976"/>
                  </a:lnTo>
                  <a:lnTo>
                    <a:pt x="3183" y="1110"/>
                  </a:lnTo>
                  <a:lnTo>
                    <a:pt x="3156" y="1255"/>
                  </a:lnTo>
                  <a:lnTo>
                    <a:pt x="3229" y="1276"/>
                  </a:lnTo>
                  <a:lnTo>
                    <a:pt x="3277" y="1139"/>
                  </a:lnTo>
                  <a:lnTo>
                    <a:pt x="3376" y="1113"/>
                  </a:lnTo>
                  <a:lnTo>
                    <a:pt x="3420" y="1200"/>
                  </a:lnTo>
                  <a:lnTo>
                    <a:pt x="3517" y="1158"/>
                  </a:lnTo>
                  <a:lnTo>
                    <a:pt x="3592" y="1059"/>
                  </a:lnTo>
                  <a:lnTo>
                    <a:pt x="3623" y="1198"/>
                  </a:lnTo>
                  <a:lnTo>
                    <a:pt x="3623" y="1358"/>
                  </a:lnTo>
                  <a:lnTo>
                    <a:pt x="3694" y="1305"/>
                  </a:lnTo>
                  <a:lnTo>
                    <a:pt x="3832" y="1320"/>
                  </a:lnTo>
                  <a:lnTo>
                    <a:pt x="3819" y="1429"/>
                  </a:lnTo>
                  <a:lnTo>
                    <a:pt x="3946" y="1594"/>
                  </a:lnTo>
                  <a:lnTo>
                    <a:pt x="3923" y="1733"/>
                  </a:lnTo>
                  <a:lnTo>
                    <a:pt x="3893" y="1828"/>
                  </a:lnTo>
                  <a:lnTo>
                    <a:pt x="3873" y="1888"/>
                  </a:lnTo>
                  <a:lnTo>
                    <a:pt x="4043" y="1813"/>
                  </a:lnTo>
                  <a:lnTo>
                    <a:pt x="4143" y="1828"/>
                  </a:lnTo>
                  <a:lnTo>
                    <a:pt x="4218" y="1783"/>
                  </a:lnTo>
                  <a:lnTo>
                    <a:pt x="4231" y="1856"/>
                  </a:lnTo>
                  <a:lnTo>
                    <a:pt x="4174" y="1956"/>
                  </a:lnTo>
                  <a:lnTo>
                    <a:pt x="4051" y="1944"/>
                  </a:lnTo>
                  <a:lnTo>
                    <a:pt x="3939" y="2078"/>
                  </a:lnTo>
                  <a:lnTo>
                    <a:pt x="3789" y="2084"/>
                  </a:lnTo>
                  <a:lnTo>
                    <a:pt x="3623" y="2214"/>
                  </a:lnTo>
                  <a:lnTo>
                    <a:pt x="3548" y="2319"/>
                  </a:lnTo>
                  <a:lnTo>
                    <a:pt x="3408" y="2379"/>
                  </a:lnTo>
                  <a:lnTo>
                    <a:pt x="3408" y="2519"/>
                  </a:lnTo>
                  <a:lnTo>
                    <a:pt x="3498" y="2664"/>
                  </a:lnTo>
                  <a:lnTo>
                    <a:pt x="3653" y="2679"/>
                  </a:lnTo>
                  <a:lnTo>
                    <a:pt x="3813" y="2609"/>
                  </a:lnTo>
                  <a:lnTo>
                    <a:pt x="3833" y="2774"/>
                  </a:lnTo>
                  <a:lnTo>
                    <a:pt x="3603" y="2804"/>
                  </a:lnTo>
                  <a:lnTo>
                    <a:pt x="3533" y="2859"/>
                  </a:lnTo>
                  <a:lnTo>
                    <a:pt x="3574" y="2907"/>
                  </a:lnTo>
                  <a:lnTo>
                    <a:pt x="3531" y="2943"/>
                  </a:lnTo>
                  <a:lnTo>
                    <a:pt x="3638" y="2999"/>
                  </a:lnTo>
                  <a:lnTo>
                    <a:pt x="3678" y="3105"/>
                  </a:lnTo>
                  <a:lnTo>
                    <a:pt x="3608" y="3119"/>
                  </a:lnTo>
                  <a:lnTo>
                    <a:pt x="3528" y="3104"/>
                  </a:lnTo>
                  <a:lnTo>
                    <a:pt x="3548" y="3219"/>
                  </a:lnTo>
                  <a:lnTo>
                    <a:pt x="3615" y="3282"/>
                  </a:lnTo>
                  <a:lnTo>
                    <a:pt x="3559" y="3328"/>
                  </a:lnTo>
                  <a:lnTo>
                    <a:pt x="3495" y="3298"/>
                  </a:lnTo>
                  <a:lnTo>
                    <a:pt x="3451" y="3220"/>
                  </a:lnTo>
                  <a:lnTo>
                    <a:pt x="3378" y="3269"/>
                  </a:lnTo>
                  <a:lnTo>
                    <a:pt x="3218" y="3219"/>
                  </a:lnTo>
                  <a:lnTo>
                    <a:pt x="3128" y="3299"/>
                  </a:lnTo>
                  <a:lnTo>
                    <a:pt x="3093" y="3414"/>
                  </a:lnTo>
                  <a:lnTo>
                    <a:pt x="2963" y="3494"/>
                  </a:lnTo>
                  <a:lnTo>
                    <a:pt x="2853" y="3414"/>
                  </a:lnTo>
                  <a:lnTo>
                    <a:pt x="2888" y="3354"/>
                  </a:lnTo>
                  <a:lnTo>
                    <a:pt x="3003" y="3333"/>
                  </a:lnTo>
                  <a:lnTo>
                    <a:pt x="3000" y="3240"/>
                  </a:lnTo>
                  <a:lnTo>
                    <a:pt x="2978" y="3149"/>
                  </a:lnTo>
                  <a:lnTo>
                    <a:pt x="3079" y="3120"/>
                  </a:lnTo>
                  <a:lnTo>
                    <a:pt x="3054" y="3016"/>
                  </a:lnTo>
                  <a:lnTo>
                    <a:pt x="2978" y="2954"/>
                  </a:lnTo>
                  <a:lnTo>
                    <a:pt x="2858" y="2994"/>
                  </a:lnTo>
                  <a:lnTo>
                    <a:pt x="2753" y="2954"/>
                  </a:lnTo>
                  <a:lnTo>
                    <a:pt x="2823" y="2829"/>
                  </a:lnTo>
                  <a:lnTo>
                    <a:pt x="2723" y="2814"/>
                  </a:lnTo>
                  <a:lnTo>
                    <a:pt x="2673" y="2894"/>
                  </a:lnTo>
                  <a:lnTo>
                    <a:pt x="2568" y="2859"/>
                  </a:lnTo>
                  <a:lnTo>
                    <a:pt x="2543" y="2994"/>
                  </a:lnTo>
                  <a:lnTo>
                    <a:pt x="2527" y="3072"/>
                  </a:lnTo>
                  <a:lnTo>
                    <a:pt x="2568" y="3128"/>
                  </a:lnTo>
                  <a:lnTo>
                    <a:pt x="2508" y="3189"/>
                  </a:lnTo>
                  <a:lnTo>
                    <a:pt x="2583" y="3224"/>
                  </a:lnTo>
                  <a:lnTo>
                    <a:pt x="2628" y="3329"/>
                  </a:lnTo>
                  <a:lnTo>
                    <a:pt x="2573" y="3419"/>
                  </a:lnTo>
                  <a:lnTo>
                    <a:pt x="2595" y="3540"/>
                  </a:lnTo>
                  <a:lnTo>
                    <a:pt x="2407" y="3644"/>
                  </a:lnTo>
                  <a:lnTo>
                    <a:pt x="2378" y="3714"/>
                  </a:lnTo>
                  <a:lnTo>
                    <a:pt x="2496" y="3779"/>
                  </a:lnTo>
                  <a:lnTo>
                    <a:pt x="2389" y="3825"/>
                  </a:lnTo>
                  <a:lnTo>
                    <a:pt x="2274" y="3825"/>
                  </a:lnTo>
                  <a:lnTo>
                    <a:pt x="2105" y="3689"/>
                  </a:lnTo>
                  <a:lnTo>
                    <a:pt x="1926" y="3599"/>
                  </a:lnTo>
                  <a:lnTo>
                    <a:pt x="1926" y="3524"/>
                  </a:lnTo>
                  <a:lnTo>
                    <a:pt x="1829" y="3477"/>
                  </a:lnTo>
                  <a:lnTo>
                    <a:pt x="1791" y="3419"/>
                  </a:lnTo>
                  <a:lnTo>
                    <a:pt x="1862" y="3327"/>
                  </a:lnTo>
                  <a:lnTo>
                    <a:pt x="1808" y="3263"/>
                  </a:lnTo>
                  <a:lnTo>
                    <a:pt x="1731" y="3267"/>
                  </a:lnTo>
                  <a:lnTo>
                    <a:pt x="1688" y="3164"/>
                  </a:lnTo>
                  <a:lnTo>
                    <a:pt x="1756" y="3099"/>
                  </a:lnTo>
                  <a:lnTo>
                    <a:pt x="1641" y="3039"/>
                  </a:lnTo>
                  <a:lnTo>
                    <a:pt x="1539" y="3068"/>
                  </a:lnTo>
                  <a:lnTo>
                    <a:pt x="1386" y="2994"/>
                  </a:lnTo>
                  <a:lnTo>
                    <a:pt x="1277" y="2967"/>
                  </a:lnTo>
                  <a:lnTo>
                    <a:pt x="1206" y="2877"/>
                  </a:lnTo>
                  <a:lnTo>
                    <a:pt x="1112" y="2918"/>
                  </a:lnTo>
                  <a:lnTo>
                    <a:pt x="972" y="2892"/>
                  </a:lnTo>
                  <a:lnTo>
                    <a:pt x="822" y="2894"/>
                  </a:lnTo>
                  <a:lnTo>
                    <a:pt x="726" y="2859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88D647CF-FF97-4832-4189-CBF8597C7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8233" y="3542382"/>
              <a:ext cx="1100588" cy="874016"/>
            </a:xfrm>
            <a:custGeom>
              <a:avLst/>
              <a:gdLst>
                <a:gd name="T0" fmla="*/ 0 w 3126"/>
                <a:gd name="T1" fmla="*/ 0 h 2517"/>
                <a:gd name="T2" fmla="*/ 0 w 3126"/>
                <a:gd name="T3" fmla="*/ 0 h 2517"/>
                <a:gd name="T4" fmla="*/ 0 w 3126"/>
                <a:gd name="T5" fmla="*/ 0 h 2517"/>
                <a:gd name="T6" fmla="*/ 0 w 3126"/>
                <a:gd name="T7" fmla="*/ 0 h 2517"/>
                <a:gd name="T8" fmla="*/ 0 w 3126"/>
                <a:gd name="T9" fmla="*/ 0 h 2517"/>
                <a:gd name="T10" fmla="*/ 0 w 3126"/>
                <a:gd name="T11" fmla="*/ 0 h 2517"/>
                <a:gd name="T12" fmla="*/ 0 w 3126"/>
                <a:gd name="T13" fmla="*/ 0 h 2517"/>
                <a:gd name="T14" fmla="*/ 0 w 3126"/>
                <a:gd name="T15" fmla="*/ 0 h 2517"/>
                <a:gd name="T16" fmla="*/ 0 w 3126"/>
                <a:gd name="T17" fmla="*/ 0 h 2517"/>
                <a:gd name="T18" fmla="*/ 0 w 3126"/>
                <a:gd name="T19" fmla="*/ 0 h 2517"/>
                <a:gd name="T20" fmla="*/ 0 w 3126"/>
                <a:gd name="T21" fmla="*/ 0 h 2517"/>
                <a:gd name="T22" fmla="*/ 0 w 3126"/>
                <a:gd name="T23" fmla="*/ 0 h 2517"/>
                <a:gd name="T24" fmla="*/ 0 w 3126"/>
                <a:gd name="T25" fmla="*/ 0 h 2517"/>
                <a:gd name="T26" fmla="*/ 0 w 3126"/>
                <a:gd name="T27" fmla="*/ 0 h 2517"/>
                <a:gd name="T28" fmla="*/ 0 w 3126"/>
                <a:gd name="T29" fmla="*/ 0 h 2517"/>
                <a:gd name="T30" fmla="*/ 0 w 3126"/>
                <a:gd name="T31" fmla="*/ 0 h 2517"/>
                <a:gd name="T32" fmla="*/ 0 w 3126"/>
                <a:gd name="T33" fmla="*/ 0 h 2517"/>
                <a:gd name="T34" fmla="*/ 0 w 3126"/>
                <a:gd name="T35" fmla="*/ 0 h 2517"/>
                <a:gd name="T36" fmla="*/ 0 w 3126"/>
                <a:gd name="T37" fmla="*/ 0 h 2517"/>
                <a:gd name="T38" fmla="*/ 0 w 3126"/>
                <a:gd name="T39" fmla="*/ 0 h 2517"/>
                <a:gd name="T40" fmla="*/ 0 w 3126"/>
                <a:gd name="T41" fmla="*/ 0 h 2517"/>
                <a:gd name="T42" fmla="*/ 0 w 3126"/>
                <a:gd name="T43" fmla="*/ 0 h 2517"/>
                <a:gd name="T44" fmla="*/ 0 w 3126"/>
                <a:gd name="T45" fmla="*/ 0 h 2517"/>
                <a:gd name="T46" fmla="*/ 0 w 3126"/>
                <a:gd name="T47" fmla="*/ 0 h 2517"/>
                <a:gd name="T48" fmla="*/ 0 w 3126"/>
                <a:gd name="T49" fmla="*/ 0 h 2517"/>
                <a:gd name="T50" fmla="*/ 0 w 3126"/>
                <a:gd name="T51" fmla="*/ 0 h 2517"/>
                <a:gd name="T52" fmla="*/ 0 w 3126"/>
                <a:gd name="T53" fmla="*/ 0 h 2517"/>
                <a:gd name="T54" fmla="*/ 0 w 3126"/>
                <a:gd name="T55" fmla="*/ 0 h 2517"/>
                <a:gd name="T56" fmla="*/ 0 w 3126"/>
                <a:gd name="T57" fmla="*/ 0 h 2517"/>
                <a:gd name="T58" fmla="*/ 0 w 3126"/>
                <a:gd name="T59" fmla="*/ 0 h 2517"/>
                <a:gd name="T60" fmla="*/ 0 w 3126"/>
                <a:gd name="T61" fmla="*/ 0 h 2517"/>
                <a:gd name="T62" fmla="*/ 0 w 3126"/>
                <a:gd name="T63" fmla="*/ 0 h 2517"/>
                <a:gd name="T64" fmla="*/ 0 w 3126"/>
                <a:gd name="T65" fmla="*/ 0 h 2517"/>
                <a:gd name="T66" fmla="*/ 0 w 3126"/>
                <a:gd name="T67" fmla="*/ 0 h 2517"/>
                <a:gd name="T68" fmla="*/ 0 w 3126"/>
                <a:gd name="T69" fmla="*/ 0 h 2517"/>
                <a:gd name="T70" fmla="*/ 0 w 3126"/>
                <a:gd name="T71" fmla="*/ 0 h 2517"/>
                <a:gd name="T72" fmla="*/ 0 w 3126"/>
                <a:gd name="T73" fmla="*/ 0 h 2517"/>
                <a:gd name="T74" fmla="*/ 0 w 3126"/>
                <a:gd name="T75" fmla="*/ 0 h 2517"/>
                <a:gd name="T76" fmla="*/ 0 w 3126"/>
                <a:gd name="T77" fmla="*/ 0 h 2517"/>
                <a:gd name="T78" fmla="*/ 0 w 3126"/>
                <a:gd name="T79" fmla="*/ 0 h 2517"/>
                <a:gd name="T80" fmla="*/ 0 w 3126"/>
                <a:gd name="T81" fmla="*/ 0 h 2517"/>
                <a:gd name="T82" fmla="*/ 0 w 3126"/>
                <a:gd name="T83" fmla="*/ 0 h 2517"/>
                <a:gd name="T84" fmla="*/ 0 w 3126"/>
                <a:gd name="T85" fmla="*/ 0 h 2517"/>
                <a:gd name="T86" fmla="*/ 0 w 3126"/>
                <a:gd name="T87" fmla="*/ 0 h 2517"/>
                <a:gd name="T88" fmla="*/ 0 w 3126"/>
                <a:gd name="T89" fmla="*/ 0 h 2517"/>
                <a:gd name="T90" fmla="*/ 0 w 3126"/>
                <a:gd name="T91" fmla="*/ 0 h 2517"/>
                <a:gd name="T92" fmla="*/ 0 w 3126"/>
                <a:gd name="T93" fmla="*/ 0 h 2517"/>
                <a:gd name="T94" fmla="*/ 0 w 3126"/>
                <a:gd name="T95" fmla="*/ 0 h 2517"/>
                <a:gd name="T96" fmla="*/ 0 w 3126"/>
                <a:gd name="T97" fmla="*/ 0 h 2517"/>
                <a:gd name="T98" fmla="*/ 0 w 3126"/>
                <a:gd name="T99" fmla="*/ 0 h 2517"/>
                <a:gd name="T100" fmla="*/ 0 w 3126"/>
                <a:gd name="T101" fmla="*/ 0 h 2517"/>
                <a:gd name="T102" fmla="*/ 0 w 3126"/>
                <a:gd name="T103" fmla="*/ 0 h 2517"/>
                <a:gd name="T104" fmla="*/ 0 w 3126"/>
                <a:gd name="T105" fmla="*/ 0 h 25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126" h="2517">
                  <a:moveTo>
                    <a:pt x="195" y="563"/>
                  </a:moveTo>
                  <a:lnTo>
                    <a:pt x="215" y="682"/>
                  </a:lnTo>
                  <a:lnTo>
                    <a:pt x="405" y="877"/>
                  </a:lnTo>
                  <a:lnTo>
                    <a:pt x="570" y="977"/>
                  </a:lnTo>
                  <a:lnTo>
                    <a:pt x="735" y="997"/>
                  </a:lnTo>
                  <a:lnTo>
                    <a:pt x="869" y="937"/>
                  </a:lnTo>
                  <a:lnTo>
                    <a:pt x="1024" y="892"/>
                  </a:lnTo>
                  <a:lnTo>
                    <a:pt x="1099" y="797"/>
                  </a:lnTo>
                  <a:lnTo>
                    <a:pt x="1219" y="802"/>
                  </a:lnTo>
                  <a:lnTo>
                    <a:pt x="1236" y="850"/>
                  </a:lnTo>
                  <a:lnTo>
                    <a:pt x="1189" y="982"/>
                  </a:lnTo>
                  <a:lnTo>
                    <a:pt x="1084" y="1012"/>
                  </a:lnTo>
                  <a:lnTo>
                    <a:pt x="964" y="1157"/>
                  </a:lnTo>
                  <a:lnTo>
                    <a:pt x="889" y="1117"/>
                  </a:lnTo>
                  <a:lnTo>
                    <a:pt x="810" y="1202"/>
                  </a:lnTo>
                  <a:lnTo>
                    <a:pt x="725" y="1177"/>
                  </a:lnTo>
                  <a:lnTo>
                    <a:pt x="680" y="1267"/>
                  </a:lnTo>
                  <a:lnTo>
                    <a:pt x="495" y="1308"/>
                  </a:lnTo>
                  <a:lnTo>
                    <a:pt x="530" y="1187"/>
                  </a:lnTo>
                  <a:lnTo>
                    <a:pt x="435" y="1192"/>
                  </a:lnTo>
                  <a:lnTo>
                    <a:pt x="390" y="1262"/>
                  </a:lnTo>
                  <a:lnTo>
                    <a:pt x="500" y="1448"/>
                  </a:lnTo>
                  <a:lnTo>
                    <a:pt x="630" y="1538"/>
                  </a:lnTo>
                  <a:lnTo>
                    <a:pt x="795" y="1763"/>
                  </a:lnTo>
                  <a:lnTo>
                    <a:pt x="1034" y="2047"/>
                  </a:lnTo>
                  <a:lnTo>
                    <a:pt x="1184" y="2132"/>
                  </a:lnTo>
                  <a:lnTo>
                    <a:pt x="1326" y="2137"/>
                  </a:lnTo>
                  <a:lnTo>
                    <a:pt x="1377" y="2157"/>
                  </a:lnTo>
                  <a:lnTo>
                    <a:pt x="1404" y="2158"/>
                  </a:lnTo>
                  <a:lnTo>
                    <a:pt x="1431" y="2160"/>
                  </a:lnTo>
                  <a:lnTo>
                    <a:pt x="1481" y="2125"/>
                  </a:lnTo>
                  <a:lnTo>
                    <a:pt x="1550" y="2107"/>
                  </a:lnTo>
                  <a:lnTo>
                    <a:pt x="1640" y="2042"/>
                  </a:lnTo>
                  <a:lnTo>
                    <a:pt x="1805" y="2027"/>
                  </a:lnTo>
                  <a:lnTo>
                    <a:pt x="1955" y="1893"/>
                  </a:lnTo>
                  <a:lnTo>
                    <a:pt x="2082" y="1789"/>
                  </a:lnTo>
                  <a:lnTo>
                    <a:pt x="2106" y="1663"/>
                  </a:lnTo>
                  <a:lnTo>
                    <a:pt x="2082" y="1537"/>
                  </a:lnTo>
                  <a:lnTo>
                    <a:pt x="2088" y="1435"/>
                  </a:lnTo>
                  <a:lnTo>
                    <a:pt x="2130" y="1393"/>
                  </a:lnTo>
                  <a:lnTo>
                    <a:pt x="2208" y="1333"/>
                  </a:lnTo>
                  <a:lnTo>
                    <a:pt x="2345" y="1358"/>
                  </a:lnTo>
                  <a:lnTo>
                    <a:pt x="2360" y="1448"/>
                  </a:lnTo>
                  <a:lnTo>
                    <a:pt x="2205" y="1458"/>
                  </a:lnTo>
                  <a:lnTo>
                    <a:pt x="2195" y="1563"/>
                  </a:lnTo>
                  <a:lnTo>
                    <a:pt x="2315" y="1563"/>
                  </a:lnTo>
                  <a:lnTo>
                    <a:pt x="2220" y="1683"/>
                  </a:lnTo>
                  <a:lnTo>
                    <a:pt x="2345" y="1698"/>
                  </a:lnTo>
                  <a:lnTo>
                    <a:pt x="2235" y="1928"/>
                  </a:lnTo>
                  <a:lnTo>
                    <a:pt x="2325" y="2042"/>
                  </a:lnTo>
                  <a:lnTo>
                    <a:pt x="2361" y="2121"/>
                  </a:lnTo>
                  <a:lnTo>
                    <a:pt x="2343" y="2215"/>
                  </a:lnTo>
                  <a:lnTo>
                    <a:pt x="2340" y="2319"/>
                  </a:lnTo>
                  <a:lnTo>
                    <a:pt x="2348" y="2314"/>
                  </a:lnTo>
                  <a:lnTo>
                    <a:pt x="2366" y="2317"/>
                  </a:lnTo>
                  <a:lnTo>
                    <a:pt x="2364" y="2326"/>
                  </a:lnTo>
                  <a:lnTo>
                    <a:pt x="2352" y="2331"/>
                  </a:lnTo>
                  <a:lnTo>
                    <a:pt x="2351" y="2340"/>
                  </a:lnTo>
                  <a:lnTo>
                    <a:pt x="2364" y="2337"/>
                  </a:lnTo>
                  <a:lnTo>
                    <a:pt x="2373" y="2346"/>
                  </a:lnTo>
                  <a:lnTo>
                    <a:pt x="2366" y="2350"/>
                  </a:lnTo>
                  <a:lnTo>
                    <a:pt x="2364" y="2358"/>
                  </a:lnTo>
                  <a:lnTo>
                    <a:pt x="2367" y="2365"/>
                  </a:lnTo>
                  <a:lnTo>
                    <a:pt x="2360" y="2367"/>
                  </a:lnTo>
                  <a:lnTo>
                    <a:pt x="2342" y="2368"/>
                  </a:lnTo>
                  <a:lnTo>
                    <a:pt x="2325" y="2371"/>
                  </a:lnTo>
                  <a:lnTo>
                    <a:pt x="2250" y="2437"/>
                  </a:lnTo>
                  <a:lnTo>
                    <a:pt x="2321" y="2457"/>
                  </a:lnTo>
                  <a:lnTo>
                    <a:pt x="2313" y="2443"/>
                  </a:lnTo>
                  <a:lnTo>
                    <a:pt x="2325" y="2431"/>
                  </a:lnTo>
                  <a:lnTo>
                    <a:pt x="2346" y="2443"/>
                  </a:lnTo>
                  <a:lnTo>
                    <a:pt x="2345" y="2430"/>
                  </a:lnTo>
                  <a:lnTo>
                    <a:pt x="2382" y="2431"/>
                  </a:lnTo>
                  <a:lnTo>
                    <a:pt x="2391" y="2409"/>
                  </a:lnTo>
                  <a:lnTo>
                    <a:pt x="2408" y="2413"/>
                  </a:lnTo>
                  <a:lnTo>
                    <a:pt x="2412" y="2397"/>
                  </a:lnTo>
                  <a:lnTo>
                    <a:pt x="2418" y="2392"/>
                  </a:lnTo>
                  <a:lnTo>
                    <a:pt x="2421" y="2406"/>
                  </a:lnTo>
                  <a:lnTo>
                    <a:pt x="2420" y="2419"/>
                  </a:lnTo>
                  <a:lnTo>
                    <a:pt x="2424" y="2422"/>
                  </a:lnTo>
                  <a:lnTo>
                    <a:pt x="2439" y="2421"/>
                  </a:lnTo>
                  <a:lnTo>
                    <a:pt x="2459" y="2422"/>
                  </a:lnTo>
                  <a:lnTo>
                    <a:pt x="2457" y="2430"/>
                  </a:lnTo>
                  <a:lnTo>
                    <a:pt x="2444" y="2433"/>
                  </a:lnTo>
                  <a:lnTo>
                    <a:pt x="2424" y="2451"/>
                  </a:lnTo>
                  <a:lnTo>
                    <a:pt x="2418" y="2458"/>
                  </a:lnTo>
                  <a:lnTo>
                    <a:pt x="2408" y="2467"/>
                  </a:lnTo>
                  <a:lnTo>
                    <a:pt x="2394" y="2469"/>
                  </a:lnTo>
                  <a:lnTo>
                    <a:pt x="2388" y="2476"/>
                  </a:lnTo>
                  <a:lnTo>
                    <a:pt x="2388" y="2491"/>
                  </a:lnTo>
                  <a:lnTo>
                    <a:pt x="2394" y="2506"/>
                  </a:lnTo>
                  <a:lnTo>
                    <a:pt x="2402" y="2503"/>
                  </a:lnTo>
                  <a:lnTo>
                    <a:pt x="2409" y="2517"/>
                  </a:lnTo>
                  <a:lnTo>
                    <a:pt x="2415" y="2508"/>
                  </a:lnTo>
                  <a:lnTo>
                    <a:pt x="2426" y="2514"/>
                  </a:lnTo>
                  <a:lnTo>
                    <a:pt x="2445" y="2506"/>
                  </a:lnTo>
                  <a:lnTo>
                    <a:pt x="2444" y="2497"/>
                  </a:lnTo>
                  <a:lnTo>
                    <a:pt x="2456" y="2491"/>
                  </a:lnTo>
                  <a:lnTo>
                    <a:pt x="2499" y="2499"/>
                  </a:lnTo>
                  <a:lnTo>
                    <a:pt x="2534" y="2502"/>
                  </a:lnTo>
                  <a:lnTo>
                    <a:pt x="2614" y="2357"/>
                  </a:lnTo>
                  <a:lnTo>
                    <a:pt x="2594" y="2212"/>
                  </a:lnTo>
                  <a:lnTo>
                    <a:pt x="2744" y="2312"/>
                  </a:lnTo>
                  <a:lnTo>
                    <a:pt x="2869" y="2207"/>
                  </a:lnTo>
                  <a:lnTo>
                    <a:pt x="2849" y="2107"/>
                  </a:lnTo>
                  <a:lnTo>
                    <a:pt x="2729" y="2017"/>
                  </a:lnTo>
                  <a:lnTo>
                    <a:pt x="2882" y="1898"/>
                  </a:lnTo>
                  <a:lnTo>
                    <a:pt x="3033" y="1823"/>
                  </a:lnTo>
                  <a:lnTo>
                    <a:pt x="2897" y="1790"/>
                  </a:lnTo>
                  <a:lnTo>
                    <a:pt x="2826" y="1775"/>
                  </a:lnTo>
                  <a:lnTo>
                    <a:pt x="2822" y="1655"/>
                  </a:lnTo>
                  <a:lnTo>
                    <a:pt x="2939" y="1577"/>
                  </a:lnTo>
                  <a:lnTo>
                    <a:pt x="2928" y="1489"/>
                  </a:lnTo>
                  <a:lnTo>
                    <a:pt x="2892" y="1417"/>
                  </a:lnTo>
                  <a:lnTo>
                    <a:pt x="2916" y="1369"/>
                  </a:lnTo>
                  <a:lnTo>
                    <a:pt x="2988" y="1381"/>
                  </a:lnTo>
                  <a:lnTo>
                    <a:pt x="3018" y="1333"/>
                  </a:lnTo>
                  <a:lnTo>
                    <a:pt x="2934" y="1309"/>
                  </a:lnTo>
                  <a:lnTo>
                    <a:pt x="2898" y="1267"/>
                  </a:lnTo>
                  <a:lnTo>
                    <a:pt x="3096" y="1165"/>
                  </a:lnTo>
                  <a:lnTo>
                    <a:pt x="3126" y="1081"/>
                  </a:lnTo>
                  <a:lnTo>
                    <a:pt x="3048" y="1033"/>
                  </a:lnTo>
                  <a:lnTo>
                    <a:pt x="3109" y="967"/>
                  </a:lnTo>
                  <a:lnTo>
                    <a:pt x="3036" y="904"/>
                  </a:lnTo>
                  <a:lnTo>
                    <a:pt x="2942" y="828"/>
                  </a:lnTo>
                  <a:lnTo>
                    <a:pt x="2764" y="742"/>
                  </a:lnTo>
                  <a:lnTo>
                    <a:pt x="2764" y="667"/>
                  </a:lnTo>
                  <a:lnTo>
                    <a:pt x="2670" y="619"/>
                  </a:lnTo>
                  <a:lnTo>
                    <a:pt x="2631" y="561"/>
                  </a:lnTo>
                  <a:lnTo>
                    <a:pt x="2700" y="469"/>
                  </a:lnTo>
                  <a:lnTo>
                    <a:pt x="2646" y="406"/>
                  </a:lnTo>
                  <a:lnTo>
                    <a:pt x="2571" y="408"/>
                  </a:lnTo>
                  <a:lnTo>
                    <a:pt x="2528" y="306"/>
                  </a:lnTo>
                  <a:lnTo>
                    <a:pt x="2595" y="241"/>
                  </a:lnTo>
                  <a:lnTo>
                    <a:pt x="2480" y="181"/>
                  </a:lnTo>
                  <a:lnTo>
                    <a:pt x="2378" y="208"/>
                  </a:lnTo>
                  <a:lnTo>
                    <a:pt x="2231" y="139"/>
                  </a:lnTo>
                  <a:lnTo>
                    <a:pt x="2115" y="108"/>
                  </a:lnTo>
                  <a:lnTo>
                    <a:pt x="2046" y="21"/>
                  </a:lnTo>
                  <a:lnTo>
                    <a:pt x="1949" y="58"/>
                  </a:lnTo>
                  <a:lnTo>
                    <a:pt x="1814" y="34"/>
                  </a:lnTo>
                  <a:lnTo>
                    <a:pt x="1662" y="36"/>
                  </a:lnTo>
                  <a:lnTo>
                    <a:pt x="1566" y="0"/>
                  </a:lnTo>
                  <a:lnTo>
                    <a:pt x="1569" y="112"/>
                  </a:lnTo>
                  <a:lnTo>
                    <a:pt x="1644" y="106"/>
                  </a:lnTo>
                  <a:lnTo>
                    <a:pt x="1638" y="145"/>
                  </a:lnTo>
                  <a:lnTo>
                    <a:pt x="1536" y="171"/>
                  </a:lnTo>
                  <a:lnTo>
                    <a:pt x="1443" y="202"/>
                  </a:lnTo>
                  <a:lnTo>
                    <a:pt x="1356" y="205"/>
                  </a:lnTo>
                  <a:lnTo>
                    <a:pt x="1350" y="103"/>
                  </a:lnTo>
                  <a:lnTo>
                    <a:pt x="1248" y="106"/>
                  </a:lnTo>
                  <a:lnTo>
                    <a:pt x="1111" y="174"/>
                  </a:lnTo>
                  <a:lnTo>
                    <a:pt x="1014" y="226"/>
                  </a:lnTo>
                  <a:lnTo>
                    <a:pt x="894" y="214"/>
                  </a:lnTo>
                  <a:lnTo>
                    <a:pt x="810" y="121"/>
                  </a:lnTo>
                  <a:lnTo>
                    <a:pt x="710" y="169"/>
                  </a:lnTo>
                  <a:lnTo>
                    <a:pt x="537" y="124"/>
                  </a:lnTo>
                  <a:lnTo>
                    <a:pt x="425" y="139"/>
                  </a:lnTo>
                  <a:lnTo>
                    <a:pt x="380" y="261"/>
                  </a:lnTo>
                  <a:lnTo>
                    <a:pt x="303" y="277"/>
                  </a:lnTo>
                  <a:lnTo>
                    <a:pt x="258" y="283"/>
                  </a:lnTo>
                  <a:lnTo>
                    <a:pt x="185" y="294"/>
                  </a:lnTo>
                  <a:lnTo>
                    <a:pt x="123" y="274"/>
                  </a:lnTo>
                  <a:lnTo>
                    <a:pt x="74" y="324"/>
                  </a:lnTo>
                  <a:lnTo>
                    <a:pt x="0" y="403"/>
                  </a:lnTo>
                  <a:lnTo>
                    <a:pt x="105" y="453"/>
                  </a:lnTo>
                  <a:lnTo>
                    <a:pt x="180" y="409"/>
                  </a:lnTo>
                  <a:lnTo>
                    <a:pt x="335" y="355"/>
                  </a:lnTo>
                  <a:lnTo>
                    <a:pt x="324" y="394"/>
                  </a:lnTo>
                  <a:lnTo>
                    <a:pt x="186" y="493"/>
                  </a:lnTo>
                  <a:lnTo>
                    <a:pt x="195" y="563"/>
                  </a:lnTo>
                  <a:close/>
                </a:path>
              </a:pathLst>
            </a:custGeom>
            <a:solidFill>
              <a:srgbClr val="00642E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1C3A416C-B939-4003-D574-EB28A2A06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331" y="4084515"/>
              <a:ext cx="1482712" cy="1198948"/>
            </a:xfrm>
            <a:custGeom>
              <a:avLst/>
              <a:gdLst>
                <a:gd name="T0" fmla="*/ 0 w 4209"/>
                <a:gd name="T1" fmla="*/ 0 h 3450"/>
                <a:gd name="T2" fmla="*/ 0 w 4209"/>
                <a:gd name="T3" fmla="*/ 0 h 3450"/>
                <a:gd name="T4" fmla="*/ 0 w 4209"/>
                <a:gd name="T5" fmla="*/ 0 h 3450"/>
                <a:gd name="T6" fmla="*/ 0 w 4209"/>
                <a:gd name="T7" fmla="*/ 0 h 3450"/>
                <a:gd name="T8" fmla="*/ 0 w 4209"/>
                <a:gd name="T9" fmla="*/ 0 h 3450"/>
                <a:gd name="T10" fmla="*/ 0 w 4209"/>
                <a:gd name="T11" fmla="*/ 0 h 3450"/>
                <a:gd name="T12" fmla="*/ 0 w 4209"/>
                <a:gd name="T13" fmla="*/ 0 h 3450"/>
                <a:gd name="T14" fmla="*/ 0 w 4209"/>
                <a:gd name="T15" fmla="*/ 0 h 3450"/>
                <a:gd name="T16" fmla="*/ 0 w 4209"/>
                <a:gd name="T17" fmla="*/ 0 h 3450"/>
                <a:gd name="T18" fmla="*/ 0 w 4209"/>
                <a:gd name="T19" fmla="*/ 0 h 3450"/>
                <a:gd name="T20" fmla="*/ 0 w 4209"/>
                <a:gd name="T21" fmla="*/ 0 h 3450"/>
                <a:gd name="T22" fmla="*/ 0 w 4209"/>
                <a:gd name="T23" fmla="*/ 0 h 3450"/>
                <a:gd name="T24" fmla="*/ 0 w 4209"/>
                <a:gd name="T25" fmla="*/ 0 h 3450"/>
                <a:gd name="T26" fmla="*/ 0 w 4209"/>
                <a:gd name="T27" fmla="*/ 0 h 3450"/>
                <a:gd name="T28" fmla="*/ 0 w 4209"/>
                <a:gd name="T29" fmla="*/ 0 h 3450"/>
                <a:gd name="T30" fmla="*/ 0 w 4209"/>
                <a:gd name="T31" fmla="*/ 0 h 3450"/>
                <a:gd name="T32" fmla="*/ 0 w 4209"/>
                <a:gd name="T33" fmla="*/ 0 h 3450"/>
                <a:gd name="T34" fmla="*/ 0 w 4209"/>
                <a:gd name="T35" fmla="*/ 0 h 3450"/>
                <a:gd name="T36" fmla="*/ 0 w 4209"/>
                <a:gd name="T37" fmla="*/ 0 h 3450"/>
                <a:gd name="T38" fmla="*/ 0 w 4209"/>
                <a:gd name="T39" fmla="*/ 0 h 3450"/>
                <a:gd name="T40" fmla="*/ 0 w 4209"/>
                <a:gd name="T41" fmla="*/ 0 h 3450"/>
                <a:gd name="T42" fmla="*/ 0 w 4209"/>
                <a:gd name="T43" fmla="*/ 0 h 3450"/>
                <a:gd name="T44" fmla="*/ 0 w 4209"/>
                <a:gd name="T45" fmla="*/ 0 h 3450"/>
                <a:gd name="T46" fmla="*/ 0 w 4209"/>
                <a:gd name="T47" fmla="*/ 0 h 3450"/>
                <a:gd name="T48" fmla="*/ 0 w 4209"/>
                <a:gd name="T49" fmla="*/ 0 h 3450"/>
                <a:gd name="T50" fmla="*/ 0 w 4209"/>
                <a:gd name="T51" fmla="*/ 0 h 3450"/>
                <a:gd name="T52" fmla="*/ 0 w 4209"/>
                <a:gd name="T53" fmla="*/ 0 h 3450"/>
                <a:gd name="T54" fmla="*/ 0 w 4209"/>
                <a:gd name="T55" fmla="*/ 0 h 3450"/>
                <a:gd name="T56" fmla="*/ 0 w 4209"/>
                <a:gd name="T57" fmla="*/ 0 h 3450"/>
                <a:gd name="T58" fmla="*/ 0 w 4209"/>
                <a:gd name="T59" fmla="*/ 0 h 3450"/>
                <a:gd name="T60" fmla="*/ 0 w 4209"/>
                <a:gd name="T61" fmla="*/ 0 h 3450"/>
                <a:gd name="T62" fmla="*/ 0 w 4209"/>
                <a:gd name="T63" fmla="*/ 0 h 3450"/>
                <a:gd name="T64" fmla="*/ 0 w 4209"/>
                <a:gd name="T65" fmla="*/ 0 h 3450"/>
                <a:gd name="T66" fmla="*/ 0 w 4209"/>
                <a:gd name="T67" fmla="*/ 0 h 3450"/>
                <a:gd name="T68" fmla="*/ 0 w 4209"/>
                <a:gd name="T69" fmla="*/ 0 h 3450"/>
                <a:gd name="T70" fmla="*/ 0 w 4209"/>
                <a:gd name="T71" fmla="*/ 0 h 3450"/>
                <a:gd name="T72" fmla="*/ 0 w 4209"/>
                <a:gd name="T73" fmla="*/ 0 h 3450"/>
                <a:gd name="T74" fmla="*/ 0 w 4209"/>
                <a:gd name="T75" fmla="*/ 0 h 3450"/>
                <a:gd name="T76" fmla="*/ 0 w 4209"/>
                <a:gd name="T77" fmla="*/ 0 h 3450"/>
                <a:gd name="T78" fmla="*/ 0 w 4209"/>
                <a:gd name="T79" fmla="*/ 0 h 3450"/>
                <a:gd name="T80" fmla="*/ 0 w 4209"/>
                <a:gd name="T81" fmla="*/ 0 h 3450"/>
                <a:gd name="T82" fmla="*/ 0 w 4209"/>
                <a:gd name="T83" fmla="*/ 0 h 3450"/>
                <a:gd name="T84" fmla="*/ 0 w 4209"/>
                <a:gd name="T85" fmla="*/ 0 h 3450"/>
                <a:gd name="T86" fmla="*/ 0 w 4209"/>
                <a:gd name="T87" fmla="*/ 0 h 3450"/>
                <a:gd name="T88" fmla="*/ 0 w 4209"/>
                <a:gd name="T89" fmla="*/ 0 h 3450"/>
                <a:gd name="T90" fmla="*/ 0 w 4209"/>
                <a:gd name="T91" fmla="*/ 0 h 3450"/>
                <a:gd name="T92" fmla="*/ 0 w 4209"/>
                <a:gd name="T93" fmla="*/ 0 h 3450"/>
                <a:gd name="T94" fmla="*/ 0 w 4209"/>
                <a:gd name="T95" fmla="*/ 0 h 3450"/>
                <a:gd name="T96" fmla="*/ 0 w 4209"/>
                <a:gd name="T97" fmla="*/ 0 h 3450"/>
                <a:gd name="T98" fmla="*/ 0 w 4209"/>
                <a:gd name="T99" fmla="*/ 0 h 3450"/>
                <a:gd name="T100" fmla="*/ 0 w 4209"/>
                <a:gd name="T101" fmla="*/ 0 h 3450"/>
                <a:gd name="T102" fmla="*/ 0 w 4209"/>
                <a:gd name="T103" fmla="*/ 0 h 3450"/>
                <a:gd name="T104" fmla="*/ 0 w 4209"/>
                <a:gd name="T105" fmla="*/ 0 h 3450"/>
                <a:gd name="T106" fmla="*/ 0 w 4209"/>
                <a:gd name="T107" fmla="*/ 0 h 3450"/>
                <a:gd name="T108" fmla="*/ 0 w 4209"/>
                <a:gd name="T109" fmla="*/ 0 h 3450"/>
                <a:gd name="T110" fmla="*/ 0 w 4209"/>
                <a:gd name="T111" fmla="*/ 0 h 3450"/>
                <a:gd name="T112" fmla="*/ 0 w 4209"/>
                <a:gd name="T113" fmla="*/ 0 h 3450"/>
                <a:gd name="T114" fmla="*/ 0 w 4209"/>
                <a:gd name="T115" fmla="*/ 0 h 345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209" h="3450">
                  <a:moveTo>
                    <a:pt x="3729" y="1814"/>
                  </a:moveTo>
                  <a:lnTo>
                    <a:pt x="3699" y="1654"/>
                  </a:lnTo>
                  <a:lnTo>
                    <a:pt x="3724" y="1459"/>
                  </a:lnTo>
                  <a:lnTo>
                    <a:pt x="3609" y="1384"/>
                  </a:lnTo>
                  <a:lnTo>
                    <a:pt x="3489" y="1399"/>
                  </a:lnTo>
                  <a:lnTo>
                    <a:pt x="3354" y="1394"/>
                  </a:lnTo>
                  <a:lnTo>
                    <a:pt x="3334" y="1439"/>
                  </a:lnTo>
                  <a:lnTo>
                    <a:pt x="3169" y="1414"/>
                  </a:lnTo>
                  <a:lnTo>
                    <a:pt x="3109" y="1304"/>
                  </a:lnTo>
                  <a:lnTo>
                    <a:pt x="3019" y="1244"/>
                  </a:lnTo>
                  <a:lnTo>
                    <a:pt x="2884" y="1199"/>
                  </a:lnTo>
                  <a:lnTo>
                    <a:pt x="2874" y="1324"/>
                  </a:lnTo>
                  <a:lnTo>
                    <a:pt x="2854" y="1439"/>
                  </a:lnTo>
                  <a:lnTo>
                    <a:pt x="2769" y="1544"/>
                  </a:lnTo>
                  <a:lnTo>
                    <a:pt x="2644" y="1514"/>
                  </a:lnTo>
                  <a:lnTo>
                    <a:pt x="2619" y="1604"/>
                  </a:lnTo>
                  <a:lnTo>
                    <a:pt x="2559" y="1684"/>
                  </a:lnTo>
                  <a:lnTo>
                    <a:pt x="2629" y="1789"/>
                  </a:lnTo>
                  <a:lnTo>
                    <a:pt x="2574" y="1909"/>
                  </a:lnTo>
                  <a:lnTo>
                    <a:pt x="2454" y="1964"/>
                  </a:lnTo>
                  <a:lnTo>
                    <a:pt x="2480" y="2075"/>
                  </a:lnTo>
                  <a:lnTo>
                    <a:pt x="2305" y="2015"/>
                  </a:lnTo>
                  <a:lnTo>
                    <a:pt x="2269" y="2128"/>
                  </a:lnTo>
                  <a:lnTo>
                    <a:pt x="2125" y="2134"/>
                  </a:lnTo>
                  <a:lnTo>
                    <a:pt x="2138" y="2234"/>
                  </a:lnTo>
                  <a:lnTo>
                    <a:pt x="2044" y="2296"/>
                  </a:lnTo>
                  <a:lnTo>
                    <a:pt x="2013" y="2389"/>
                  </a:lnTo>
                  <a:lnTo>
                    <a:pt x="1924" y="2374"/>
                  </a:lnTo>
                  <a:lnTo>
                    <a:pt x="1809" y="2456"/>
                  </a:lnTo>
                  <a:lnTo>
                    <a:pt x="1824" y="2555"/>
                  </a:lnTo>
                  <a:lnTo>
                    <a:pt x="1707" y="2569"/>
                  </a:lnTo>
                  <a:lnTo>
                    <a:pt x="1598" y="2579"/>
                  </a:lnTo>
                  <a:lnTo>
                    <a:pt x="1443" y="2509"/>
                  </a:lnTo>
                  <a:lnTo>
                    <a:pt x="1443" y="2658"/>
                  </a:lnTo>
                  <a:lnTo>
                    <a:pt x="1489" y="2788"/>
                  </a:lnTo>
                  <a:lnTo>
                    <a:pt x="1345" y="2772"/>
                  </a:lnTo>
                  <a:lnTo>
                    <a:pt x="1224" y="2818"/>
                  </a:lnTo>
                  <a:lnTo>
                    <a:pt x="1072" y="2743"/>
                  </a:lnTo>
                  <a:lnTo>
                    <a:pt x="1053" y="2866"/>
                  </a:lnTo>
                  <a:lnTo>
                    <a:pt x="745" y="2968"/>
                  </a:lnTo>
                  <a:lnTo>
                    <a:pt x="757" y="3109"/>
                  </a:lnTo>
                  <a:lnTo>
                    <a:pt x="817" y="3196"/>
                  </a:lnTo>
                  <a:lnTo>
                    <a:pt x="768" y="3268"/>
                  </a:lnTo>
                  <a:lnTo>
                    <a:pt x="738" y="3418"/>
                  </a:lnTo>
                  <a:lnTo>
                    <a:pt x="655" y="3450"/>
                  </a:lnTo>
                  <a:lnTo>
                    <a:pt x="543" y="3448"/>
                  </a:lnTo>
                  <a:lnTo>
                    <a:pt x="488" y="3378"/>
                  </a:lnTo>
                  <a:lnTo>
                    <a:pt x="393" y="3403"/>
                  </a:lnTo>
                  <a:lnTo>
                    <a:pt x="288" y="3228"/>
                  </a:lnTo>
                  <a:lnTo>
                    <a:pt x="248" y="2983"/>
                  </a:lnTo>
                  <a:lnTo>
                    <a:pt x="203" y="2389"/>
                  </a:lnTo>
                  <a:lnTo>
                    <a:pt x="168" y="2239"/>
                  </a:lnTo>
                  <a:lnTo>
                    <a:pt x="173" y="2164"/>
                  </a:lnTo>
                  <a:lnTo>
                    <a:pt x="88" y="2069"/>
                  </a:lnTo>
                  <a:lnTo>
                    <a:pt x="53" y="1774"/>
                  </a:lnTo>
                  <a:lnTo>
                    <a:pt x="38" y="1634"/>
                  </a:lnTo>
                  <a:lnTo>
                    <a:pt x="3" y="1429"/>
                  </a:lnTo>
                  <a:lnTo>
                    <a:pt x="8" y="1109"/>
                  </a:lnTo>
                  <a:lnTo>
                    <a:pt x="0" y="910"/>
                  </a:lnTo>
                  <a:lnTo>
                    <a:pt x="34" y="874"/>
                  </a:lnTo>
                  <a:lnTo>
                    <a:pt x="103" y="893"/>
                  </a:lnTo>
                  <a:lnTo>
                    <a:pt x="120" y="901"/>
                  </a:lnTo>
                  <a:lnTo>
                    <a:pt x="129" y="917"/>
                  </a:lnTo>
                  <a:lnTo>
                    <a:pt x="132" y="941"/>
                  </a:lnTo>
                  <a:lnTo>
                    <a:pt x="124" y="965"/>
                  </a:lnTo>
                  <a:lnTo>
                    <a:pt x="133" y="973"/>
                  </a:lnTo>
                  <a:lnTo>
                    <a:pt x="144" y="968"/>
                  </a:lnTo>
                  <a:lnTo>
                    <a:pt x="153" y="982"/>
                  </a:lnTo>
                  <a:lnTo>
                    <a:pt x="159" y="994"/>
                  </a:lnTo>
                  <a:lnTo>
                    <a:pt x="169" y="1000"/>
                  </a:lnTo>
                  <a:lnTo>
                    <a:pt x="174" y="983"/>
                  </a:lnTo>
                  <a:lnTo>
                    <a:pt x="192" y="988"/>
                  </a:lnTo>
                  <a:lnTo>
                    <a:pt x="208" y="995"/>
                  </a:lnTo>
                  <a:lnTo>
                    <a:pt x="222" y="998"/>
                  </a:lnTo>
                  <a:lnTo>
                    <a:pt x="232" y="1004"/>
                  </a:lnTo>
                  <a:lnTo>
                    <a:pt x="243" y="1012"/>
                  </a:lnTo>
                  <a:lnTo>
                    <a:pt x="253" y="1006"/>
                  </a:lnTo>
                  <a:lnTo>
                    <a:pt x="252" y="994"/>
                  </a:lnTo>
                  <a:lnTo>
                    <a:pt x="264" y="982"/>
                  </a:lnTo>
                  <a:lnTo>
                    <a:pt x="270" y="961"/>
                  </a:lnTo>
                  <a:lnTo>
                    <a:pt x="261" y="949"/>
                  </a:lnTo>
                  <a:lnTo>
                    <a:pt x="246" y="946"/>
                  </a:lnTo>
                  <a:lnTo>
                    <a:pt x="240" y="931"/>
                  </a:lnTo>
                  <a:lnTo>
                    <a:pt x="318" y="938"/>
                  </a:lnTo>
                  <a:lnTo>
                    <a:pt x="398" y="795"/>
                  </a:lnTo>
                  <a:lnTo>
                    <a:pt x="379" y="653"/>
                  </a:lnTo>
                  <a:lnTo>
                    <a:pt x="531" y="750"/>
                  </a:lnTo>
                  <a:lnTo>
                    <a:pt x="652" y="647"/>
                  </a:lnTo>
                  <a:lnTo>
                    <a:pt x="634" y="548"/>
                  </a:lnTo>
                  <a:lnTo>
                    <a:pt x="514" y="455"/>
                  </a:lnTo>
                  <a:lnTo>
                    <a:pt x="668" y="335"/>
                  </a:lnTo>
                  <a:lnTo>
                    <a:pt x="818" y="260"/>
                  </a:lnTo>
                  <a:lnTo>
                    <a:pt x="610" y="212"/>
                  </a:lnTo>
                  <a:lnTo>
                    <a:pt x="608" y="90"/>
                  </a:lnTo>
                  <a:lnTo>
                    <a:pt x="724" y="11"/>
                  </a:lnTo>
                  <a:lnTo>
                    <a:pt x="833" y="15"/>
                  </a:lnTo>
                  <a:lnTo>
                    <a:pt x="933" y="0"/>
                  </a:lnTo>
                  <a:lnTo>
                    <a:pt x="968" y="65"/>
                  </a:lnTo>
                  <a:lnTo>
                    <a:pt x="968" y="165"/>
                  </a:lnTo>
                  <a:lnTo>
                    <a:pt x="1103" y="210"/>
                  </a:lnTo>
                  <a:lnTo>
                    <a:pt x="1208" y="245"/>
                  </a:lnTo>
                  <a:lnTo>
                    <a:pt x="1283" y="335"/>
                  </a:lnTo>
                  <a:lnTo>
                    <a:pt x="1743" y="365"/>
                  </a:lnTo>
                  <a:lnTo>
                    <a:pt x="1758" y="470"/>
                  </a:lnTo>
                  <a:lnTo>
                    <a:pt x="1838" y="540"/>
                  </a:lnTo>
                  <a:lnTo>
                    <a:pt x="1958" y="500"/>
                  </a:lnTo>
                  <a:lnTo>
                    <a:pt x="2048" y="440"/>
                  </a:lnTo>
                  <a:lnTo>
                    <a:pt x="2134" y="215"/>
                  </a:lnTo>
                  <a:lnTo>
                    <a:pt x="2319" y="170"/>
                  </a:lnTo>
                  <a:lnTo>
                    <a:pt x="2514" y="165"/>
                  </a:lnTo>
                  <a:lnTo>
                    <a:pt x="2439" y="305"/>
                  </a:lnTo>
                  <a:lnTo>
                    <a:pt x="2554" y="380"/>
                  </a:lnTo>
                  <a:lnTo>
                    <a:pt x="2709" y="375"/>
                  </a:lnTo>
                  <a:lnTo>
                    <a:pt x="2854" y="270"/>
                  </a:lnTo>
                  <a:lnTo>
                    <a:pt x="3129" y="345"/>
                  </a:lnTo>
                  <a:lnTo>
                    <a:pt x="3259" y="255"/>
                  </a:lnTo>
                  <a:lnTo>
                    <a:pt x="3394" y="225"/>
                  </a:lnTo>
                  <a:lnTo>
                    <a:pt x="3504" y="305"/>
                  </a:lnTo>
                  <a:lnTo>
                    <a:pt x="3624" y="290"/>
                  </a:lnTo>
                  <a:lnTo>
                    <a:pt x="3879" y="270"/>
                  </a:lnTo>
                  <a:lnTo>
                    <a:pt x="3956" y="374"/>
                  </a:lnTo>
                  <a:lnTo>
                    <a:pt x="4067" y="402"/>
                  </a:lnTo>
                  <a:lnTo>
                    <a:pt x="3984" y="500"/>
                  </a:lnTo>
                  <a:lnTo>
                    <a:pt x="3969" y="590"/>
                  </a:lnTo>
                  <a:lnTo>
                    <a:pt x="4044" y="740"/>
                  </a:lnTo>
                  <a:lnTo>
                    <a:pt x="4069" y="959"/>
                  </a:lnTo>
                  <a:lnTo>
                    <a:pt x="3964" y="979"/>
                  </a:lnTo>
                  <a:lnTo>
                    <a:pt x="3934" y="1049"/>
                  </a:lnTo>
                  <a:lnTo>
                    <a:pt x="4029" y="1109"/>
                  </a:lnTo>
                  <a:lnTo>
                    <a:pt x="3994" y="1199"/>
                  </a:lnTo>
                  <a:lnTo>
                    <a:pt x="4209" y="1429"/>
                  </a:lnTo>
                  <a:lnTo>
                    <a:pt x="4174" y="1519"/>
                  </a:lnTo>
                  <a:lnTo>
                    <a:pt x="4119" y="1549"/>
                  </a:lnTo>
                  <a:lnTo>
                    <a:pt x="4054" y="1499"/>
                  </a:lnTo>
                  <a:lnTo>
                    <a:pt x="3954" y="1579"/>
                  </a:lnTo>
                  <a:lnTo>
                    <a:pt x="3894" y="1699"/>
                  </a:lnTo>
                  <a:lnTo>
                    <a:pt x="3920" y="1783"/>
                  </a:lnTo>
                  <a:lnTo>
                    <a:pt x="3853" y="1843"/>
                  </a:lnTo>
                  <a:lnTo>
                    <a:pt x="3729" y="1814"/>
                  </a:lnTo>
                  <a:close/>
                </a:path>
              </a:pathLst>
            </a:custGeom>
            <a:solidFill>
              <a:srgbClr val="00642E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3E45A45-9D7F-5790-EE53-458927829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731" y="4784770"/>
              <a:ext cx="817077" cy="1292778"/>
            </a:xfrm>
            <a:custGeom>
              <a:avLst/>
              <a:gdLst>
                <a:gd name="T0" fmla="*/ 0 w 2321"/>
                <a:gd name="T1" fmla="*/ 0 h 3721"/>
                <a:gd name="T2" fmla="*/ 0 w 2321"/>
                <a:gd name="T3" fmla="*/ 0 h 3721"/>
                <a:gd name="T4" fmla="*/ 0 w 2321"/>
                <a:gd name="T5" fmla="*/ 0 h 3721"/>
                <a:gd name="T6" fmla="*/ 0 w 2321"/>
                <a:gd name="T7" fmla="*/ 0 h 3721"/>
                <a:gd name="T8" fmla="*/ 0 w 2321"/>
                <a:gd name="T9" fmla="*/ 0 h 3721"/>
                <a:gd name="T10" fmla="*/ 0 w 2321"/>
                <a:gd name="T11" fmla="*/ 0 h 3721"/>
                <a:gd name="T12" fmla="*/ 0 w 2321"/>
                <a:gd name="T13" fmla="*/ 0 h 3721"/>
                <a:gd name="T14" fmla="*/ 0 w 2321"/>
                <a:gd name="T15" fmla="*/ 0 h 3721"/>
                <a:gd name="T16" fmla="*/ 0 w 2321"/>
                <a:gd name="T17" fmla="*/ 0 h 3721"/>
                <a:gd name="T18" fmla="*/ 0 w 2321"/>
                <a:gd name="T19" fmla="*/ 0 h 3721"/>
                <a:gd name="T20" fmla="*/ 0 w 2321"/>
                <a:gd name="T21" fmla="*/ 0 h 3721"/>
                <a:gd name="T22" fmla="*/ 0 w 2321"/>
                <a:gd name="T23" fmla="*/ 0 h 3721"/>
                <a:gd name="T24" fmla="*/ 0 w 2321"/>
                <a:gd name="T25" fmla="*/ 0 h 3721"/>
                <a:gd name="T26" fmla="*/ 0 w 2321"/>
                <a:gd name="T27" fmla="*/ 0 h 3721"/>
                <a:gd name="T28" fmla="*/ 0 w 2321"/>
                <a:gd name="T29" fmla="*/ 0 h 3721"/>
                <a:gd name="T30" fmla="*/ 0 w 2321"/>
                <a:gd name="T31" fmla="*/ 0 h 3721"/>
                <a:gd name="T32" fmla="*/ 0 w 2321"/>
                <a:gd name="T33" fmla="*/ 0 h 3721"/>
                <a:gd name="T34" fmla="*/ 0 w 2321"/>
                <a:gd name="T35" fmla="*/ 0 h 3721"/>
                <a:gd name="T36" fmla="*/ 0 w 2321"/>
                <a:gd name="T37" fmla="*/ 0 h 3721"/>
                <a:gd name="T38" fmla="*/ 0 w 2321"/>
                <a:gd name="T39" fmla="*/ 0 h 3721"/>
                <a:gd name="T40" fmla="*/ 0 w 2321"/>
                <a:gd name="T41" fmla="*/ 0 h 3721"/>
                <a:gd name="T42" fmla="*/ 0 w 2321"/>
                <a:gd name="T43" fmla="*/ 0 h 3721"/>
                <a:gd name="T44" fmla="*/ 0 w 2321"/>
                <a:gd name="T45" fmla="*/ 0 h 3721"/>
                <a:gd name="T46" fmla="*/ 0 w 2321"/>
                <a:gd name="T47" fmla="*/ 0 h 3721"/>
                <a:gd name="T48" fmla="*/ 0 w 2321"/>
                <a:gd name="T49" fmla="*/ 0 h 3721"/>
                <a:gd name="T50" fmla="*/ 0 w 2321"/>
                <a:gd name="T51" fmla="*/ 0 h 3721"/>
                <a:gd name="T52" fmla="*/ 0 w 2321"/>
                <a:gd name="T53" fmla="*/ 0 h 3721"/>
                <a:gd name="T54" fmla="*/ 0 w 2321"/>
                <a:gd name="T55" fmla="*/ 0 h 3721"/>
                <a:gd name="T56" fmla="*/ 0 w 2321"/>
                <a:gd name="T57" fmla="*/ 0 h 3721"/>
                <a:gd name="T58" fmla="*/ 0 w 2321"/>
                <a:gd name="T59" fmla="*/ 0 h 3721"/>
                <a:gd name="T60" fmla="*/ 0 w 2321"/>
                <a:gd name="T61" fmla="*/ 0 h 3721"/>
                <a:gd name="T62" fmla="*/ 0 w 2321"/>
                <a:gd name="T63" fmla="*/ 0 h 3721"/>
                <a:gd name="T64" fmla="*/ 0 w 2321"/>
                <a:gd name="T65" fmla="*/ 0 h 3721"/>
                <a:gd name="T66" fmla="*/ 0 w 2321"/>
                <a:gd name="T67" fmla="*/ 0 h 3721"/>
                <a:gd name="T68" fmla="*/ 0 w 2321"/>
                <a:gd name="T69" fmla="*/ 0 h 3721"/>
                <a:gd name="T70" fmla="*/ 0 w 2321"/>
                <a:gd name="T71" fmla="*/ 0 h 3721"/>
                <a:gd name="T72" fmla="*/ 0 w 2321"/>
                <a:gd name="T73" fmla="*/ 0 h 3721"/>
                <a:gd name="T74" fmla="*/ 0 w 2321"/>
                <a:gd name="T75" fmla="*/ 0 h 3721"/>
                <a:gd name="T76" fmla="*/ 0 w 2321"/>
                <a:gd name="T77" fmla="*/ 0 h 3721"/>
                <a:gd name="T78" fmla="*/ 0 w 2321"/>
                <a:gd name="T79" fmla="*/ 0 h 3721"/>
                <a:gd name="T80" fmla="*/ 0 w 2321"/>
                <a:gd name="T81" fmla="*/ 0 h 3721"/>
                <a:gd name="T82" fmla="*/ 0 w 2321"/>
                <a:gd name="T83" fmla="*/ 0 h 3721"/>
                <a:gd name="T84" fmla="*/ 0 w 2321"/>
                <a:gd name="T85" fmla="*/ 0 h 3721"/>
                <a:gd name="T86" fmla="*/ 0 w 2321"/>
                <a:gd name="T87" fmla="*/ 0 h 3721"/>
                <a:gd name="T88" fmla="*/ 0 w 2321"/>
                <a:gd name="T89" fmla="*/ 0 h 3721"/>
                <a:gd name="T90" fmla="*/ 0 w 2321"/>
                <a:gd name="T91" fmla="*/ 0 h 3721"/>
                <a:gd name="T92" fmla="*/ 0 w 2321"/>
                <a:gd name="T93" fmla="*/ 0 h 3721"/>
                <a:gd name="T94" fmla="*/ 0 w 2321"/>
                <a:gd name="T95" fmla="*/ 0 h 372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321" h="3721">
                  <a:moveTo>
                    <a:pt x="880" y="3510"/>
                  </a:moveTo>
                  <a:lnTo>
                    <a:pt x="610" y="3325"/>
                  </a:lnTo>
                  <a:lnTo>
                    <a:pt x="479" y="3120"/>
                  </a:lnTo>
                  <a:lnTo>
                    <a:pt x="339" y="3070"/>
                  </a:lnTo>
                  <a:lnTo>
                    <a:pt x="239" y="2740"/>
                  </a:lnTo>
                  <a:lnTo>
                    <a:pt x="269" y="2625"/>
                  </a:lnTo>
                  <a:lnTo>
                    <a:pt x="249" y="2515"/>
                  </a:lnTo>
                  <a:lnTo>
                    <a:pt x="104" y="2100"/>
                  </a:lnTo>
                  <a:lnTo>
                    <a:pt x="0" y="1888"/>
                  </a:lnTo>
                  <a:lnTo>
                    <a:pt x="59" y="1770"/>
                  </a:lnTo>
                  <a:lnTo>
                    <a:pt x="69" y="1635"/>
                  </a:lnTo>
                  <a:lnTo>
                    <a:pt x="15" y="1437"/>
                  </a:lnTo>
                  <a:lnTo>
                    <a:pt x="99" y="1405"/>
                  </a:lnTo>
                  <a:lnTo>
                    <a:pt x="129" y="1255"/>
                  </a:lnTo>
                  <a:lnTo>
                    <a:pt x="179" y="1185"/>
                  </a:lnTo>
                  <a:lnTo>
                    <a:pt x="119" y="1095"/>
                  </a:lnTo>
                  <a:lnTo>
                    <a:pt x="104" y="955"/>
                  </a:lnTo>
                  <a:lnTo>
                    <a:pt x="415" y="852"/>
                  </a:lnTo>
                  <a:lnTo>
                    <a:pt x="434" y="730"/>
                  </a:lnTo>
                  <a:lnTo>
                    <a:pt x="585" y="805"/>
                  </a:lnTo>
                  <a:lnTo>
                    <a:pt x="705" y="760"/>
                  </a:lnTo>
                  <a:lnTo>
                    <a:pt x="850" y="775"/>
                  </a:lnTo>
                  <a:lnTo>
                    <a:pt x="805" y="640"/>
                  </a:lnTo>
                  <a:lnTo>
                    <a:pt x="805" y="495"/>
                  </a:lnTo>
                  <a:lnTo>
                    <a:pt x="960" y="565"/>
                  </a:lnTo>
                  <a:lnTo>
                    <a:pt x="1075" y="555"/>
                  </a:lnTo>
                  <a:lnTo>
                    <a:pt x="1185" y="540"/>
                  </a:lnTo>
                  <a:lnTo>
                    <a:pt x="1170" y="445"/>
                  </a:lnTo>
                  <a:lnTo>
                    <a:pt x="1285" y="360"/>
                  </a:lnTo>
                  <a:lnTo>
                    <a:pt x="1375" y="375"/>
                  </a:lnTo>
                  <a:lnTo>
                    <a:pt x="1405" y="285"/>
                  </a:lnTo>
                  <a:lnTo>
                    <a:pt x="1500" y="220"/>
                  </a:lnTo>
                  <a:lnTo>
                    <a:pt x="1485" y="120"/>
                  </a:lnTo>
                  <a:lnTo>
                    <a:pt x="1630" y="115"/>
                  </a:lnTo>
                  <a:lnTo>
                    <a:pt x="1665" y="0"/>
                  </a:lnTo>
                  <a:lnTo>
                    <a:pt x="1841" y="60"/>
                  </a:lnTo>
                  <a:lnTo>
                    <a:pt x="1831" y="195"/>
                  </a:lnTo>
                  <a:lnTo>
                    <a:pt x="1901" y="270"/>
                  </a:lnTo>
                  <a:lnTo>
                    <a:pt x="1811" y="345"/>
                  </a:lnTo>
                  <a:lnTo>
                    <a:pt x="1766" y="445"/>
                  </a:lnTo>
                  <a:lnTo>
                    <a:pt x="1856" y="495"/>
                  </a:lnTo>
                  <a:lnTo>
                    <a:pt x="1756" y="625"/>
                  </a:lnTo>
                  <a:lnTo>
                    <a:pt x="1725" y="675"/>
                  </a:lnTo>
                  <a:lnTo>
                    <a:pt x="1796" y="750"/>
                  </a:lnTo>
                  <a:lnTo>
                    <a:pt x="1771" y="865"/>
                  </a:lnTo>
                  <a:lnTo>
                    <a:pt x="1781" y="1030"/>
                  </a:lnTo>
                  <a:lnTo>
                    <a:pt x="1695" y="1110"/>
                  </a:lnTo>
                  <a:lnTo>
                    <a:pt x="1841" y="1150"/>
                  </a:lnTo>
                  <a:lnTo>
                    <a:pt x="1771" y="1230"/>
                  </a:lnTo>
                  <a:lnTo>
                    <a:pt x="1781" y="1315"/>
                  </a:lnTo>
                  <a:lnTo>
                    <a:pt x="1605" y="1320"/>
                  </a:lnTo>
                  <a:lnTo>
                    <a:pt x="1530" y="1395"/>
                  </a:lnTo>
                  <a:lnTo>
                    <a:pt x="1525" y="1530"/>
                  </a:lnTo>
                  <a:lnTo>
                    <a:pt x="1540" y="1630"/>
                  </a:lnTo>
                  <a:lnTo>
                    <a:pt x="1585" y="1740"/>
                  </a:lnTo>
                  <a:lnTo>
                    <a:pt x="1555" y="1860"/>
                  </a:lnTo>
                  <a:lnTo>
                    <a:pt x="1440" y="1860"/>
                  </a:lnTo>
                  <a:lnTo>
                    <a:pt x="1395" y="1950"/>
                  </a:lnTo>
                  <a:lnTo>
                    <a:pt x="1360" y="2080"/>
                  </a:lnTo>
                  <a:lnTo>
                    <a:pt x="1470" y="2175"/>
                  </a:lnTo>
                  <a:lnTo>
                    <a:pt x="1455" y="2265"/>
                  </a:lnTo>
                  <a:lnTo>
                    <a:pt x="1495" y="2325"/>
                  </a:lnTo>
                  <a:lnTo>
                    <a:pt x="1575" y="2215"/>
                  </a:lnTo>
                  <a:lnTo>
                    <a:pt x="1720" y="2250"/>
                  </a:lnTo>
                  <a:lnTo>
                    <a:pt x="1735" y="2340"/>
                  </a:lnTo>
                  <a:lnTo>
                    <a:pt x="1605" y="2400"/>
                  </a:lnTo>
                  <a:lnTo>
                    <a:pt x="1480" y="2365"/>
                  </a:lnTo>
                  <a:lnTo>
                    <a:pt x="1495" y="2455"/>
                  </a:lnTo>
                  <a:lnTo>
                    <a:pt x="1455" y="2530"/>
                  </a:lnTo>
                  <a:lnTo>
                    <a:pt x="1540" y="2545"/>
                  </a:lnTo>
                  <a:lnTo>
                    <a:pt x="1575" y="2500"/>
                  </a:lnTo>
                  <a:lnTo>
                    <a:pt x="1695" y="2485"/>
                  </a:lnTo>
                  <a:lnTo>
                    <a:pt x="1695" y="2560"/>
                  </a:lnTo>
                  <a:lnTo>
                    <a:pt x="1901" y="2530"/>
                  </a:lnTo>
                  <a:lnTo>
                    <a:pt x="1946" y="2460"/>
                  </a:lnTo>
                  <a:lnTo>
                    <a:pt x="2041" y="2475"/>
                  </a:lnTo>
                  <a:lnTo>
                    <a:pt x="2066" y="2590"/>
                  </a:lnTo>
                  <a:lnTo>
                    <a:pt x="2146" y="2655"/>
                  </a:lnTo>
                  <a:lnTo>
                    <a:pt x="2236" y="2665"/>
                  </a:lnTo>
                  <a:lnTo>
                    <a:pt x="2236" y="2785"/>
                  </a:lnTo>
                  <a:lnTo>
                    <a:pt x="2321" y="2815"/>
                  </a:lnTo>
                  <a:lnTo>
                    <a:pt x="2311" y="2910"/>
                  </a:lnTo>
                  <a:lnTo>
                    <a:pt x="2246" y="3000"/>
                  </a:lnTo>
                  <a:lnTo>
                    <a:pt x="2146" y="3075"/>
                  </a:lnTo>
                  <a:lnTo>
                    <a:pt x="1998" y="3060"/>
                  </a:lnTo>
                  <a:lnTo>
                    <a:pt x="1906" y="3015"/>
                  </a:lnTo>
                  <a:lnTo>
                    <a:pt x="1875" y="3120"/>
                  </a:lnTo>
                  <a:lnTo>
                    <a:pt x="1770" y="3207"/>
                  </a:lnTo>
                  <a:lnTo>
                    <a:pt x="1802" y="3310"/>
                  </a:lnTo>
                  <a:lnTo>
                    <a:pt x="1735" y="3390"/>
                  </a:lnTo>
                  <a:lnTo>
                    <a:pt x="1946" y="3460"/>
                  </a:lnTo>
                  <a:lnTo>
                    <a:pt x="1682" y="3630"/>
                  </a:lnTo>
                  <a:lnTo>
                    <a:pt x="1440" y="3625"/>
                  </a:lnTo>
                  <a:lnTo>
                    <a:pt x="1316" y="3721"/>
                  </a:lnTo>
                  <a:lnTo>
                    <a:pt x="1148" y="3691"/>
                  </a:lnTo>
                  <a:lnTo>
                    <a:pt x="990" y="3540"/>
                  </a:lnTo>
                  <a:lnTo>
                    <a:pt x="880" y="3510"/>
                  </a:lnTo>
                  <a:close/>
                </a:path>
              </a:pathLst>
            </a:custGeom>
            <a:solidFill>
              <a:srgbClr val="00642E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8085B8F5-3832-888A-9357-D81484022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057" y="3194262"/>
              <a:ext cx="1576042" cy="1079054"/>
            </a:xfrm>
            <a:custGeom>
              <a:avLst/>
              <a:gdLst>
                <a:gd name="T0" fmla="*/ 0 w 4473"/>
                <a:gd name="T1" fmla="*/ 0 h 3106"/>
                <a:gd name="T2" fmla="*/ 0 w 4473"/>
                <a:gd name="T3" fmla="*/ 0 h 3106"/>
                <a:gd name="T4" fmla="*/ 0 w 4473"/>
                <a:gd name="T5" fmla="*/ 0 h 3106"/>
                <a:gd name="T6" fmla="*/ 0 w 4473"/>
                <a:gd name="T7" fmla="*/ 0 h 3106"/>
                <a:gd name="T8" fmla="*/ 0 w 4473"/>
                <a:gd name="T9" fmla="*/ 0 h 3106"/>
                <a:gd name="T10" fmla="*/ 0 w 4473"/>
                <a:gd name="T11" fmla="*/ 0 h 3106"/>
                <a:gd name="T12" fmla="*/ 0 w 4473"/>
                <a:gd name="T13" fmla="*/ 0 h 3106"/>
                <a:gd name="T14" fmla="*/ 0 w 4473"/>
                <a:gd name="T15" fmla="*/ 0 h 3106"/>
                <a:gd name="T16" fmla="*/ 0 w 4473"/>
                <a:gd name="T17" fmla="*/ 0 h 3106"/>
                <a:gd name="T18" fmla="*/ 0 w 4473"/>
                <a:gd name="T19" fmla="*/ 0 h 3106"/>
                <a:gd name="T20" fmla="*/ 0 w 4473"/>
                <a:gd name="T21" fmla="*/ 0 h 3106"/>
                <a:gd name="T22" fmla="*/ 0 w 4473"/>
                <a:gd name="T23" fmla="*/ 0 h 3106"/>
                <a:gd name="T24" fmla="*/ 0 w 4473"/>
                <a:gd name="T25" fmla="*/ 0 h 3106"/>
                <a:gd name="T26" fmla="*/ 0 w 4473"/>
                <a:gd name="T27" fmla="*/ 0 h 3106"/>
                <a:gd name="T28" fmla="*/ 0 w 4473"/>
                <a:gd name="T29" fmla="*/ 0 h 3106"/>
                <a:gd name="T30" fmla="*/ 0 w 4473"/>
                <a:gd name="T31" fmla="*/ 0 h 3106"/>
                <a:gd name="T32" fmla="*/ 0 w 4473"/>
                <a:gd name="T33" fmla="*/ 0 h 3106"/>
                <a:gd name="T34" fmla="*/ 0 w 4473"/>
                <a:gd name="T35" fmla="*/ 0 h 3106"/>
                <a:gd name="T36" fmla="*/ 0 w 4473"/>
                <a:gd name="T37" fmla="*/ 0 h 3106"/>
                <a:gd name="T38" fmla="*/ 0 w 4473"/>
                <a:gd name="T39" fmla="*/ 0 h 3106"/>
                <a:gd name="T40" fmla="*/ 0 w 4473"/>
                <a:gd name="T41" fmla="*/ 0 h 3106"/>
                <a:gd name="T42" fmla="*/ 0 w 4473"/>
                <a:gd name="T43" fmla="*/ 0 h 3106"/>
                <a:gd name="T44" fmla="*/ 0 w 4473"/>
                <a:gd name="T45" fmla="*/ 0 h 3106"/>
                <a:gd name="T46" fmla="*/ 0 w 4473"/>
                <a:gd name="T47" fmla="*/ 0 h 3106"/>
                <a:gd name="T48" fmla="*/ 0 w 4473"/>
                <a:gd name="T49" fmla="*/ 0 h 3106"/>
                <a:gd name="T50" fmla="*/ 0 w 4473"/>
                <a:gd name="T51" fmla="*/ 0 h 3106"/>
                <a:gd name="T52" fmla="*/ 0 w 4473"/>
                <a:gd name="T53" fmla="*/ 0 h 3106"/>
                <a:gd name="T54" fmla="*/ 0 w 4473"/>
                <a:gd name="T55" fmla="*/ 0 h 3106"/>
                <a:gd name="T56" fmla="*/ 0 w 4473"/>
                <a:gd name="T57" fmla="*/ 0 h 3106"/>
                <a:gd name="T58" fmla="*/ 0 w 4473"/>
                <a:gd name="T59" fmla="*/ 0 h 3106"/>
                <a:gd name="T60" fmla="*/ 0 w 4473"/>
                <a:gd name="T61" fmla="*/ 0 h 3106"/>
                <a:gd name="T62" fmla="*/ 0 w 4473"/>
                <a:gd name="T63" fmla="*/ 0 h 3106"/>
                <a:gd name="T64" fmla="*/ 0 w 4473"/>
                <a:gd name="T65" fmla="*/ 0 h 3106"/>
                <a:gd name="T66" fmla="*/ 0 w 4473"/>
                <a:gd name="T67" fmla="*/ 0 h 3106"/>
                <a:gd name="T68" fmla="*/ 0 w 4473"/>
                <a:gd name="T69" fmla="*/ 0 h 3106"/>
                <a:gd name="T70" fmla="*/ 0 w 4473"/>
                <a:gd name="T71" fmla="*/ 0 h 3106"/>
                <a:gd name="T72" fmla="*/ 0 w 4473"/>
                <a:gd name="T73" fmla="*/ 0 h 3106"/>
                <a:gd name="T74" fmla="*/ 0 w 4473"/>
                <a:gd name="T75" fmla="*/ 0 h 3106"/>
                <a:gd name="T76" fmla="*/ 0 w 4473"/>
                <a:gd name="T77" fmla="*/ 0 h 3106"/>
                <a:gd name="T78" fmla="*/ 0 w 4473"/>
                <a:gd name="T79" fmla="*/ 0 h 3106"/>
                <a:gd name="T80" fmla="*/ 0 w 4473"/>
                <a:gd name="T81" fmla="*/ 0 h 3106"/>
                <a:gd name="T82" fmla="*/ 0 w 4473"/>
                <a:gd name="T83" fmla="*/ 0 h 3106"/>
                <a:gd name="T84" fmla="*/ 0 w 4473"/>
                <a:gd name="T85" fmla="*/ 0 h 3106"/>
                <a:gd name="T86" fmla="*/ 0 w 4473"/>
                <a:gd name="T87" fmla="*/ 0 h 3106"/>
                <a:gd name="T88" fmla="*/ 0 w 4473"/>
                <a:gd name="T89" fmla="*/ 0 h 3106"/>
                <a:gd name="T90" fmla="*/ 0 w 4473"/>
                <a:gd name="T91" fmla="*/ 0 h 3106"/>
                <a:gd name="T92" fmla="*/ 0 w 4473"/>
                <a:gd name="T93" fmla="*/ 0 h 3106"/>
                <a:gd name="T94" fmla="*/ 0 w 4473"/>
                <a:gd name="T95" fmla="*/ 0 h 3106"/>
                <a:gd name="T96" fmla="*/ 0 w 4473"/>
                <a:gd name="T97" fmla="*/ 0 h 3106"/>
                <a:gd name="T98" fmla="*/ 0 w 4473"/>
                <a:gd name="T99" fmla="*/ 0 h 310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473" h="3106">
                  <a:moveTo>
                    <a:pt x="2177" y="0"/>
                  </a:moveTo>
                  <a:lnTo>
                    <a:pt x="2121" y="101"/>
                  </a:lnTo>
                  <a:lnTo>
                    <a:pt x="1997" y="90"/>
                  </a:lnTo>
                  <a:lnTo>
                    <a:pt x="1882" y="225"/>
                  </a:lnTo>
                  <a:lnTo>
                    <a:pt x="1732" y="230"/>
                  </a:lnTo>
                  <a:lnTo>
                    <a:pt x="1566" y="361"/>
                  </a:lnTo>
                  <a:lnTo>
                    <a:pt x="1493" y="466"/>
                  </a:lnTo>
                  <a:lnTo>
                    <a:pt x="1352" y="525"/>
                  </a:lnTo>
                  <a:lnTo>
                    <a:pt x="1353" y="667"/>
                  </a:lnTo>
                  <a:lnTo>
                    <a:pt x="1442" y="811"/>
                  </a:lnTo>
                  <a:lnTo>
                    <a:pt x="1598" y="826"/>
                  </a:lnTo>
                  <a:lnTo>
                    <a:pt x="1757" y="756"/>
                  </a:lnTo>
                  <a:lnTo>
                    <a:pt x="1777" y="920"/>
                  </a:lnTo>
                  <a:lnTo>
                    <a:pt x="1548" y="951"/>
                  </a:lnTo>
                  <a:lnTo>
                    <a:pt x="1479" y="1006"/>
                  </a:lnTo>
                  <a:lnTo>
                    <a:pt x="1520" y="1050"/>
                  </a:lnTo>
                  <a:lnTo>
                    <a:pt x="1478" y="1087"/>
                  </a:lnTo>
                  <a:lnTo>
                    <a:pt x="1584" y="1147"/>
                  </a:lnTo>
                  <a:lnTo>
                    <a:pt x="1625" y="1251"/>
                  </a:lnTo>
                  <a:lnTo>
                    <a:pt x="1554" y="1266"/>
                  </a:lnTo>
                  <a:lnTo>
                    <a:pt x="1473" y="1251"/>
                  </a:lnTo>
                  <a:lnTo>
                    <a:pt x="1493" y="1365"/>
                  </a:lnTo>
                  <a:lnTo>
                    <a:pt x="1563" y="1428"/>
                  </a:lnTo>
                  <a:lnTo>
                    <a:pt x="1506" y="1471"/>
                  </a:lnTo>
                  <a:lnTo>
                    <a:pt x="1445" y="1444"/>
                  </a:lnTo>
                  <a:lnTo>
                    <a:pt x="1397" y="1366"/>
                  </a:lnTo>
                  <a:lnTo>
                    <a:pt x="1323" y="1416"/>
                  </a:lnTo>
                  <a:lnTo>
                    <a:pt x="1161" y="1366"/>
                  </a:lnTo>
                  <a:lnTo>
                    <a:pt x="1071" y="1447"/>
                  </a:lnTo>
                  <a:lnTo>
                    <a:pt x="1037" y="1563"/>
                  </a:lnTo>
                  <a:lnTo>
                    <a:pt x="906" y="1641"/>
                  </a:lnTo>
                  <a:lnTo>
                    <a:pt x="798" y="1560"/>
                  </a:lnTo>
                  <a:lnTo>
                    <a:pt x="831" y="1503"/>
                  </a:lnTo>
                  <a:lnTo>
                    <a:pt x="951" y="1477"/>
                  </a:lnTo>
                  <a:lnTo>
                    <a:pt x="947" y="1390"/>
                  </a:lnTo>
                  <a:lnTo>
                    <a:pt x="924" y="1296"/>
                  </a:lnTo>
                  <a:lnTo>
                    <a:pt x="1027" y="1265"/>
                  </a:lnTo>
                  <a:lnTo>
                    <a:pt x="999" y="1158"/>
                  </a:lnTo>
                  <a:lnTo>
                    <a:pt x="924" y="1101"/>
                  </a:lnTo>
                  <a:lnTo>
                    <a:pt x="803" y="1141"/>
                  </a:lnTo>
                  <a:lnTo>
                    <a:pt x="697" y="1100"/>
                  </a:lnTo>
                  <a:lnTo>
                    <a:pt x="768" y="976"/>
                  </a:lnTo>
                  <a:lnTo>
                    <a:pt x="668" y="960"/>
                  </a:lnTo>
                  <a:lnTo>
                    <a:pt x="618" y="1042"/>
                  </a:lnTo>
                  <a:lnTo>
                    <a:pt x="512" y="1006"/>
                  </a:lnTo>
                  <a:lnTo>
                    <a:pt x="472" y="1220"/>
                  </a:lnTo>
                  <a:lnTo>
                    <a:pt x="512" y="1275"/>
                  </a:lnTo>
                  <a:lnTo>
                    <a:pt x="452" y="1335"/>
                  </a:lnTo>
                  <a:lnTo>
                    <a:pt x="527" y="1370"/>
                  </a:lnTo>
                  <a:lnTo>
                    <a:pt x="572" y="1475"/>
                  </a:lnTo>
                  <a:lnTo>
                    <a:pt x="518" y="1567"/>
                  </a:lnTo>
                  <a:lnTo>
                    <a:pt x="542" y="1686"/>
                  </a:lnTo>
                  <a:lnTo>
                    <a:pt x="352" y="1791"/>
                  </a:lnTo>
                  <a:lnTo>
                    <a:pt x="322" y="1861"/>
                  </a:lnTo>
                  <a:lnTo>
                    <a:pt x="442" y="1926"/>
                  </a:lnTo>
                  <a:lnTo>
                    <a:pt x="332" y="1971"/>
                  </a:lnTo>
                  <a:lnTo>
                    <a:pt x="217" y="1971"/>
                  </a:lnTo>
                  <a:lnTo>
                    <a:pt x="156" y="2036"/>
                  </a:lnTo>
                  <a:lnTo>
                    <a:pt x="234" y="2084"/>
                  </a:lnTo>
                  <a:lnTo>
                    <a:pt x="204" y="2168"/>
                  </a:lnTo>
                  <a:lnTo>
                    <a:pt x="6" y="2270"/>
                  </a:lnTo>
                  <a:lnTo>
                    <a:pt x="42" y="2315"/>
                  </a:lnTo>
                  <a:lnTo>
                    <a:pt x="125" y="2334"/>
                  </a:lnTo>
                  <a:lnTo>
                    <a:pt x="98" y="2384"/>
                  </a:lnTo>
                  <a:lnTo>
                    <a:pt x="23" y="2373"/>
                  </a:lnTo>
                  <a:lnTo>
                    <a:pt x="0" y="2424"/>
                  </a:lnTo>
                  <a:lnTo>
                    <a:pt x="38" y="2498"/>
                  </a:lnTo>
                  <a:lnTo>
                    <a:pt x="47" y="2578"/>
                  </a:lnTo>
                  <a:lnTo>
                    <a:pt x="162" y="2581"/>
                  </a:lnTo>
                  <a:lnTo>
                    <a:pt x="255" y="2566"/>
                  </a:lnTo>
                  <a:lnTo>
                    <a:pt x="291" y="2628"/>
                  </a:lnTo>
                  <a:lnTo>
                    <a:pt x="293" y="2731"/>
                  </a:lnTo>
                  <a:lnTo>
                    <a:pt x="530" y="2809"/>
                  </a:lnTo>
                  <a:lnTo>
                    <a:pt x="608" y="2901"/>
                  </a:lnTo>
                  <a:lnTo>
                    <a:pt x="1067" y="2932"/>
                  </a:lnTo>
                  <a:lnTo>
                    <a:pt x="1082" y="3037"/>
                  </a:lnTo>
                  <a:lnTo>
                    <a:pt x="1162" y="3106"/>
                  </a:lnTo>
                  <a:lnTo>
                    <a:pt x="1292" y="3061"/>
                  </a:lnTo>
                  <a:lnTo>
                    <a:pt x="1371" y="3007"/>
                  </a:lnTo>
                  <a:lnTo>
                    <a:pt x="1457" y="2779"/>
                  </a:lnTo>
                  <a:lnTo>
                    <a:pt x="1642" y="2736"/>
                  </a:lnTo>
                  <a:lnTo>
                    <a:pt x="1835" y="2731"/>
                  </a:lnTo>
                  <a:lnTo>
                    <a:pt x="1762" y="2871"/>
                  </a:lnTo>
                  <a:lnTo>
                    <a:pt x="1878" y="2946"/>
                  </a:lnTo>
                  <a:lnTo>
                    <a:pt x="2028" y="2943"/>
                  </a:lnTo>
                  <a:lnTo>
                    <a:pt x="2178" y="2835"/>
                  </a:lnTo>
                  <a:lnTo>
                    <a:pt x="2452" y="2910"/>
                  </a:lnTo>
                  <a:lnTo>
                    <a:pt x="2584" y="2820"/>
                  </a:lnTo>
                  <a:lnTo>
                    <a:pt x="2721" y="2791"/>
                  </a:lnTo>
                  <a:lnTo>
                    <a:pt x="2827" y="2869"/>
                  </a:lnTo>
                  <a:lnTo>
                    <a:pt x="2956" y="2856"/>
                  </a:lnTo>
                  <a:lnTo>
                    <a:pt x="3203" y="2836"/>
                  </a:lnTo>
                  <a:lnTo>
                    <a:pt x="3278" y="2941"/>
                  </a:lnTo>
                  <a:lnTo>
                    <a:pt x="3393" y="2968"/>
                  </a:lnTo>
                  <a:lnTo>
                    <a:pt x="3498" y="2781"/>
                  </a:lnTo>
                  <a:lnTo>
                    <a:pt x="3528" y="2566"/>
                  </a:lnTo>
                  <a:lnTo>
                    <a:pt x="3663" y="2346"/>
                  </a:lnTo>
                  <a:lnTo>
                    <a:pt x="3768" y="2361"/>
                  </a:lnTo>
                  <a:lnTo>
                    <a:pt x="3903" y="2281"/>
                  </a:lnTo>
                  <a:lnTo>
                    <a:pt x="4038" y="2061"/>
                  </a:lnTo>
                  <a:lnTo>
                    <a:pt x="4161" y="1942"/>
                  </a:lnTo>
                  <a:lnTo>
                    <a:pt x="4083" y="1851"/>
                  </a:lnTo>
                  <a:lnTo>
                    <a:pt x="3948" y="1786"/>
                  </a:lnTo>
                  <a:lnTo>
                    <a:pt x="3874" y="1791"/>
                  </a:lnTo>
                  <a:lnTo>
                    <a:pt x="3903" y="1696"/>
                  </a:lnTo>
                  <a:lnTo>
                    <a:pt x="3880" y="1605"/>
                  </a:lnTo>
                  <a:lnTo>
                    <a:pt x="4042" y="1620"/>
                  </a:lnTo>
                  <a:lnTo>
                    <a:pt x="4186" y="1605"/>
                  </a:lnTo>
                  <a:lnTo>
                    <a:pt x="4313" y="1636"/>
                  </a:lnTo>
                  <a:lnTo>
                    <a:pt x="4473" y="1550"/>
                  </a:lnTo>
                  <a:lnTo>
                    <a:pt x="4398" y="1455"/>
                  </a:lnTo>
                  <a:lnTo>
                    <a:pt x="4443" y="1335"/>
                  </a:lnTo>
                  <a:lnTo>
                    <a:pt x="4403" y="1295"/>
                  </a:lnTo>
                  <a:lnTo>
                    <a:pt x="4448" y="1215"/>
                  </a:lnTo>
                  <a:lnTo>
                    <a:pt x="4398" y="1140"/>
                  </a:lnTo>
                  <a:lnTo>
                    <a:pt x="4238" y="1205"/>
                  </a:lnTo>
                  <a:lnTo>
                    <a:pt x="4053" y="1020"/>
                  </a:lnTo>
                  <a:lnTo>
                    <a:pt x="3908" y="975"/>
                  </a:lnTo>
                  <a:lnTo>
                    <a:pt x="3843" y="875"/>
                  </a:lnTo>
                  <a:lnTo>
                    <a:pt x="3728" y="890"/>
                  </a:lnTo>
                  <a:lnTo>
                    <a:pt x="3653" y="1025"/>
                  </a:lnTo>
                  <a:lnTo>
                    <a:pt x="3513" y="1025"/>
                  </a:lnTo>
                  <a:lnTo>
                    <a:pt x="3503" y="885"/>
                  </a:lnTo>
                  <a:lnTo>
                    <a:pt x="3323" y="975"/>
                  </a:lnTo>
                  <a:lnTo>
                    <a:pt x="3233" y="950"/>
                  </a:lnTo>
                  <a:lnTo>
                    <a:pt x="3263" y="855"/>
                  </a:lnTo>
                  <a:lnTo>
                    <a:pt x="3213" y="765"/>
                  </a:lnTo>
                  <a:lnTo>
                    <a:pt x="3068" y="825"/>
                  </a:lnTo>
                  <a:lnTo>
                    <a:pt x="3003" y="905"/>
                  </a:lnTo>
                  <a:lnTo>
                    <a:pt x="2793" y="950"/>
                  </a:lnTo>
                  <a:lnTo>
                    <a:pt x="2808" y="830"/>
                  </a:lnTo>
                  <a:lnTo>
                    <a:pt x="2678" y="915"/>
                  </a:lnTo>
                  <a:lnTo>
                    <a:pt x="2538" y="825"/>
                  </a:lnTo>
                  <a:lnTo>
                    <a:pt x="2508" y="720"/>
                  </a:lnTo>
                  <a:lnTo>
                    <a:pt x="2393" y="740"/>
                  </a:lnTo>
                  <a:lnTo>
                    <a:pt x="2333" y="825"/>
                  </a:lnTo>
                  <a:lnTo>
                    <a:pt x="2422" y="970"/>
                  </a:lnTo>
                  <a:lnTo>
                    <a:pt x="2448" y="1095"/>
                  </a:lnTo>
                  <a:lnTo>
                    <a:pt x="2453" y="1205"/>
                  </a:lnTo>
                  <a:lnTo>
                    <a:pt x="2558" y="1230"/>
                  </a:lnTo>
                  <a:lnTo>
                    <a:pt x="2544" y="1381"/>
                  </a:lnTo>
                  <a:lnTo>
                    <a:pt x="2433" y="1410"/>
                  </a:lnTo>
                  <a:lnTo>
                    <a:pt x="2348" y="1325"/>
                  </a:lnTo>
                  <a:lnTo>
                    <a:pt x="2257" y="1350"/>
                  </a:lnTo>
                  <a:lnTo>
                    <a:pt x="2192" y="1230"/>
                  </a:lnTo>
                  <a:lnTo>
                    <a:pt x="2167" y="1050"/>
                  </a:lnTo>
                  <a:lnTo>
                    <a:pt x="2222" y="930"/>
                  </a:lnTo>
                  <a:lnTo>
                    <a:pt x="2212" y="755"/>
                  </a:lnTo>
                  <a:lnTo>
                    <a:pt x="2288" y="650"/>
                  </a:lnTo>
                  <a:lnTo>
                    <a:pt x="2423" y="675"/>
                  </a:lnTo>
                  <a:lnTo>
                    <a:pt x="2498" y="560"/>
                  </a:lnTo>
                  <a:lnTo>
                    <a:pt x="2558" y="425"/>
                  </a:lnTo>
                  <a:lnTo>
                    <a:pt x="2618" y="315"/>
                  </a:lnTo>
                  <a:lnTo>
                    <a:pt x="2603" y="170"/>
                  </a:lnTo>
                  <a:lnTo>
                    <a:pt x="2543" y="50"/>
                  </a:lnTo>
                  <a:lnTo>
                    <a:pt x="2363" y="0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63E4E18-4DE0-40A3-5E55-8711DF458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690" y="2520669"/>
              <a:ext cx="1292530" cy="1226749"/>
            </a:xfrm>
            <a:custGeom>
              <a:avLst/>
              <a:gdLst>
                <a:gd name="T0" fmla="*/ 0 w 3670"/>
                <a:gd name="T1" fmla="*/ 0 h 3530"/>
                <a:gd name="T2" fmla="*/ 0 w 3670"/>
                <a:gd name="T3" fmla="*/ 0 h 3530"/>
                <a:gd name="T4" fmla="*/ 0 w 3670"/>
                <a:gd name="T5" fmla="*/ 0 h 3530"/>
                <a:gd name="T6" fmla="*/ 0 w 3670"/>
                <a:gd name="T7" fmla="*/ 0 h 3530"/>
                <a:gd name="T8" fmla="*/ 0 w 3670"/>
                <a:gd name="T9" fmla="*/ 0 h 3530"/>
                <a:gd name="T10" fmla="*/ 0 w 3670"/>
                <a:gd name="T11" fmla="*/ 0 h 3530"/>
                <a:gd name="T12" fmla="*/ 0 w 3670"/>
                <a:gd name="T13" fmla="*/ 0 h 3530"/>
                <a:gd name="T14" fmla="*/ 0 w 3670"/>
                <a:gd name="T15" fmla="*/ 0 h 3530"/>
                <a:gd name="T16" fmla="*/ 0 w 3670"/>
                <a:gd name="T17" fmla="*/ 0 h 3530"/>
                <a:gd name="T18" fmla="*/ 0 w 3670"/>
                <a:gd name="T19" fmla="*/ 0 h 3530"/>
                <a:gd name="T20" fmla="*/ 0 w 3670"/>
                <a:gd name="T21" fmla="*/ 0 h 3530"/>
                <a:gd name="T22" fmla="*/ 0 w 3670"/>
                <a:gd name="T23" fmla="*/ 0 h 3530"/>
                <a:gd name="T24" fmla="*/ 0 w 3670"/>
                <a:gd name="T25" fmla="*/ 0 h 3530"/>
                <a:gd name="T26" fmla="*/ 0 w 3670"/>
                <a:gd name="T27" fmla="*/ 0 h 3530"/>
                <a:gd name="T28" fmla="*/ 0 w 3670"/>
                <a:gd name="T29" fmla="*/ 0 h 3530"/>
                <a:gd name="T30" fmla="*/ 0 w 3670"/>
                <a:gd name="T31" fmla="*/ 0 h 3530"/>
                <a:gd name="T32" fmla="*/ 0 w 3670"/>
                <a:gd name="T33" fmla="*/ 0 h 3530"/>
                <a:gd name="T34" fmla="*/ 0 w 3670"/>
                <a:gd name="T35" fmla="*/ 0 h 3530"/>
                <a:gd name="T36" fmla="*/ 0 w 3670"/>
                <a:gd name="T37" fmla="*/ 0 h 3530"/>
                <a:gd name="T38" fmla="*/ 0 w 3670"/>
                <a:gd name="T39" fmla="*/ 0 h 3530"/>
                <a:gd name="T40" fmla="*/ 0 w 3670"/>
                <a:gd name="T41" fmla="*/ 0 h 3530"/>
                <a:gd name="T42" fmla="*/ 0 w 3670"/>
                <a:gd name="T43" fmla="*/ 0 h 3530"/>
                <a:gd name="T44" fmla="*/ 0 w 3670"/>
                <a:gd name="T45" fmla="*/ 0 h 3530"/>
                <a:gd name="T46" fmla="*/ 0 w 3670"/>
                <a:gd name="T47" fmla="*/ 0 h 3530"/>
                <a:gd name="T48" fmla="*/ 0 w 3670"/>
                <a:gd name="T49" fmla="*/ 0 h 3530"/>
                <a:gd name="T50" fmla="*/ 0 w 3670"/>
                <a:gd name="T51" fmla="*/ 0 h 3530"/>
                <a:gd name="T52" fmla="*/ 0 w 3670"/>
                <a:gd name="T53" fmla="*/ 0 h 3530"/>
                <a:gd name="T54" fmla="*/ 0 w 3670"/>
                <a:gd name="T55" fmla="*/ 0 h 3530"/>
                <a:gd name="T56" fmla="*/ 0 w 3670"/>
                <a:gd name="T57" fmla="*/ 0 h 3530"/>
                <a:gd name="T58" fmla="*/ 0 w 3670"/>
                <a:gd name="T59" fmla="*/ 0 h 3530"/>
                <a:gd name="T60" fmla="*/ 0 w 3670"/>
                <a:gd name="T61" fmla="*/ 0 h 3530"/>
                <a:gd name="T62" fmla="*/ 0 w 3670"/>
                <a:gd name="T63" fmla="*/ 0 h 3530"/>
                <a:gd name="T64" fmla="*/ 0 w 3670"/>
                <a:gd name="T65" fmla="*/ 0 h 3530"/>
                <a:gd name="T66" fmla="*/ 0 w 3670"/>
                <a:gd name="T67" fmla="*/ 0 h 3530"/>
                <a:gd name="T68" fmla="*/ 0 w 3670"/>
                <a:gd name="T69" fmla="*/ 0 h 3530"/>
                <a:gd name="T70" fmla="*/ 0 w 3670"/>
                <a:gd name="T71" fmla="*/ 0 h 3530"/>
                <a:gd name="T72" fmla="*/ 0 w 3670"/>
                <a:gd name="T73" fmla="*/ 0 h 3530"/>
                <a:gd name="T74" fmla="*/ 0 w 3670"/>
                <a:gd name="T75" fmla="*/ 0 h 3530"/>
                <a:gd name="T76" fmla="*/ 0 w 3670"/>
                <a:gd name="T77" fmla="*/ 0 h 3530"/>
                <a:gd name="T78" fmla="*/ 0 w 3670"/>
                <a:gd name="T79" fmla="*/ 0 h 3530"/>
                <a:gd name="T80" fmla="*/ 0 w 3670"/>
                <a:gd name="T81" fmla="*/ 0 h 3530"/>
                <a:gd name="T82" fmla="*/ 0 w 3670"/>
                <a:gd name="T83" fmla="*/ 0 h 3530"/>
                <a:gd name="T84" fmla="*/ 0 w 3670"/>
                <a:gd name="T85" fmla="*/ 0 h 3530"/>
                <a:gd name="T86" fmla="*/ 0 w 3670"/>
                <a:gd name="T87" fmla="*/ 0 h 3530"/>
                <a:gd name="T88" fmla="*/ 0 w 3670"/>
                <a:gd name="T89" fmla="*/ 0 h 3530"/>
                <a:gd name="T90" fmla="*/ 0 w 3670"/>
                <a:gd name="T91" fmla="*/ 0 h 3530"/>
                <a:gd name="T92" fmla="*/ 0 w 3670"/>
                <a:gd name="T93" fmla="*/ 0 h 3530"/>
                <a:gd name="T94" fmla="*/ 0 w 3670"/>
                <a:gd name="T95" fmla="*/ 0 h 3530"/>
                <a:gd name="T96" fmla="*/ 0 w 3670"/>
                <a:gd name="T97" fmla="*/ 0 h 3530"/>
                <a:gd name="T98" fmla="*/ 0 w 3670"/>
                <a:gd name="T99" fmla="*/ 0 h 3530"/>
                <a:gd name="T100" fmla="*/ 0 w 3670"/>
                <a:gd name="T101" fmla="*/ 0 h 3530"/>
                <a:gd name="T102" fmla="*/ 0 w 3670"/>
                <a:gd name="T103" fmla="*/ 0 h 353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70" h="3530">
                  <a:moveTo>
                    <a:pt x="120" y="1401"/>
                  </a:moveTo>
                  <a:lnTo>
                    <a:pt x="105" y="1506"/>
                  </a:lnTo>
                  <a:lnTo>
                    <a:pt x="235" y="1673"/>
                  </a:lnTo>
                  <a:lnTo>
                    <a:pt x="211" y="1815"/>
                  </a:lnTo>
                  <a:lnTo>
                    <a:pt x="161" y="1968"/>
                  </a:lnTo>
                  <a:lnTo>
                    <a:pt x="331" y="1896"/>
                  </a:lnTo>
                  <a:lnTo>
                    <a:pt x="431" y="1909"/>
                  </a:lnTo>
                  <a:lnTo>
                    <a:pt x="506" y="1864"/>
                  </a:lnTo>
                  <a:lnTo>
                    <a:pt x="517" y="1936"/>
                  </a:lnTo>
                  <a:lnTo>
                    <a:pt x="705" y="1936"/>
                  </a:lnTo>
                  <a:lnTo>
                    <a:pt x="886" y="1984"/>
                  </a:lnTo>
                  <a:lnTo>
                    <a:pt x="946" y="2104"/>
                  </a:lnTo>
                  <a:lnTo>
                    <a:pt x="961" y="2248"/>
                  </a:lnTo>
                  <a:lnTo>
                    <a:pt x="898" y="2367"/>
                  </a:lnTo>
                  <a:lnTo>
                    <a:pt x="842" y="2493"/>
                  </a:lnTo>
                  <a:lnTo>
                    <a:pt x="767" y="2611"/>
                  </a:lnTo>
                  <a:lnTo>
                    <a:pt x="631" y="2584"/>
                  </a:lnTo>
                  <a:lnTo>
                    <a:pt x="554" y="2692"/>
                  </a:lnTo>
                  <a:lnTo>
                    <a:pt x="565" y="2866"/>
                  </a:lnTo>
                  <a:lnTo>
                    <a:pt x="510" y="2985"/>
                  </a:lnTo>
                  <a:lnTo>
                    <a:pt x="535" y="3164"/>
                  </a:lnTo>
                  <a:lnTo>
                    <a:pt x="599" y="3284"/>
                  </a:lnTo>
                  <a:lnTo>
                    <a:pt x="689" y="3258"/>
                  </a:lnTo>
                  <a:lnTo>
                    <a:pt x="776" y="3345"/>
                  </a:lnTo>
                  <a:lnTo>
                    <a:pt x="887" y="3314"/>
                  </a:lnTo>
                  <a:lnTo>
                    <a:pt x="901" y="3162"/>
                  </a:lnTo>
                  <a:lnTo>
                    <a:pt x="796" y="3140"/>
                  </a:lnTo>
                  <a:lnTo>
                    <a:pt x="791" y="3032"/>
                  </a:lnTo>
                  <a:lnTo>
                    <a:pt x="766" y="2908"/>
                  </a:lnTo>
                  <a:lnTo>
                    <a:pt x="677" y="2761"/>
                  </a:lnTo>
                  <a:lnTo>
                    <a:pt x="737" y="2673"/>
                  </a:lnTo>
                  <a:lnTo>
                    <a:pt x="848" y="2655"/>
                  </a:lnTo>
                  <a:lnTo>
                    <a:pt x="883" y="2763"/>
                  </a:lnTo>
                  <a:lnTo>
                    <a:pt x="1019" y="2851"/>
                  </a:lnTo>
                  <a:lnTo>
                    <a:pt x="1150" y="2766"/>
                  </a:lnTo>
                  <a:lnTo>
                    <a:pt x="1135" y="2883"/>
                  </a:lnTo>
                  <a:lnTo>
                    <a:pt x="1346" y="2841"/>
                  </a:lnTo>
                  <a:lnTo>
                    <a:pt x="1411" y="2760"/>
                  </a:lnTo>
                  <a:lnTo>
                    <a:pt x="1555" y="2701"/>
                  </a:lnTo>
                  <a:lnTo>
                    <a:pt x="1604" y="2791"/>
                  </a:lnTo>
                  <a:lnTo>
                    <a:pt x="1574" y="2887"/>
                  </a:lnTo>
                  <a:lnTo>
                    <a:pt x="1669" y="2910"/>
                  </a:lnTo>
                  <a:lnTo>
                    <a:pt x="1845" y="2821"/>
                  </a:lnTo>
                  <a:lnTo>
                    <a:pt x="1855" y="2958"/>
                  </a:lnTo>
                  <a:lnTo>
                    <a:pt x="1994" y="2960"/>
                  </a:lnTo>
                  <a:lnTo>
                    <a:pt x="2072" y="2824"/>
                  </a:lnTo>
                  <a:lnTo>
                    <a:pt x="2185" y="2811"/>
                  </a:lnTo>
                  <a:lnTo>
                    <a:pt x="2249" y="2908"/>
                  </a:lnTo>
                  <a:lnTo>
                    <a:pt x="2392" y="2952"/>
                  </a:lnTo>
                  <a:lnTo>
                    <a:pt x="2578" y="3138"/>
                  </a:lnTo>
                  <a:lnTo>
                    <a:pt x="2740" y="3075"/>
                  </a:lnTo>
                  <a:lnTo>
                    <a:pt x="2791" y="3150"/>
                  </a:lnTo>
                  <a:lnTo>
                    <a:pt x="2744" y="3230"/>
                  </a:lnTo>
                  <a:lnTo>
                    <a:pt x="2786" y="3270"/>
                  </a:lnTo>
                  <a:lnTo>
                    <a:pt x="2741" y="3387"/>
                  </a:lnTo>
                  <a:lnTo>
                    <a:pt x="2816" y="3485"/>
                  </a:lnTo>
                  <a:lnTo>
                    <a:pt x="2920" y="3530"/>
                  </a:lnTo>
                  <a:lnTo>
                    <a:pt x="3031" y="3485"/>
                  </a:lnTo>
                  <a:lnTo>
                    <a:pt x="3090" y="3405"/>
                  </a:lnTo>
                  <a:lnTo>
                    <a:pt x="3115" y="3215"/>
                  </a:lnTo>
                  <a:lnTo>
                    <a:pt x="3175" y="3150"/>
                  </a:lnTo>
                  <a:lnTo>
                    <a:pt x="3090" y="2990"/>
                  </a:lnTo>
                  <a:lnTo>
                    <a:pt x="3040" y="2881"/>
                  </a:lnTo>
                  <a:lnTo>
                    <a:pt x="3075" y="2761"/>
                  </a:lnTo>
                  <a:lnTo>
                    <a:pt x="3280" y="2641"/>
                  </a:lnTo>
                  <a:lnTo>
                    <a:pt x="3445" y="2491"/>
                  </a:lnTo>
                  <a:lnTo>
                    <a:pt x="3655" y="2491"/>
                  </a:lnTo>
                  <a:lnTo>
                    <a:pt x="3670" y="2406"/>
                  </a:lnTo>
                  <a:lnTo>
                    <a:pt x="3420" y="2316"/>
                  </a:lnTo>
                  <a:lnTo>
                    <a:pt x="3450" y="2151"/>
                  </a:lnTo>
                  <a:lnTo>
                    <a:pt x="3330" y="2116"/>
                  </a:lnTo>
                  <a:lnTo>
                    <a:pt x="3415" y="2026"/>
                  </a:lnTo>
                  <a:lnTo>
                    <a:pt x="3570" y="2011"/>
                  </a:lnTo>
                  <a:lnTo>
                    <a:pt x="3420" y="1881"/>
                  </a:lnTo>
                  <a:lnTo>
                    <a:pt x="3329" y="1732"/>
                  </a:lnTo>
                  <a:lnTo>
                    <a:pt x="3287" y="1579"/>
                  </a:lnTo>
                  <a:lnTo>
                    <a:pt x="3149" y="1546"/>
                  </a:lnTo>
                  <a:lnTo>
                    <a:pt x="3056" y="1625"/>
                  </a:lnTo>
                  <a:lnTo>
                    <a:pt x="2776" y="1522"/>
                  </a:lnTo>
                  <a:lnTo>
                    <a:pt x="2740" y="1430"/>
                  </a:lnTo>
                  <a:lnTo>
                    <a:pt x="2624" y="1447"/>
                  </a:lnTo>
                  <a:lnTo>
                    <a:pt x="2440" y="1326"/>
                  </a:lnTo>
                  <a:lnTo>
                    <a:pt x="2354" y="1381"/>
                  </a:lnTo>
                  <a:lnTo>
                    <a:pt x="1939" y="1067"/>
                  </a:lnTo>
                  <a:lnTo>
                    <a:pt x="1457" y="872"/>
                  </a:lnTo>
                  <a:lnTo>
                    <a:pt x="1185" y="811"/>
                  </a:lnTo>
                  <a:lnTo>
                    <a:pt x="970" y="706"/>
                  </a:lnTo>
                  <a:lnTo>
                    <a:pt x="825" y="601"/>
                  </a:lnTo>
                  <a:lnTo>
                    <a:pt x="882" y="509"/>
                  </a:lnTo>
                  <a:lnTo>
                    <a:pt x="735" y="452"/>
                  </a:lnTo>
                  <a:lnTo>
                    <a:pt x="645" y="352"/>
                  </a:lnTo>
                  <a:lnTo>
                    <a:pt x="475" y="447"/>
                  </a:lnTo>
                  <a:lnTo>
                    <a:pt x="355" y="352"/>
                  </a:lnTo>
                  <a:lnTo>
                    <a:pt x="355" y="257"/>
                  </a:lnTo>
                  <a:lnTo>
                    <a:pt x="402" y="80"/>
                  </a:lnTo>
                  <a:lnTo>
                    <a:pt x="247" y="0"/>
                  </a:lnTo>
                  <a:lnTo>
                    <a:pt x="195" y="112"/>
                  </a:lnTo>
                  <a:lnTo>
                    <a:pt x="75" y="217"/>
                  </a:lnTo>
                  <a:lnTo>
                    <a:pt x="0" y="397"/>
                  </a:lnTo>
                  <a:lnTo>
                    <a:pt x="30" y="577"/>
                  </a:lnTo>
                  <a:lnTo>
                    <a:pt x="60" y="751"/>
                  </a:lnTo>
                  <a:lnTo>
                    <a:pt x="48" y="798"/>
                  </a:lnTo>
                  <a:lnTo>
                    <a:pt x="91" y="848"/>
                  </a:lnTo>
                  <a:lnTo>
                    <a:pt x="117" y="902"/>
                  </a:lnTo>
                  <a:lnTo>
                    <a:pt x="127" y="977"/>
                  </a:lnTo>
                  <a:lnTo>
                    <a:pt x="210" y="1096"/>
                  </a:lnTo>
                  <a:lnTo>
                    <a:pt x="208" y="1220"/>
                  </a:lnTo>
                  <a:lnTo>
                    <a:pt x="120" y="1401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49D601BE-9A31-9926-8486-49F59E5FA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255" y="3703978"/>
              <a:ext cx="734312" cy="1195473"/>
            </a:xfrm>
            <a:custGeom>
              <a:avLst/>
              <a:gdLst>
                <a:gd name="T0" fmla="*/ 0 w 2085"/>
                <a:gd name="T1" fmla="*/ 0 h 3441"/>
                <a:gd name="T2" fmla="*/ 0 w 2085"/>
                <a:gd name="T3" fmla="*/ 0 h 3441"/>
                <a:gd name="T4" fmla="*/ 0 w 2085"/>
                <a:gd name="T5" fmla="*/ 0 h 3441"/>
                <a:gd name="T6" fmla="*/ 0 w 2085"/>
                <a:gd name="T7" fmla="*/ 0 h 3441"/>
                <a:gd name="T8" fmla="*/ 0 w 2085"/>
                <a:gd name="T9" fmla="*/ 0 h 3441"/>
                <a:gd name="T10" fmla="*/ 0 w 2085"/>
                <a:gd name="T11" fmla="*/ 0 h 3441"/>
                <a:gd name="T12" fmla="*/ 0 w 2085"/>
                <a:gd name="T13" fmla="*/ 0 h 3441"/>
                <a:gd name="T14" fmla="*/ 0 w 2085"/>
                <a:gd name="T15" fmla="*/ 0 h 3441"/>
                <a:gd name="T16" fmla="*/ 0 w 2085"/>
                <a:gd name="T17" fmla="*/ 0 h 3441"/>
                <a:gd name="T18" fmla="*/ 0 w 2085"/>
                <a:gd name="T19" fmla="*/ 0 h 3441"/>
                <a:gd name="T20" fmla="*/ 0 w 2085"/>
                <a:gd name="T21" fmla="*/ 0 h 3441"/>
                <a:gd name="T22" fmla="*/ 0 w 2085"/>
                <a:gd name="T23" fmla="*/ 0 h 3441"/>
                <a:gd name="T24" fmla="*/ 0 w 2085"/>
                <a:gd name="T25" fmla="*/ 0 h 3441"/>
                <a:gd name="T26" fmla="*/ 0 w 2085"/>
                <a:gd name="T27" fmla="*/ 0 h 3441"/>
                <a:gd name="T28" fmla="*/ 0 w 2085"/>
                <a:gd name="T29" fmla="*/ 0 h 3441"/>
                <a:gd name="T30" fmla="*/ 0 w 2085"/>
                <a:gd name="T31" fmla="*/ 0 h 3441"/>
                <a:gd name="T32" fmla="*/ 0 w 2085"/>
                <a:gd name="T33" fmla="*/ 0 h 3441"/>
                <a:gd name="T34" fmla="*/ 0 w 2085"/>
                <a:gd name="T35" fmla="*/ 0 h 3441"/>
                <a:gd name="T36" fmla="*/ 0 w 2085"/>
                <a:gd name="T37" fmla="*/ 0 h 3441"/>
                <a:gd name="T38" fmla="*/ 0 w 2085"/>
                <a:gd name="T39" fmla="*/ 0 h 3441"/>
                <a:gd name="T40" fmla="*/ 0 w 2085"/>
                <a:gd name="T41" fmla="*/ 0 h 3441"/>
                <a:gd name="T42" fmla="*/ 0 w 2085"/>
                <a:gd name="T43" fmla="*/ 0 h 3441"/>
                <a:gd name="T44" fmla="*/ 0 w 2085"/>
                <a:gd name="T45" fmla="*/ 0 h 3441"/>
                <a:gd name="T46" fmla="*/ 0 w 2085"/>
                <a:gd name="T47" fmla="*/ 0 h 3441"/>
                <a:gd name="T48" fmla="*/ 0 w 2085"/>
                <a:gd name="T49" fmla="*/ 0 h 3441"/>
                <a:gd name="T50" fmla="*/ 0 w 2085"/>
                <a:gd name="T51" fmla="*/ 0 h 3441"/>
                <a:gd name="T52" fmla="*/ 0 w 2085"/>
                <a:gd name="T53" fmla="*/ 0 h 3441"/>
                <a:gd name="T54" fmla="*/ 0 w 2085"/>
                <a:gd name="T55" fmla="*/ 0 h 3441"/>
                <a:gd name="T56" fmla="*/ 0 w 2085"/>
                <a:gd name="T57" fmla="*/ 0 h 3441"/>
                <a:gd name="T58" fmla="*/ 0 w 2085"/>
                <a:gd name="T59" fmla="*/ 0 h 3441"/>
                <a:gd name="T60" fmla="*/ 0 w 2085"/>
                <a:gd name="T61" fmla="*/ 0 h 3441"/>
                <a:gd name="T62" fmla="*/ 0 w 2085"/>
                <a:gd name="T63" fmla="*/ 0 h 3441"/>
                <a:gd name="T64" fmla="*/ 0 w 2085"/>
                <a:gd name="T65" fmla="*/ 0 h 3441"/>
                <a:gd name="T66" fmla="*/ 0 w 2085"/>
                <a:gd name="T67" fmla="*/ 0 h 3441"/>
                <a:gd name="T68" fmla="*/ 0 w 2085"/>
                <a:gd name="T69" fmla="*/ 0 h 3441"/>
                <a:gd name="T70" fmla="*/ 0 w 2085"/>
                <a:gd name="T71" fmla="*/ 0 h 3441"/>
                <a:gd name="T72" fmla="*/ 0 w 2085"/>
                <a:gd name="T73" fmla="*/ 0 h 344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85" h="3441">
                  <a:moveTo>
                    <a:pt x="1575" y="0"/>
                  </a:moveTo>
                  <a:lnTo>
                    <a:pt x="1695" y="125"/>
                  </a:lnTo>
                  <a:lnTo>
                    <a:pt x="1800" y="260"/>
                  </a:lnTo>
                  <a:lnTo>
                    <a:pt x="1920" y="215"/>
                  </a:lnTo>
                  <a:lnTo>
                    <a:pt x="1905" y="425"/>
                  </a:lnTo>
                  <a:lnTo>
                    <a:pt x="1960" y="540"/>
                  </a:lnTo>
                  <a:lnTo>
                    <a:pt x="2080" y="570"/>
                  </a:lnTo>
                  <a:lnTo>
                    <a:pt x="2085" y="660"/>
                  </a:lnTo>
                  <a:lnTo>
                    <a:pt x="1930" y="815"/>
                  </a:lnTo>
                  <a:lnTo>
                    <a:pt x="1919" y="891"/>
                  </a:lnTo>
                  <a:lnTo>
                    <a:pt x="1711" y="1052"/>
                  </a:lnTo>
                  <a:lnTo>
                    <a:pt x="1710" y="1190"/>
                  </a:lnTo>
                  <a:lnTo>
                    <a:pt x="1615" y="1325"/>
                  </a:lnTo>
                  <a:lnTo>
                    <a:pt x="1606" y="1484"/>
                  </a:lnTo>
                  <a:lnTo>
                    <a:pt x="1469" y="1581"/>
                  </a:lnTo>
                  <a:lnTo>
                    <a:pt x="1271" y="1580"/>
                  </a:lnTo>
                  <a:lnTo>
                    <a:pt x="1213" y="1695"/>
                  </a:lnTo>
                  <a:lnTo>
                    <a:pt x="1110" y="1801"/>
                  </a:lnTo>
                  <a:lnTo>
                    <a:pt x="1139" y="2163"/>
                  </a:lnTo>
                  <a:lnTo>
                    <a:pt x="1240" y="2211"/>
                  </a:lnTo>
                  <a:lnTo>
                    <a:pt x="1349" y="2271"/>
                  </a:lnTo>
                  <a:lnTo>
                    <a:pt x="1225" y="2326"/>
                  </a:lnTo>
                  <a:lnTo>
                    <a:pt x="1070" y="2262"/>
                  </a:lnTo>
                  <a:lnTo>
                    <a:pt x="896" y="2176"/>
                  </a:lnTo>
                  <a:lnTo>
                    <a:pt x="841" y="2256"/>
                  </a:lnTo>
                  <a:lnTo>
                    <a:pt x="944" y="2355"/>
                  </a:lnTo>
                  <a:lnTo>
                    <a:pt x="941" y="2478"/>
                  </a:lnTo>
                  <a:lnTo>
                    <a:pt x="1005" y="2571"/>
                  </a:lnTo>
                  <a:lnTo>
                    <a:pt x="1020" y="2691"/>
                  </a:lnTo>
                  <a:lnTo>
                    <a:pt x="1050" y="2791"/>
                  </a:lnTo>
                  <a:lnTo>
                    <a:pt x="910" y="2986"/>
                  </a:lnTo>
                  <a:lnTo>
                    <a:pt x="810" y="3081"/>
                  </a:lnTo>
                  <a:lnTo>
                    <a:pt x="705" y="3151"/>
                  </a:lnTo>
                  <a:lnTo>
                    <a:pt x="630" y="3441"/>
                  </a:lnTo>
                  <a:lnTo>
                    <a:pt x="535" y="3396"/>
                  </a:lnTo>
                  <a:lnTo>
                    <a:pt x="430" y="3421"/>
                  </a:lnTo>
                  <a:lnTo>
                    <a:pt x="390" y="3226"/>
                  </a:lnTo>
                  <a:lnTo>
                    <a:pt x="310" y="3241"/>
                  </a:lnTo>
                  <a:lnTo>
                    <a:pt x="240" y="3046"/>
                  </a:lnTo>
                  <a:lnTo>
                    <a:pt x="0" y="2941"/>
                  </a:lnTo>
                  <a:lnTo>
                    <a:pt x="70" y="2881"/>
                  </a:lnTo>
                  <a:lnTo>
                    <a:pt x="45" y="2796"/>
                  </a:lnTo>
                  <a:lnTo>
                    <a:pt x="105" y="2676"/>
                  </a:lnTo>
                  <a:lnTo>
                    <a:pt x="205" y="2596"/>
                  </a:lnTo>
                  <a:lnTo>
                    <a:pt x="272" y="2646"/>
                  </a:lnTo>
                  <a:lnTo>
                    <a:pt x="323" y="2616"/>
                  </a:lnTo>
                  <a:lnTo>
                    <a:pt x="361" y="2527"/>
                  </a:lnTo>
                  <a:lnTo>
                    <a:pt x="146" y="2296"/>
                  </a:lnTo>
                  <a:lnTo>
                    <a:pt x="181" y="2206"/>
                  </a:lnTo>
                  <a:lnTo>
                    <a:pt x="86" y="2145"/>
                  </a:lnTo>
                  <a:lnTo>
                    <a:pt x="115" y="2076"/>
                  </a:lnTo>
                  <a:lnTo>
                    <a:pt x="220" y="2058"/>
                  </a:lnTo>
                  <a:lnTo>
                    <a:pt x="195" y="1836"/>
                  </a:lnTo>
                  <a:lnTo>
                    <a:pt x="121" y="1685"/>
                  </a:lnTo>
                  <a:lnTo>
                    <a:pt x="136" y="1595"/>
                  </a:lnTo>
                  <a:lnTo>
                    <a:pt x="218" y="1499"/>
                  </a:lnTo>
                  <a:lnTo>
                    <a:pt x="326" y="1307"/>
                  </a:lnTo>
                  <a:lnTo>
                    <a:pt x="356" y="1095"/>
                  </a:lnTo>
                  <a:lnTo>
                    <a:pt x="491" y="875"/>
                  </a:lnTo>
                  <a:lnTo>
                    <a:pt x="595" y="888"/>
                  </a:lnTo>
                  <a:lnTo>
                    <a:pt x="731" y="810"/>
                  </a:lnTo>
                  <a:lnTo>
                    <a:pt x="865" y="590"/>
                  </a:lnTo>
                  <a:lnTo>
                    <a:pt x="990" y="470"/>
                  </a:lnTo>
                  <a:lnTo>
                    <a:pt x="910" y="380"/>
                  </a:lnTo>
                  <a:lnTo>
                    <a:pt x="775" y="315"/>
                  </a:lnTo>
                  <a:lnTo>
                    <a:pt x="700" y="320"/>
                  </a:lnTo>
                  <a:lnTo>
                    <a:pt x="730" y="225"/>
                  </a:lnTo>
                  <a:lnTo>
                    <a:pt x="705" y="135"/>
                  </a:lnTo>
                  <a:lnTo>
                    <a:pt x="865" y="150"/>
                  </a:lnTo>
                  <a:lnTo>
                    <a:pt x="1015" y="135"/>
                  </a:lnTo>
                  <a:lnTo>
                    <a:pt x="1138" y="167"/>
                  </a:lnTo>
                  <a:lnTo>
                    <a:pt x="1300" y="80"/>
                  </a:lnTo>
                  <a:lnTo>
                    <a:pt x="1410" y="125"/>
                  </a:lnTo>
                  <a:lnTo>
                    <a:pt x="1515" y="8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D9882E1-CC0E-5254-04E9-F36BD89AE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976" y="2313893"/>
              <a:ext cx="574066" cy="509119"/>
            </a:xfrm>
            <a:custGeom>
              <a:avLst/>
              <a:gdLst>
                <a:gd name="T0" fmla="*/ 0 w 1628"/>
                <a:gd name="T1" fmla="*/ 0 h 1466"/>
                <a:gd name="T2" fmla="*/ 0 w 1628"/>
                <a:gd name="T3" fmla="*/ 0 h 1466"/>
                <a:gd name="T4" fmla="*/ 0 w 1628"/>
                <a:gd name="T5" fmla="*/ 0 h 1466"/>
                <a:gd name="T6" fmla="*/ 0 w 1628"/>
                <a:gd name="T7" fmla="*/ 0 h 1466"/>
                <a:gd name="T8" fmla="*/ 0 w 1628"/>
                <a:gd name="T9" fmla="*/ 0 h 1466"/>
                <a:gd name="T10" fmla="*/ 0 w 1628"/>
                <a:gd name="T11" fmla="*/ 0 h 1466"/>
                <a:gd name="T12" fmla="*/ 0 w 1628"/>
                <a:gd name="T13" fmla="*/ 0 h 1466"/>
                <a:gd name="T14" fmla="*/ 0 w 1628"/>
                <a:gd name="T15" fmla="*/ 0 h 1466"/>
                <a:gd name="T16" fmla="*/ 0 w 1628"/>
                <a:gd name="T17" fmla="*/ 0 h 1466"/>
                <a:gd name="T18" fmla="*/ 0 w 1628"/>
                <a:gd name="T19" fmla="*/ 0 h 1466"/>
                <a:gd name="T20" fmla="*/ 0 w 1628"/>
                <a:gd name="T21" fmla="*/ 0 h 1466"/>
                <a:gd name="T22" fmla="*/ 0 w 1628"/>
                <a:gd name="T23" fmla="*/ 0 h 1466"/>
                <a:gd name="T24" fmla="*/ 0 w 1628"/>
                <a:gd name="T25" fmla="*/ 0 h 1466"/>
                <a:gd name="T26" fmla="*/ 0 w 1628"/>
                <a:gd name="T27" fmla="*/ 0 h 1466"/>
                <a:gd name="T28" fmla="*/ 0 w 1628"/>
                <a:gd name="T29" fmla="*/ 0 h 1466"/>
                <a:gd name="T30" fmla="*/ 0 w 1628"/>
                <a:gd name="T31" fmla="*/ 0 h 1466"/>
                <a:gd name="T32" fmla="*/ 0 w 1628"/>
                <a:gd name="T33" fmla="*/ 0 h 1466"/>
                <a:gd name="T34" fmla="*/ 0 w 1628"/>
                <a:gd name="T35" fmla="*/ 0 h 1466"/>
                <a:gd name="T36" fmla="*/ 0 w 1628"/>
                <a:gd name="T37" fmla="*/ 0 h 1466"/>
                <a:gd name="T38" fmla="*/ 0 w 1628"/>
                <a:gd name="T39" fmla="*/ 0 h 1466"/>
                <a:gd name="T40" fmla="*/ 0 w 1628"/>
                <a:gd name="T41" fmla="*/ 0 h 1466"/>
                <a:gd name="T42" fmla="*/ 0 w 1628"/>
                <a:gd name="T43" fmla="*/ 0 h 1466"/>
                <a:gd name="T44" fmla="*/ 0 w 1628"/>
                <a:gd name="T45" fmla="*/ 0 h 1466"/>
                <a:gd name="T46" fmla="*/ 0 w 1628"/>
                <a:gd name="T47" fmla="*/ 0 h 1466"/>
                <a:gd name="T48" fmla="*/ 0 w 1628"/>
                <a:gd name="T49" fmla="*/ 0 h 1466"/>
                <a:gd name="T50" fmla="*/ 0 w 1628"/>
                <a:gd name="T51" fmla="*/ 0 h 1466"/>
                <a:gd name="T52" fmla="*/ 0 w 1628"/>
                <a:gd name="T53" fmla="*/ 0 h 1466"/>
                <a:gd name="T54" fmla="*/ 0 w 1628"/>
                <a:gd name="T55" fmla="*/ 0 h 1466"/>
                <a:gd name="T56" fmla="*/ 0 w 1628"/>
                <a:gd name="T57" fmla="*/ 0 h 1466"/>
                <a:gd name="T58" fmla="*/ 0 w 1628"/>
                <a:gd name="T59" fmla="*/ 0 h 1466"/>
                <a:gd name="T60" fmla="*/ 0 w 1628"/>
                <a:gd name="T61" fmla="*/ 0 h 1466"/>
                <a:gd name="T62" fmla="*/ 0 w 1628"/>
                <a:gd name="T63" fmla="*/ 0 h 1466"/>
                <a:gd name="T64" fmla="*/ 0 w 1628"/>
                <a:gd name="T65" fmla="*/ 0 h 1466"/>
                <a:gd name="T66" fmla="*/ 0 w 1628"/>
                <a:gd name="T67" fmla="*/ 0 h 1466"/>
                <a:gd name="T68" fmla="*/ 0 w 1628"/>
                <a:gd name="T69" fmla="*/ 0 h 1466"/>
                <a:gd name="T70" fmla="*/ 0 w 1628"/>
                <a:gd name="T71" fmla="*/ 0 h 14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628" h="1466">
                  <a:moveTo>
                    <a:pt x="0" y="592"/>
                  </a:moveTo>
                  <a:lnTo>
                    <a:pt x="108" y="510"/>
                  </a:lnTo>
                  <a:lnTo>
                    <a:pt x="93" y="405"/>
                  </a:lnTo>
                  <a:lnTo>
                    <a:pt x="108" y="235"/>
                  </a:lnTo>
                  <a:lnTo>
                    <a:pt x="203" y="160"/>
                  </a:lnTo>
                  <a:lnTo>
                    <a:pt x="378" y="101"/>
                  </a:lnTo>
                  <a:lnTo>
                    <a:pt x="535" y="146"/>
                  </a:lnTo>
                  <a:lnTo>
                    <a:pt x="608" y="195"/>
                  </a:lnTo>
                  <a:lnTo>
                    <a:pt x="697" y="191"/>
                  </a:lnTo>
                  <a:lnTo>
                    <a:pt x="624" y="61"/>
                  </a:lnTo>
                  <a:lnTo>
                    <a:pt x="743" y="0"/>
                  </a:lnTo>
                  <a:lnTo>
                    <a:pt x="818" y="60"/>
                  </a:lnTo>
                  <a:lnTo>
                    <a:pt x="848" y="150"/>
                  </a:lnTo>
                  <a:lnTo>
                    <a:pt x="948" y="240"/>
                  </a:lnTo>
                  <a:lnTo>
                    <a:pt x="1143" y="280"/>
                  </a:lnTo>
                  <a:lnTo>
                    <a:pt x="1278" y="385"/>
                  </a:lnTo>
                  <a:lnTo>
                    <a:pt x="1278" y="505"/>
                  </a:lnTo>
                  <a:lnTo>
                    <a:pt x="1488" y="525"/>
                  </a:lnTo>
                  <a:lnTo>
                    <a:pt x="1628" y="660"/>
                  </a:lnTo>
                  <a:lnTo>
                    <a:pt x="1323" y="899"/>
                  </a:lnTo>
                  <a:lnTo>
                    <a:pt x="1312" y="1015"/>
                  </a:lnTo>
                  <a:lnTo>
                    <a:pt x="1278" y="1090"/>
                  </a:lnTo>
                  <a:lnTo>
                    <a:pt x="1329" y="1216"/>
                  </a:lnTo>
                  <a:lnTo>
                    <a:pt x="1207" y="1301"/>
                  </a:lnTo>
                  <a:lnTo>
                    <a:pt x="1209" y="1466"/>
                  </a:lnTo>
                  <a:lnTo>
                    <a:pt x="938" y="1405"/>
                  </a:lnTo>
                  <a:lnTo>
                    <a:pt x="723" y="1300"/>
                  </a:lnTo>
                  <a:lnTo>
                    <a:pt x="579" y="1196"/>
                  </a:lnTo>
                  <a:lnTo>
                    <a:pt x="637" y="1103"/>
                  </a:lnTo>
                  <a:lnTo>
                    <a:pt x="489" y="1046"/>
                  </a:lnTo>
                  <a:lnTo>
                    <a:pt x="399" y="946"/>
                  </a:lnTo>
                  <a:lnTo>
                    <a:pt x="231" y="1045"/>
                  </a:lnTo>
                  <a:lnTo>
                    <a:pt x="109" y="944"/>
                  </a:lnTo>
                  <a:lnTo>
                    <a:pt x="109" y="848"/>
                  </a:lnTo>
                  <a:lnTo>
                    <a:pt x="157" y="673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A70D5C8-BF4A-BF54-BB57-54AC24A8F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341" y="3057590"/>
              <a:ext cx="861100" cy="601212"/>
            </a:xfrm>
            <a:custGeom>
              <a:avLst/>
              <a:gdLst>
                <a:gd name="T0" fmla="*/ 0 w 2445"/>
                <a:gd name="T1" fmla="*/ 0 h 1731"/>
                <a:gd name="T2" fmla="*/ 0 w 2445"/>
                <a:gd name="T3" fmla="*/ 0 h 1731"/>
                <a:gd name="T4" fmla="*/ 0 w 2445"/>
                <a:gd name="T5" fmla="*/ 0 h 1731"/>
                <a:gd name="T6" fmla="*/ 0 w 2445"/>
                <a:gd name="T7" fmla="*/ 0 h 1731"/>
                <a:gd name="T8" fmla="*/ 0 w 2445"/>
                <a:gd name="T9" fmla="*/ 0 h 1731"/>
                <a:gd name="T10" fmla="*/ 0 w 2445"/>
                <a:gd name="T11" fmla="*/ 0 h 1731"/>
                <a:gd name="T12" fmla="*/ 0 w 2445"/>
                <a:gd name="T13" fmla="*/ 0 h 1731"/>
                <a:gd name="T14" fmla="*/ 0 w 2445"/>
                <a:gd name="T15" fmla="*/ 0 h 1731"/>
                <a:gd name="T16" fmla="*/ 0 w 2445"/>
                <a:gd name="T17" fmla="*/ 0 h 1731"/>
                <a:gd name="T18" fmla="*/ 0 w 2445"/>
                <a:gd name="T19" fmla="*/ 0 h 1731"/>
                <a:gd name="T20" fmla="*/ 0 w 2445"/>
                <a:gd name="T21" fmla="*/ 0 h 1731"/>
                <a:gd name="T22" fmla="*/ 0 w 2445"/>
                <a:gd name="T23" fmla="*/ 0 h 1731"/>
                <a:gd name="T24" fmla="*/ 0 w 2445"/>
                <a:gd name="T25" fmla="*/ 0 h 1731"/>
                <a:gd name="T26" fmla="*/ 0 w 2445"/>
                <a:gd name="T27" fmla="*/ 0 h 1731"/>
                <a:gd name="T28" fmla="*/ 0 w 2445"/>
                <a:gd name="T29" fmla="*/ 0 h 1731"/>
                <a:gd name="T30" fmla="*/ 0 w 2445"/>
                <a:gd name="T31" fmla="*/ 0 h 1731"/>
                <a:gd name="T32" fmla="*/ 0 w 2445"/>
                <a:gd name="T33" fmla="*/ 0 h 1731"/>
                <a:gd name="T34" fmla="*/ 0 w 2445"/>
                <a:gd name="T35" fmla="*/ 0 h 1731"/>
                <a:gd name="T36" fmla="*/ 0 w 2445"/>
                <a:gd name="T37" fmla="*/ 0 h 1731"/>
                <a:gd name="T38" fmla="*/ 0 w 2445"/>
                <a:gd name="T39" fmla="*/ 0 h 1731"/>
                <a:gd name="T40" fmla="*/ 0 w 2445"/>
                <a:gd name="T41" fmla="*/ 0 h 1731"/>
                <a:gd name="T42" fmla="*/ 0 w 2445"/>
                <a:gd name="T43" fmla="*/ 0 h 1731"/>
                <a:gd name="T44" fmla="*/ 0 w 2445"/>
                <a:gd name="T45" fmla="*/ 0 h 1731"/>
                <a:gd name="T46" fmla="*/ 0 w 2445"/>
                <a:gd name="T47" fmla="*/ 0 h 1731"/>
                <a:gd name="T48" fmla="*/ 0 w 2445"/>
                <a:gd name="T49" fmla="*/ 0 h 1731"/>
                <a:gd name="T50" fmla="*/ 0 w 2445"/>
                <a:gd name="T51" fmla="*/ 0 h 1731"/>
                <a:gd name="T52" fmla="*/ 0 w 2445"/>
                <a:gd name="T53" fmla="*/ 0 h 1731"/>
                <a:gd name="T54" fmla="*/ 0 w 2445"/>
                <a:gd name="T55" fmla="*/ 0 h 1731"/>
                <a:gd name="T56" fmla="*/ 0 w 2445"/>
                <a:gd name="T57" fmla="*/ 0 h 1731"/>
                <a:gd name="T58" fmla="*/ 0 w 2445"/>
                <a:gd name="T59" fmla="*/ 0 h 1731"/>
                <a:gd name="T60" fmla="*/ 0 w 2445"/>
                <a:gd name="T61" fmla="*/ 0 h 1731"/>
                <a:gd name="T62" fmla="*/ 0 w 2445"/>
                <a:gd name="T63" fmla="*/ 0 h 1731"/>
                <a:gd name="T64" fmla="*/ 0 w 2445"/>
                <a:gd name="T65" fmla="*/ 0 h 17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445" h="1731">
                  <a:moveTo>
                    <a:pt x="245" y="33"/>
                  </a:moveTo>
                  <a:lnTo>
                    <a:pt x="374" y="0"/>
                  </a:lnTo>
                  <a:lnTo>
                    <a:pt x="500" y="64"/>
                  </a:lnTo>
                  <a:lnTo>
                    <a:pt x="635" y="76"/>
                  </a:lnTo>
                  <a:lnTo>
                    <a:pt x="635" y="255"/>
                  </a:lnTo>
                  <a:lnTo>
                    <a:pt x="735" y="259"/>
                  </a:lnTo>
                  <a:lnTo>
                    <a:pt x="839" y="315"/>
                  </a:lnTo>
                  <a:lnTo>
                    <a:pt x="935" y="364"/>
                  </a:lnTo>
                  <a:lnTo>
                    <a:pt x="1099" y="300"/>
                  </a:lnTo>
                  <a:lnTo>
                    <a:pt x="1144" y="335"/>
                  </a:lnTo>
                  <a:lnTo>
                    <a:pt x="1184" y="435"/>
                  </a:lnTo>
                  <a:lnTo>
                    <a:pt x="1275" y="450"/>
                  </a:lnTo>
                  <a:lnTo>
                    <a:pt x="1370" y="390"/>
                  </a:lnTo>
                  <a:lnTo>
                    <a:pt x="1505" y="425"/>
                  </a:lnTo>
                  <a:lnTo>
                    <a:pt x="1640" y="495"/>
                  </a:lnTo>
                  <a:lnTo>
                    <a:pt x="1815" y="435"/>
                  </a:lnTo>
                  <a:lnTo>
                    <a:pt x="1880" y="540"/>
                  </a:lnTo>
                  <a:lnTo>
                    <a:pt x="2200" y="490"/>
                  </a:lnTo>
                  <a:lnTo>
                    <a:pt x="2355" y="424"/>
                  </a:lnTo>
                  <a:lnTo>
                    <a:pt x="2445" y="545"/>
                  </a:lnTo>
                  <a:lnTo>
                    <a:pt x="2255" y="649"/>
                  </a:lnTo>
                  <a:lnTo>
                    <a:pt x="2205" y="765"/>
                  </a:lnTo>
                  <a:lnTo>
                    <a:pt x="2313" y="892"/>
                  </a:lnTo>
                  <a:lnTo>
                    <a:pt x="2339" y="996"/>
                  </a:lnTo>
                  <a:lnTo>
                    <a:pt x="2256" y="1006"/>
                  </a:lnTo>
                  <a:lnTo>
                    <a:pt x="2235" y="1069"/>
                  </a:lnTo>
                  <a:lnTo>
                    <a:pt x="2247" y="1129"/>
                  </a:lnTo>
                  <a:lnTo>
                    <a:pt x="2135" y="1099"/>
                  </a:lnTo>
                  <a:lnTo>
                    <a:pt x="2016" y="1171"/>
                  </a:lnTo>
                  <a:lnTo>
                    <a:pt x="1940" y="1245"/>
                  </a:lnTo>
                  <a:lnTo>
                    <a:pt x="1911" y="1378"/>
                  </a:lnTo>
                  <a:lnTo>
                    <a:pt x="1893" y="1500"/>
                  </a:lnTo>
                  <a:lnTo>
                    <a:pt x="1760" y="1551"/>
                  </a:lnTo>
                  <a:lnTo>
                    <a:pt x="1635" y="1531"/>
                  </a:lnTo>
                  <a:lnTo>
                    <a:pt x="1610" y="1641"/>
                  </a:lnTo>
                  <a:lnTo>
                    <a:pt x="1520" y="1626"/>
                  </a:lnTo>
                  <a:lnTo>
                    <a:pt x="1500" y="1536"/>
                  </a:lnTo>
                  <a:lnTo>
                    <a:pt x="1395" y="1476"/>
                  </a:lnTo>
                  <a:lnTo>
                    <a:pt x="1219" y="1431"/>
                  </a:lnTo>
                  <a:lnTo>
                    <a:pt x="1184" y="1491"/>
                  </a:lnTo>
                  <a:lnTo>
                    <a:pt x="1124" y="1588"/>
                  </a:lnTo>
                  <a:lnTo>
                    <a:pt x="1025" y="1602"/>
                  </a:lnTo>
                  <a:lnTo>
                    <a:pt x="814" y="1666"/>
                  </a:lnTo>
                  <a:lnTo>
                    <a:pt x="734" y="1591"/>
                  </a:lnTo>
                  <a:lnTo>
                    <a:pt x="659" y="1651"/>
                  </a:lnTo>
                  <a:lnTo>
                    <a:pt x="629" y="1731"/>
                  </a:lnTo>
                  <a:lnTo>
                    <a:pt x="524" y="1671"/>
                  </a:lnTo>
                  <a:lnTo>
                    <a:pt x="524" y="1576"/>
                  </a:lnTo>
                  <a:lnTo>
                    <a:pt x="409" y="1636"/>
                  </a:lnTo>
                  <a:lnTo>
                    <a:pt x="359" y="1546"/>
                  </a:lnTo>
                  <a:lnTo>
                    <a:pt x="299" y="1606"/>
                  </a:lnTo>
                  <a:lnTo>
                    <a:pt x="134" y="1605"/>
                  </a:lnTo>
                  <a:lnTo>
                    <a:pt x="47" y="1441"/>
                  </a:lnTo>
                  <a:lnTo>
                    <a:pt x="0" y="1336"/>
                  </a:lnTo>
                  <a:lnTo>
                    <a:pt x="35" y="1215"/>
                  </a:lnTo>
                  <a:lnTo>
                    <a:pt x="240" y="1095"/>
                  </a:lnTo>
                  <a:lnTo>
                    <a:pt x="404" y="945"/>
                  </a:lnTo>
                  <a:lnTo>
                    <a:pt x="614" y="946"/>
                  </a:lnTo>
                  <a:lnTo>
                    <a:pt x="629" y="861"/>
                  </a:lnTo>
                  <a:lnTo>
                    <a:pt x="379" y="770"/>
                  </a:lnTo>
                  <a:lnTo>
                    <a:pt x="408" y="606"/>
                  </a:lnTo>
                  <a:lnTo>
                    <a:pt x="289" y="570"/>
                  </a:lnTo>
                  <a:lnTo>
                    <a:pt x="374" y="483"/>
                  </a:lnTo>
                  <a:lnTo>
                    <a:pt x="528" y="465"/>
                  </a:lnTo>
                  <a:lnTo>
                    <a:pt x="379" y="335"/>
                  </a:lnTo>
                  <a:lnTo>
                    <a:pt x="289" y="185"/>
                  </a:lnTo>
                  <a:lnTo>
                    <a:pt x="245" y="33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397" b="1" kern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0C1036DD-073E-3DD5-04A5-89A5ACE8D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6132" y="3980259"/>
              <a:ext cx="1079458" cy="919194"/>
            </a:xfrm>
            <a:custGeom>
              <a:avLst/>
              <a:gdLst>
                <a:gd name="T0" fmla="*/ 0 w 3065"/>
                <a:gd name="T1" fmla="*/ 0 h 2646"/>
                <a:gd name="T2" fmla="*/ 0 w 3065"/>
                <a:gd name="T3" fmla="*/ 0 h 2646"/>
                <a:gd name="T4" fmla="*/ 0 w 3065"/>
                <a:gd name="T5" fmla="*/ 0 h 2646"/>
                <a:gd name="T6" fmla="*/ 0 w 3065"/>
                <a:gd name="T7" fmla="*/ 0 h 2646"/>
                <a:gd name="T8" fmla="*/ 0 w 3065"/>
                <a:gd name="T9" fmla="*/ 0 h 2646"/>
                <a:gd name="T10" fmla="*/ 0 w 3065"/>
                <a:gd name="T11" fmla="*/ 0 h 2646"/>
                <a:gd name="T12" fmla="*/ 0 w 3065"/>
                <a:gd name="T13" fmla="*/ 0 h 2646"/>
                <a:gd name="T14" fmla="*/ 0 w 3065"/>
                <a:gd name="T15" fmla="*/ 0 h 2646"/>
                <a:gd name="T16" fmla="*/ 0 w 3065"/>
                <a:gd name="T17" fmla="*/ 0 h 2646"/>
                <a:gd name="T18" fmla="*/ 0 w 3065"/>
                <a:gd name="T19" fmla="*/ 0 h 2646"/>
                <a:gd name="T20" fmla="*/ 0 w 3065"/>
                <a:gd name="T21" fmla="*/ 0 h 2646"/>
                <a:gd name="T22" fmla="*/ 0 w 3065"/>
                <a:gd name="T23" fmla="*/ 0 h 2646"/>
                <a:gd name="T24" fmla="*/ 0 w 3065"/>
                <a:gd name="T25" fmla="*/ 0 h 2646"/>
                <a:gd name="T26" fmla="*/ 0 w 3065"/>
                <a:gd name="T27" fmla="*/ 0 h 2646"/>
                <a:gd name="T28" fmla="*/ 0 w 3065"/>
                <a:gd name="T29" fmla="*/ 0 h 2646"/>
                <a:gd name="T30" fmla="*/ 0 w 3065"/>
                <a:gd name="T31" fmla="*/ 0 h 2646"/>
                <a:gd name="T32" fmla="*/ 0 w 3065"/>
                <a:gd name="T33" fmla="*/ 0 h 2646"/>
                <a:gd name="T34" fmla="*/ 0 w 3065"/>
                <a:gd name="T35" fmla="*/ 0 h 2646"/>
                <a:gd name="T36" fmla="*/ 0 w 3065"/>
                <a:gd name="T37" fmla="*/ 0 h 2646"/>
                <a:gd name="T38" fmla="*/ 0 w 3065"/>
                <a:gd name="T39" fmla="*/ 0 h 2646"/>
                <a:gd name="T40" fmla="*/ 0 w 3065"/>
                <a:gd name="T41" fmla="*/ 0 h 2646"/>
                <a:gd name="T42" fmla="*/ 0 w 3065"/>
                <a:gd name="T43" fmla="*/ 0 h 2646"/>
                <a:gd name="T44" fmla="*/ 0 w 3065"/>
                <a:gd name="T45" fmla="*/ 0 h 2646"/>
                <a:gd name="T46" fmla="*/ 0 w 3065"/>
                <a:gd name="T47" fmla="*/ 0 h 2646"/>
                <a:gd name="T48" fmla="*/ 0 w 3065"/>
                <a:gd name="T49" fmla="*/ 0 h 2646"/>
                <a:gd name="T50" fmla="*/ 0 w 3065"/>
                <a:gd name="T51" fmla="*/ 0 h 2646"/>
                <a:gd name="T52" fmla="*/ 0 w 3065"/>
                <a:gd name="T53" fmla="*/ 0 h 2646"/>
                <a:gd name="T54" fmla="*/ 0 w 3065"/>
                <a:gd name="T55" fmla="*/ 0 h 2646"/>
                <a:gd name="T56" fmla="*/ 0 w 3065"/>
                <a:gd name="T57" fmla="*/ 0 h 2646"/>
                <a:gd name="T58" fmla="*/ 0 w 3065"/>
                <a:gd name="T59" fmla="*/ 0 h 2646"/>
                <a:gd name="T60" fmla="*/ 0 w 3065"/>
                <a:gd name="T61" fmla="*/ 0 h 2646"/>
                <a:gd name="T62" fmla="*/ 0 w 3065"/>
                <a:gd name="T63" fmla="*/ 0 h 2646"/>
                <a:gd name="T64" fmla="*/ 0 w 3065"/>
                <a:gd name="T65" fmla="*/ 0 h 2646"/>
                <a:gd name="T66" fmla="*/ 0 w 3065"/>
                <a:gd name="T67" fmla="*/ 0 h 2646"/>
                <a:gd name="T68" fmla="*/ 0 w 3065"/>
                <a:gd name="T69" fmla="*/ 0 h 2646"/>
                <a:gd name="T70" fmla="*/ 0 w 3065"/>
                <a:gd name="T71" fmla="*/ 0 h 2646"/>
                <a:gd name="T72" fmla="*/ 0 w 3065"/>
                <a:gd name="T73" fmla="*/ 0 h 2646"/>
                <a:gd name="T74" fmla="*/ 0 w 3065"/>
                <a:gd name="T75" fmla="*/ 0 h 2646"/>
                <a:gd name="T76" fmla="*/ 0 w 3065"/>
                <a:gd name="T77" fmla="*/ 0 h 26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065" h="2646">
                  <a:moveTo>
                    <a:pt x="1288" y="95"/>
                  </a:moveTo>
                  <a:lnTo>
                    <a:pt x="1453" y="120"/>
                  </a:lnTo>
                  <a:lnTo>
                    <a:pt x="1598" y="60"/>
                  </a:lnTo>
                  <a:lnTo>
                    <a:pt x="1823" y="60"/>
                  </a:lnTo>
                  <a:lnTo>
                    <a:pt x="1853" y="165"/>
                  </a:lnTo>
                  <a:lnTo>
                    <a:pt x="1798" y="270"/>
                  </a:lnTo>
                  <a:lnTo>
                    <a:pt x="1918" y="275"/>
                  </a:lnTo>
                  <a:lnTo>
                    <a:pt x="1993" y="230"/>
                  </a:lnTo>
                  <a:lnTo>
                    <a:pt x="2153" y="255"/>
                  </a:lnTo>
                  <a:lnTo>
                    <a:pt x="2258" y="315"/>
                  </a:lnTo>
                  <a:lnTo>
                    <a:pt x="2323" y="215"/>
                  </a:lnTo>
                  <a:lnTo>
                    <a:pt x="2293" y="110"/>
                  </a:lnTo>
                  <a:lnTo>
                    <a:pt x="2273" y="5"/>
                  </a:lnTo>
                  <a:lnTo>
                    <a:pt x="2353" y="0"/>
                  </a:lnTo>
                  <a:lnTo>
                    <a:pt x="2483" y="65"/>
                  </a:lnTo>
                  <a:lnTo>
                    <a:pt x="2723" y="185"/>
                  </a:lnTo>
                  <a:lnTo>
                    <a:pt x="2818" y="320"/>
                  </a:lnTo>
                  <a:lnTo>
                    <a:pt x="2908" y="287"/>
                  </a:lnTo>
                  <a:lnTo>
                    <a:pt x="2960" y="389"/>
                  </a:lnTo>
                  <a:lnTo>
                    <a:pt x="3058" y="381"/>
                  </a:lnTo>
                  <a:lnTo>
                    <a:pt x="3065" y="495"/>
                  </a:lnTo>
                  <a:lnTo>
                    <a:pt x="2903" y="515"/>
                  </a:lnTo>
                  <a:lnTo>
                    <a:pt x="2728" y="705"/>
                  </a:lnTo>
                  <a:lnTo>
                    <a:pt x="2828" y="930"/>
                  </a:lnTo>
                  <a:lnTo>
                    <a:pt x="2843" y="1028"/>
                  </a:lnTo>
                  <a:lnTo>
                    <a:pt x="2738" y="1095"/>
                  </a:lnTo>
                  <a:lnTo>
                    <a:pt x="2768" y="1145"/>
                  </a:lnTo>
                  <a:lnTo>
                    <a:pt x="2608" y="1265"/>
                  </a:lnTo>
                  <a:lnTo>
                    <a:pt x="2503" y="1426"/>
                  </a:lnTo>
                  <a:lnTo>
                    <a:pt x="2075" y="1588"/>
                  </a:lnTo>
                  <a:lnTo>
                    <a:pt x="2093" y="1446"/>
                  </a:lnTo>
                  <a:lnTo>
                    <a:pt x="1958" y="1531"/>
                  </a:lnTo>
                  <a:lnTo>
                    <a:pt x="1918" y="1621"/>
                  </a:lnTo>
                  <a:lnTo>
                    <a:pt x="1933" y="1701"/>
                  </a:lnTo>
                  <a:lnTo>
                    <a:pt x="1819" y="1776"/>
                  </a:lnTo>
                  <a:lnTo>
                    <a:pt x="1739" y="1920"/>
                  </a:lnTo>
                  <a:lnTo>
                    <a:pt x="1688" y="1863"/>
                  </a:lnTo>
                  <a:lnTo>
                    <a:pt x="1558" y="1938"/>
                  </a:lnTo>
                  <a:lnTo>
                    <a:pt x="1491" y="2092"/>
                  </a:lnTo>
                  <a:lnTo>
                    <a:pt x="1356" y="2071"/>
                  </a:lnTo>
                  <a:lnTo>
                    <a:pt x="1223" y="1996"/>
                  </a:lnTo>
                  <a:lnTo>
                    <a:pt x="1137" y="1908"/>
                  </a:lnTo>
                  <a:lnTo>
                    <a:pt x="998" y="1983"/>
                  </a:lnTo>
                  <a:lnTo>
                    <a:pt x="989" y="2070"/>
                  </a:lnTo>
                  <a:lnTo>
                    <a:pt x="884" y="2100"/>
                  </a:lnTo>
                  <a:lnTo>
                    <a:pt x="822" y="2166"/>
                  </a:lnTo>
                  <a:lnTo>
                    <a:pt x="854" y="2317"/>
                  </a:lnTo>
                  <a:lnTo>
                    <a:pt x="743" y="2287"/>
                  </a:lnTo>
                  <a:lnTo>
                    <a:pt x="615" y="2391"/>
                  </a:lnTo>
                  <a:lnTo>
                    <a:pt x="553" y="2211"/>
                  </a:lnTo>
                  <a:lnTo>
                    <a:pt x="474" y="2280"/>
                  </a:lnTo>
                  <a:lnTo>
                    <a:pt x="494" y="2379"/>
                  </a:lnTo>
                  <a:lnTo>
                    <a:pt x="464" y="2481"/>
                  </a:lnTo>
                  <a:lnTo>
                    <a:pt x="163" y="2551"/>
                  </a:lnTo>
                  <a:lnTo>
                    <a:pt x="98" y="2626"/>
                  </a:lnTo>
                  <a:lnTo>
                    <a:pt x="0" y="2646"/>
                  </a:lnTo>
                  <a:lnTo>
                    <a:pt x="74" y="2355"/>
                  </a:lnTo>
                  <a:lnTo>
                    <a:pt x="182" y="2284"/>
                  </a:lnTo>
                  <a:lnTo>
                    <a:pt x="279" y="2188"/>
                  </a:lnTo>
                  <a:lnTo>
                    <a:pt x="419" y="1995"/>
                  </a:lnTo>
                  <a:lnTo>
                    <a:pt x="388" y="1896"/>
                  </a:lnTo>
                  <a:lnTo>
                    <a:pt x="374" y="1779"/>
                  </a:lnTo>
                  <a:lnTo>
                    <a:pt x="308" y="1681"/>
                  </a:lnTo>
                  <a:lnTo>
                    <a:pt x="313" y="1561"/>
                  </a:lnTo>
                  <a:lnTo>
                    <a:pt x="208" y="1461"/>
                  </a:lnTo>
                  <a:lnTo>
                    <a:pt x="263" y="1381"/>
                  </a:lnTo>
                  <a:lnTo>
                    <a:pt x="448" y="1471"/>
                  </a:lnTo>
                  <a:lnTo>
                    <a:pt x="593" y="1531"/>
                  </a:lnTo>
                  <a:lnTo>
                    <a:pt x="718" y="1476"/>
                  </a:lnTo>
                  <a:lnTo>
                    <a:pt x="608" y="1416"/>
                  </a:lnTo>
                  <a:lnTo>
                    <a:pt x="510" y="1370"/>
                  </a:lnTo>
                  <a:lnTo>
                    <a:pt x="493" y="1185"/>
                  </a:lnTo>
                  <a:lnTo>
                    <a:pt x="478" y="1005"/>
                  </a:lnTo>
                  <a:lnTo>
                    <a:pt x="583" y="900"/>
                  </a:lnTo>
                  <a:lnTo>
                    <a:pt x="638" y="785"/>
                  </a:lnTo>
                  <a:lnTo>
                    <a:pt x="838" y="785"/>
                  </a:lnTo>
                  <a:lnTo>
                    <a:pt x="973" y="690"/>
                  </a:lnTo>
                  <a:lnTo>
                    <a:pt x="983" y="530"/>
                  </a:lnTo>
                  <a:lnTo>
                    <a:pt x="1078" y="395"/>
                  </a:lnTo>
                  <a:lnTo>
                    <a:pt x="1078" y="260"/>
                  </a:lnTo>
                  <a:lnTo>
                    <a:pt x="1288" y="95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8EDB3DB-3AA8-71B4-6EAD-E6A5B629C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951" y="3439863"/>
              <a:ext cx="792424" cy="649865"/>
            </a:xfrm>
            <a:custGeom>
              <a:avLst/>
              <a:gdLst>
                <a:gd name="T0" fmla="*/ 0 w 2251"/>
                <a:gd name="T1" fmla="*/ 0 h 1871"/>
                <a:gd name="T2" fmla="*/ 0 w 2251"/>
                <a:gd name="T3" fmla="*/ 0 h 1871"/>
                <a:gd name="T4" fmla="*/ 0 w 2251"/>
                <a:gd name="T5" fmla="*/ 0 h 1871"/>
                <a:gd name="T6" fmla="*/ 0 w 2251"/>
                <a:gd name="T7" fmla="*/ 0 h 1871"/>
                <a:gd name="T8" fmla="*/ 0 w 2251"/>
                <a:gd name="T9" fmla="*/ 0 h 1871"/>
                <a:gd name="T10" fmla="*/ 0 w 2251"/>
                <a:gd name="T11" fmla="*/ 0 h 1871"/>
                <a:gd name="T12" fmla="*/ 0 w 2251"/>
                <a:gd name="T13" fmla="*/ 0 h 1871"/>
                <a:gd name="T14" fmla="*/ 0 w 2251"/>
                <a:gd name="T15" fmla="*/ 0 h 1871"/>
                <a:gd name="T16" fmla="*/ 0 w 2251"/>
                <a:gd name="T17" fmla="*/ 0 h 1871"/>
                <a:gd name="T18" fmla="*/ 0 w 2251"/>
                <a:gd name="T19" fmla="*/ 0 h 1871"/>
                <a:gd name="T20" fmla="*/ 0 w 2251"/>
                <a:gd name="T21" fmla="*/ 0 h 1871"/>
                <a:gd name="T22" fmla="*/ 0 w 2251"/>
                <a:gd name="T23" fmla="*/ 0 h 1871"/>
                <a:gd name="T24" fmla="*/ 0 w 2251"/>
                <a:gd name="T25" fmla="*/ 0 h 1871"/>
                <a:gd name="T26" fmla="*/ 0 w 2251"/>
                <a:gd name="T27" fmla="*/ 0 h 1871"/>
                <a:gd name="T28" fmla="*/ 0 w 2251"/>
                <a:gd name="T29" fmla="*/ 0 h 1871"/>
                <a:gd name="T30" fmla="*/ 0 w 2251"/>
                <a:gd name="T31" fmla="*/ 0 h 1871"/>
                <a:gd name="T32" fmla="*/ 0 w 2251"/>
                <a:gd name="T33" fmla="*/ 0 h 1871"/>
                <a:gd name="T34" fmla="*/ 0 w 2251"/>
                <a:gd name="T35" fmla="*/ 0 h 1871"/>
                <a:gd name="T36" fmla="*/ 0 w 2251"/>
                <a:gd name="T37" fmla="*/ 0 h 1871"/>
                <a:gd name="T38" fmla="*/ 0 w 2251"/>
                <a:gd name="T39" fmla="*/ 0 h 1871"/>
                <a:gd name="T40" fmla="*/ 0 w 2251"/>
                <a:gd name="T41" fmla="*/ 0 h 1871"/>
                <a:gd name="T42" fmla="*/ 0 w 2251"/>
                <a:gd name="T43" fmla="*/ 0 h 1871"/>
                <a:gd name="T44" fmla="*/ 0 w 2251"/>
                <a:gd name="T45" fmla="*/ 0 h 1871"/>
                <a:gd name="T46" fmla="*/ 0 w 2251"/>
                <a:gd name="T47" fmla="*/ 0 h 1871"/>
                <a:gd name="T48" fmla="*/ 0 w 2251"/>
                <a:gd name="T49" fmla="*/ 0 h 1871"/>
                <a:gd name="T50" fmla="*/ 0 w 2251"/>
                <a:gd name="T51" fmla="*/ 0 h 1871"/>
                <a:gd name="T52" fmla="*/ 0 w 2251"/>
                <a:gd name="T53" fmla="*/ 0 h 1871"/>
                <a:gd name="T54" fmla="*/ 0 w 2251"/>
                <a:gd name="T55" fmla="*/ 0 h 1871"/>
                <a:gd name="T56" fmla="*/ 0 w 2251"/>
                <a:gd name="T57" fmla="*/ 0 h 1871"/>
                <a:gd name="T58" fmla="*/ 0 w 2251"/>
                <a:gd name="T59" fmla="*/ 0 h 1871"/>
                <a:gd name="T60" fmla="*/ 0 w 2251"/>
                <a:gd name="T61" fmla="*/ 0 h 1871"/>
                <a:gd name="T62" fmla="*/ 0 w 2251"/>
                <a:gd name="T63" fmla="*/ 0 h 187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51" h="1871">
                  <a:moveTo>
                    <a:pt x="2201" y="30"/>
                  </a:moveTo>
                  <a:lnTo>
                    <a:pt x="2221" y="175"/>
                  </a:lnTo>
                  <a:lnTo>
                    <a:pt x="2186" y="295"/>
                  </a:lnTo>
                  <a:lnTo>
                    <a:pt x="2251" y="375"/>
                  </a:lnTo>
                  <a:lnTo>
                    <a:pt x="2191" y="510"/>
                  </a:lnTo>
                  <a:lnTo>
                    <a:pt x="2096" y="645"/>
                  </a:lnTo>
                  <a:lnTo>
                    <a:pt x="1921" y="780"/>
                  </a:lnTo>
                  <a:lnTo>
                    <a:pt x="1766" y="790"/>
                  </a:lnTo>
                  <a:lnTo>
                    <a:pt x="1516" y="1047"/>
                  </a:lnTo>
                  <a:lnTo>
                    <a:pt x="1396" y="1007"/>
                  </a:lnTo>
                  <a:lnTo>
                    <a:pt x="1271" y="1047"/>
                  </a:lnTo>
                  <a:lnTo>
                    <a:pt x="1246" y="1207"/>
                  </a:lnTo>
                  <a:lnTo>
                    <a:pt x="1406" y="1262"/>
                  </a:lnTo>
                  <a:lnTo>
                    <a:pt x="1621" y="1452"/>
                  </a:lnTo>
                  <a:lnTo>
                    <a:pt x="1771" y="1592"/>
                  </a:lnTo>
                  <a:lnTo>
                    <a:pt x="1781" y="1742"/>
                  </a:lnTo>
                  <a:lnTo>
                    <a:pt x="1412" y="1557"/>
                  </a:lnTo>
                  <a:lnTo>
                    <a:pt x="1327" y="1563"/>
                  </a:lnTo>
                  <a:lnTo>
                    <a:pt x="1350" y="1666"/>
                  </a:lnTo>
                  <a:lnTo>
                    <a:pt x="1381" y="1773"/>
                  </a:lnTo>
                  <a:lnTo>
                    <a:pt x="1316" y="1871"/>
                  </a:lnTo>
                  <a:lnTo>
                    <a:pt x="1214" y="1812"/>
                  </a:lnTo>
                  <a:lnTo>
                    <a:pt x="1051" y="1788"/>
                  </a:lnTo>
                  <a:lnTo>
                    <a:pt x="973" y="1833"/>
                  </a:lnTo>
                  <a:lnTo>
                    <a:pt x="853" y="1828"/>
                  </a:lnTo>
                  <a:lnTo>
                    <a:pt x="909" y="1722"/>
                  </a:lnTo>
                  <a:lnTo>
                    <a:pt x="881" y="1617"/>
                  </a:lnTo>
                  <a:lnTo>
                    <a:pt x="659" y="1616"/>
                  </a:lnTo>
                  <a:lnTo>
                    <a:pt x="510" y="1677"/>
                  </a:lnTo>
                  <a:lnTo>
                    <a:pt x="345" y="1652"/>
                  </a:lnTo>
                  <a:lnTo>
                    <a:pt x="354" y="1577"/>
                  </a:lnTo>
                  <a:lnTo>
                    <a:pt x="510" y="1424"/>
                  </a:lnTo>
                  <a:lnTo>
                    <a:pt x="506" y="1331"/>
                  </a:lnTo>
                  <a:lnTo>
                    <a:pt x="386" y="1302"/>
                  </a:lnTo>
                  <a:lnTo>
                    <a:pt x="332" y="1188"/>
                  </a:lnTo>
                  <a:lnTo>
                    <a:pt x="346" y="977"/>
                  </a:lnTo>
                  <a:lnTo>
                    <a:pt x="227" y="1022"/>
                  </a:lnTo>
                  <a:lnTo>
                    <a:pt x="119" y="883"/>
                  </a:lnTo>
                  <a:lnTo>
                    <a:pt x="0" y="760"/>
                  </a:lnTo>
                  <a:lnTo>
                    <a:pt x="26" y="569"/>
                  </a:lnTo>
                  <a:lnTo>
                    <a:pt x="87" y="506"/>
                  </a:lnTo>
                  <a:lnTo>
                    <a:pt x="249" y="504"/>
                  </a:lnTo>
                  <a:lnTo>
                    <a:pt x="311" y="446"/>
                  </a:lnTo>
                  <a:lnTo>
                    <a:pt x="362" y="536"/>
                  </a:lnTo>
                  <a:lnTo>
                    <a:pt x="476" y="476"/>
                  </a:lnTo>
                  <a:lnTo>
                    <a:pt x="476" y="571"/>
                  </a:lnTo>
                  <a:lnTo>
                    <a:pt x="579" y="631"/>
                  </a:lnTo>
                  <a:lnTo>
                    <a:pt x="611" y="550"/>
                  </a:lnTo>
                  <a:lnTo>
                    <a:pt x="687" y="491"/>
                  </a:lnTo>
                  <a:lnTo>
                    <a:pt x="765" y="566"/>
                  </a:lnTo>
                  <a:lnTo>
                    <a:pt x="977" y="502"/>
                  </a:lnTo>
                  <a:lnTo>
                    <a:pt x="1077" y="487"/>
                  </a:lnTo>
                  <a:lnTo>
                    <a:pt x="1171" y="330"/>
                  </a:lnTo>
                  <a:lnTo>
                    <a:pt x="1345" y="377"/>
                  </a:lnTo>
                  <a:lnTo>
                    <a:pt x="1451" y="435"/>
                  </a:lnTo>
                  <a:lnTo>
                    <a:pt x="1471" y="527"/>
                  </a:lnTo>
                  <a:lnTo>
                    <a:pt x="1561" y="541"/>
                  </a:lnTo>
                  <a:lnTo>
                    <a:pt x="1586" y="430"/>
                  </a:lnTo>
                  <a:lnTo>
                    <a:pt x="1711" y="451"/>
                  </a:lnTo>
                  <a:lnTo>
                    <a:pt x="1846" y="400"/>
                  </a:lnTo>
                  <a:lnTo>
                    <a:pt x="1861" y="280"/>
                  </a:lnTo>
                  <a:lnTo>
                    <a:pt x="1891" y="145"/>
                  </a:lnTo>
                  <a:lnTo>
                    <a:pt x="1966" y="70"/>
                  </a:lnTo>
                  <a:lnTo>
                    <a:pt x="2086" y="0"/>
                  </a:lnTo>
                  <a:lnTo>
                    <a:pt x="2201" y="3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733B6CFF-3165-1911-3222-427639187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426" y="3069752"/>
              <a:ext cx="665635" cy="1082529"/>
            </a:xfrm>
            <a:custGeom>
              <a:avLst/>
              <a:gdLst>
                <a:gd name="T0" fmla="*/ 0 w 1891"/>
                <a:gd name="T1" fmla="*/ 0 h 3116"/>
                <a:gd name="T2" fmla="*/ 0 w 1891"/>
                <a:gd name="T3" fmla="*/ 0 h 3116"/>
                <a:gd name="T4" fmla="*/ 0 w 1891"/>
                <a:gd name="T5" fmla="*/ 0 h 3116"/>
                <a:gd name="T6" fmla="*/ 0 w 1891"/>
                <a:gd name="T7" fmla="*/ 0 h 3116"/>
                <a:gd name="T8" fmla="*/ 0 w 1891"/>
                <a:gd name="T9" fmla="*/ 0 h 3116"/>
                <a:gd name="T10" fmla="*/ 0 w 1891"/>
                <a:gd name="T11" fmla="*/ 0 h 3116"/>
                <a:gd name="T12" fmla="*/ 0 w 1891"/>
                <a:gd name="T13" fmla="*/ 0 h 3116"/>
                <a:gd name="T14" fmla="*/ 0 w 1891"/>
                <a:gd name="T15" fmla="*/ 0 h 3116"/>
                <a:gd name="T16" fmla="*/ 0 w 1891"/>
                <a:gd name="T17" fmla="*/ 0 h 3116"/>
                <a:gd name="T18" fmla="*/ 0 w 1891"/>
                <a:gd name="T19" fmla="*/ 0 h 3116"/>
                <a:gd name="T20" fmla="*/ 0 w 1891"/>
                <a:gd name="T21" fmla="*/ 0 h 3116"/>
                <a:gd name="T22" fmla="*/ 0 w 1891"/>
                <a:gd name="T23" fmla="*/ 0 h 3116"/>
                <a:gd name="T24" fmla="*/ 0 w 1891"/>
                <a:gd name="T25" fmla="*/ 0 h 3116"/>
                <a:gd name="T26" fmla="*/ 0 w 1891"/>
                <a:gd name="T27" fmla="*/ 0 h 3116"/>
                <a:gd name="T28" fmla="*/ 0 w 1891"/>
                <a:gd name="T29" fmla="*/ 0 h 3116"/>
                <a:gd name="T30" fmla="*/ 0 w 1891"/>
                <a:gd name="T31" fmla="*/ 0 h 3116"/>
                <a:gd name="T32" fmla="*/ 0 w 1891"/>
                <a:gd name="T33" fmla="*/ 0 h 3116"/>
                <a:gd name="T34" fmla="*/ 0 w 1891"/>
                <a:gd name="T35" fmla="*/ 0 h 3116"/>
                <a:gd name="T36" fmla="*/ 0 w 1891"/>
                <a:gd name="T37" fmla="*/ 0 h 3116"/>
                <a:gd name="T38" fmla="*/ 0 w 1891"/>
                <a:gd name="T39" fmla="*/ 0 h 3116"/>
                <a:gd name="T40" fmla="*/ 0 w 1891"/>
                <a:gd name="T41" fmla="*/ 0 h 3116"/>
                <a:gd name="T42" fmla="*/ 0 w 1891"/>
                <a:gd name="T43" fmla="*/ 0 h 3116"/>
                <a:gd name="T44" fmla="*/ 0 w 1891"/>
                <a:gd name="T45" fmla="*/ 0 h 3116"/>
                <a:gd name="T46" fmla="*/ 0 w 1891"/>
                <a:gd name="T47" fmla="*/ 0 h 3116"/>
                <a:gd name="T48" fmla="*/ 0 w 1891"/>
                <a:gd name="T49" fmla="*/ 0 h 3116"/>
                <a:gd name="T50" fmla="*/ 0 w 1891"/>
                <a:gd name="T51" fmla="*/ 0 h 3116"/>
                <a:gd name="T52" fmla="*/ 0 w 1891"/>
                <a:gd name="T53" fmla="*/ 0 h 3116"/>
                <a:gd name="T54" fmla="*/ 0 w 1891"/>
                <a:gd name="T55" fmla="*/ 0 h 3116"/>
                <a:gd name="T56" fmla="*/ 0 w 1891"/>
                <a:gd name="T57" fmla="*/ 0 h 3116"/>
                <a:gd name="T58" fmla="*/ 0 w 1891"/>
                <a:gd name="T59" fmla="*/ 0 h 3116"/>
                <a:gd name="T60" fmla="*/ 0 w 1891"/>
                <a:gd name="T61" fmla="*/ 0 h 3116"/>
                <a:gd name="T62" fmla="*/ 0 w 1891"/>
                <a:gd name="T63" fmla="*/ 0 h 3116"/>
                <a:gd name="T64" fmla="*/ 0 w 1891"/>
                <a:gd name="T65" fmla="*/ 0 h 3116"/>
                <a:gd name="T66" fmla="*/ 0 w 1891"/>
                <a:gd name="T67" fmla="*/ 0 h 3116"/>
                <a:gd name="T68" fmla="*/ 0 w 1891"/>
                <a:gd name="T69" fmla="*/ 0 h 3116"/>
                <a:gd name="T70" fmla="*/ 0 w 1891"/>
                <a:gd name="T71" fmla="*/ 0 h 3116"/>
                <a:gd name="T72" fmla="*/ 0 w 1891"/>
                <a:gd name="T73" fmla="*/ 0 h 3116"/>
                <a:gd name="T74" fmla="*/ 0 w 1891"/>
                <a:gd name="T75" fmla="*/ 0 h 3116"/>
                <a:gd name="T76" fmla="*/ 0 w 1891"/>
                <a:gd name="T77" fmla="*/ 0 h 3116"/>
                <a:gd name="T78" fmla="*/ 0 w 1891"/>
                <a:gd name="T79" fmla="*/ 0 h 3116"/>
                <a:gd name="T80" fmla="*/ 0 w 1891"/>
                <a:gd name="T81" fmla="*/ 0 h 3116"/>
                <a:gd name="T82" fmla="*/ 0 w 1891"/>
                <a:gd name="T83" fmla="*/ 0 h 31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891" h="3116">
                  <a:moveTo>
                    <a:pt x="879" y="3116"/>
                  </a:moveTo>
                  <a:lnTo>
                    <a:pt x="1050" y="3042"/>
                  </a:lnTo>
                  <a:lnTo>
                    <a:pt x="1150" y="2882"/>
                  </a:lnTo>
                  <a:lnTo>
                    <a:pt x="1495" y="2897"/>
                  </a:lnTo>
                  <a:lnTo>
                    <a:pt x="1680" y="2847"/>
                  </a:lnTo>
                  <a:lnTo>
                    <a:pt x="1590" y="2566"/>
                  </a:lnTo>
                  <a:lnTo>
                    <a:pt x="1588" y="2354"/>
                  </a:lnTo>
                  <a:lnTo>
                    <a:pt x="1545" y="2276"/>
                  </a:lnTo>
                  <a:lnTo>
                    <a:pt x="1605" y="2176"/>
                  </a:lnTo>
                  <a:lnTo>
                    <a:pt x="1464" y="2125"/>
                  </a:lnTo>
                  <a:lnTo>
                    <a:pt x="1465" y="2038"/>
                  </a:lnTo>
                  <a:lnTo>
                    <a:pt x="1359" y="1981"/>
                  </a:lnTo>
                  <a:lnTo>
                    <a:pt x="1345" y="1843"/>
                  </a:lnTo>
                  <a:lnTo>
                    <a:pt x="1410" y="1796"/>
                  </a:lnTo>
                  <a:lnTo>
                    <a:pt x="1440" y="1706"/>
                  </a:lnTo>
                  <a:lnTo>
                    <a:pt x="1360" y="1591"/>
                  </a:lnTo>
                  <a:lnTo>
                    <a:pt x="1150" y="1499"/>
                  </a:lnTo>
                  <a:lnTo>
                    <a:pt x="1060" y="1409"/>
                  </a:lnTo>
                  <a:lnTo>
                    <a:pt x="1120" y="1244"/>
                  </a:lnTo>
                  <a:lnTo>
                    <a:pt x="1215" y="1269"/>
                  </a:lnTo>
                  <a:lnTo>
                    <a:pt x="1270" y="1214"/>
                  </a:lnTo>
                  <a:lnTo>
                    <a:pt x="1230" y="1134"/>
                  </a:lnTo>
                  <a:lnTo>
                    <a:pt x="1320" y="1104"/>
                  </a:lnTo>
                  <a:lnTo>
                    <a:pt x="1450" y="1134"/>
                  </a:lnTo>
                  <a:lnTo>
                    <a:pt x="1495" y="1049"/>
                  </a:lnTo>
                  <a:lnTo>
                    <a:pt x="1396" y="924"/>
                  </a:lnTo>
                  <a:lnTo>
                    <a:pt x="1303" y="942"/>
                  </a:lnTo>
                  <a:lnTo>
                    <a:pt x="1150" y="774"/>
                  </a:lnTo>
                  <a:lnTo>
                    <a:pt x="1075" y="794"/>
                  </a:lnTo>
                  <a:lnTo>
                    <a:pt x="1065" y="704"/>
                  </a:lnTo>
                  <a:lnTo>
                    <a:pt x="1090" y="592"/>
                  </a:lnTo>
                  <a:lnTo>
                    <a:pt x="1260" y="493"/>
                  </a:lnTo>
                  <a:lnTo>
                    <a:pt x="1173" y="420"/>
                  </a:lnTo>
                  <a:lnTo>
                    <a:pt x="1215" y="358"/>
                  </a:lnTo>
                  <a:lnTo>
                    <a:pt x="1330" y="443"/>
                  </a:lnTo>
                  <a:lnTo>
                    <a:pt x="1305" y="524"/>
                  </a:lnTo>
                  <a:lnTo>
                    <a:pt x="1375" y="569"/>
                  </a:lnTo>
                  <a:lnTo>
                    <a:pt x="1495" y="493"/>
                  </a:lnTo>
                  <a:lnTo>
                    <a:pt x="1455" y="428"/>
                  </a:lnTo>
                  <a:lnTo>
                    <a:pt x="1545" y="428"/>
                  </a:lnTo>
                  <a:lnTo>
                    <a:pt x="1585" y="524"/>
                  </a:lnTo>
                  <a:lnTo>
                    <a:pt x="1635" y="599"/>
                  </a:lnTo>
                  <a:lnTo>
                    <a:pt x="1755" y="669"/>
                  </a:lnTo>
                  <a:lnTo>
                    <a:pt x="1770" y="539"/>
                  </a:lnTo>
                  <a:lnTo>
                    <a:pt x="1855" y="503"/>
                  </a:lnTo>
                  <a:lnTo>
                    <a:pt x="1891" y="234"/>
                  </a:lnTo>
                  <a:lnTo>
                    <a:pt x="1657" y="163"/>
                  </a:lnTo>
                  <a:lnTo>
                    <a:pt x="1584" y="205"/>
                  </a:lnTo>
                  <a:lnTo>
                    <a:pt x="1398" y="92"/>
                  </a:lnTo>
                  <a:lnTo>
                    <a:pt x="1359" y="6"/>
                  </a:lnTo>
                  <a:lnTo>
                    <a:pt x="1210" y="59"/>
                  </a:lnTo>
                  <a:lnTo>
                    <a:pt x="1075" y="68"/>
                  </a:lnTo>
                  <a:lnTo>
                    <a:pt x="990" y="0"/>
                  </a:lnTo>
                  <a:lnTo>
                    <a:pt x="949" y="70"/>
                  </a:lnTo>
                  <a:lnTo>
                    <a:pt x="1005" y="148"/>
                  </a:lnTo>
                  <a:lnTo>
                    <a:pt x="1090" y="268"/>
                  </a:lnTo>
                  <a:lnTo>
                    <a:pt x="1063" y="388"/>
                  </a:lnTo>
                  <a:lnTo>
                    <a:pt x="1149" y="509"/>
                  </a:lnTo>
                  <a:lnTo>
                    <a:pt x="960" y="614"/>
                  </a:lnTo>
                  <a:lnTo>
                    <a:pt x="909" y="729"/>
                  </a:lnTo>
                  <a:lnTo>
                    <a:pt x="1018" y="856"/>
                  </a:lnTo>
                  <a:lnTo>
                    <a:pt x="1045" y="959"/>
                  </a:lnTo>
                  <a:lnTo>
                    <a:pt x="960" y="969"/>
                  </a:lnTo>
                  <a:lnTo>
                    <a:pt x="939" y="1034"/>
                  </a:lnTo>
                  <a:lnTo>
                    <a:pt x="960" y="1119"/>
                  </a:lnTo>
                  <a:lnTo>
                    <a:pt x="975" y="1240"/>
                  </a:lnTo>
                  <a:lnTo>
                    <a:pt x="939" y="1359"/>
                  </a:lnTo>
                  <a:lnTo>
                    <a:pt x="1005" y="1438"/>
                  </a:lnTo>
                  <a:lnTo>
                    <a:pt x="944" y="1576"/>
                  </a:lnTo>
                  <a:lnTo>
                    <a:pt x="853" y="1709"/>
                  </a:lnTo>
                  <a:lnTo>
                    <a:pt x="678" y="1844"/>
                  </a:lnTo>
                  <a:lnTo>
                    <a:pt x="519" y="1856"/>
                  </a:lnTo>
                  <a:lnTo>
                    <a:pt x="268" y="2111"/>
                  </a:lnTo>
                  <a:lnTo>
                    <a:pt x="151" y="2071"/>
                  </a:lnTo>
                  <a:lnTo>
                    <a:pt x="25" y="2111"/>
                  </a:lnTo>
                  <a:lnTo>
                    <a:pt x="0" y="2272"/>
                  </a:lnTo>
                  <a:lnTo>
                    <a:pt x="160" y="2326"/>
                  </a:lnTo>
                  <a:lnTo>
                    <a:pt x="355" y="2498"/>
                  </a:lnTo>
                  <a:lnTo>
                    <a:pt x="526" y="2658"/>
                  </a:lnTo>
                  <a:lnTo>
                    <a:pt x="534" y="2807"/>
                  </a:lnTo>
                  <a:lnTo>
                    <a:pt x="629" y="2942"/>
                  </a:lnTo>
                  <a:lnTo>
                    <a:pt x="719" y="2907"/>
                  </a:lnTo>
                  <a:lnTo>
                    <a:pt x="774" y="3012"/>
                  </a:lnTo>
                  <a:lnTo>
                    <a:pt x="869" y="3002"/>
                  </a:lnTo>
                  <a:lnTo>
                    <a:pt x="879" y="3116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06E6305B-49BB-0B36-3800-EDB8A7E5C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020" y="2399037"/>
              <a:ext cx="517717" cy="622064"/>
            </a:xfrm>
            <a:custGeom>
              <a:avLst/>
              <a:gdLst>
                <a:gd name="T0" fmla="*/ 0 w 1471"/>
                <a:gd name="T1" fmla="*/ 0 h 1788"/>
                <a:gd name="T2" fmla="*/ 0 w 1471"/>
                <a:gd name="T3" fmla="*/ 0 h 1788"/>
                <a:gd name="T4" fmla="*/ 0 w 1471"/>
                <a:gd name="T5" fmla="*/ 0 h 1788"/>
                <a:gd name="T6" fmla="*/ 0 w 1471"/>
                <a:gd name="T7" fmla="*/ 0 h 1788"/>
                <a:gd name="T8" fmla="*/ 0 w 1471"/>
                <a:gd name="T9" fmla="*/ 0 h 1788"/>
                <a:gd name="T10" fmla="*/ 0 w 1471"/>
                <a:gd name="T11" fmla="*/ 0 h 1788"/>
                <a:gd name="T12" fmla="*/ 0 w 1471"/>
                <a:gd name="T13" fmla="*/ 0 h 1788"/>
                <a:gd name="T14" fmla="*/ 0 w 1471"/>
                <a:gd name="T15" fmla="*/ 0 h 1788"/>
                <a:gd name="T16" fmla="*/ 0 w 1471"/>
                <a:gd name="T17" fmla="*/ 0 h 1788"/>
                <a:gd name="T18" fmla="*/ 0 w 1471"/>
                <a:gd name="T19" fmla="*/ 0 h 1788"/>
                <a:gd name="T20" fmla="*/ 0 w 1471"/>
                <a:gd name="T21" fmla="*/ 0 h 1788"/>
                <a:gd name="T22" fmla="*/ 0 w 1471"/>
                <a:gd name="T23" fmla="*/ 0 h 1788"/>
                <a:gd name="T24" fmla="*/ 0 w 1471"/>
                <a:gd name="T25" fmla="*/ 0 h 1788"/>
                <a:gd name="T26" fmla="*/ 0 w 1471"/>
                <a:gd name="T27" fmla="*/ 0 h 1788"/>
                <a:gd name="T28" fmla="*/ 0 w 1471"/>
                <a:gd name="T29" fmla="*/ 0 h 1788"/>
                <a:gd name="T30" fmla="*/ 0 w 1471"/>
                <a:gd name="T31" fmla="*/ 0 h 1788"/>
                <a:gd name="T32" fmla="*/ 0 w 1471"/>
                <a:gd name="T33" fmla="*/ 0 h 1788"/>
                <a:gd name="T34" fmla="*/ 0 w 1471"/>
                <a:gd name="T35" fmla="*/ 0 h 1788"/>
                <a:gd name="T36" fmla="*/ 0 w 1471"/>
                <a:gd name="T37" fmla="*/ 0 h 1788"/>
                <a:gd name="T38" fmla="*/ 0 w 1471"/>
                <a:gd name="T39" fmla="*/ 0 h 1788"/>
                <a:gd name="T40" fmla="*/ 0 w 1471"/>
                <a:gd name="T41" fmla="*/ 0 h 1788"/>
                <a:gd name="T42" fmla="*/ 0 w 1471"/>
                <a:gd name="T43" fmla="*/ 0 h 1788"/>
                <a:gd name="T44" fmla="*/ 0 w 1471"/>
                <a:gd name="T45" fmla="*/ 0 h 1788"/>
                <a:gd name="T46" fmla="*/ 0 w 1471"/>
                <a:gd name="T47" fmla="*/ 0 h 1788"/>
                <a:gd name="T48" fmla="*/ 0 w 1471"/>
                <a:gd name="T49" fmla="*/ 0 h 1788"/>
                <a:gd name="T50" fmla="*/ 0 w 1471"/>
                <a:gd name="T51" fmla="*/ 0 h 1788"/>
                <a:gd name="T52" fmla="*/ 0 w 1471"/>
                <a:gd name="T53" fmla="*/ 0 h 1788"/>
                <a:gd name="T54" fmla="*/ 0 w 1471"/>
                <a:gd name="T55" fmla="*/ 0 h 1788"/>
                <a:gd name="T56" fmla="*/ 0 w 1471"/>
                <a:gd name="T57" fmla="*/ 0 h 1788"/>
                <a:gd name="T58" fmla="*/ 0 w 1471"/>
                <a:gd name="T59" fmla="*/ 0 h 1788"/>
                <a:gd name="T60" fmla="*/ 0 w 1471"/>
                <a:gd name="T61" fmla="*/ 0 h 1788"/>
                <a:gd name="T62" fmla="*/ 0 w 1471"/>
                <a:gd name="T63" fmla="*/ 0 h 1788"/>
                <a:gd name="T64" fmla="*/ 0 w 1471"/>
                <a:gd name="T65" fmla="*/ 0 h 1788"/>
                <a:gd name="T66" fmla="*/ 0 w 1471"/>
                <a:gd name="T67" fmla="*/ 0 h 1788"/>
                <a:gd name="T68" fmla="*/ 0 w 1471"/>
                <a:gd name="T69" fmla="*/ 0 h 1788"/>
                <a:gd name="T70" fmla="*/ 0 w 1471"/>
                <a:gd name="T71" fmla="*/ 0 h 1788"/>
                <a:gd name="T72" fmla="*/ 0 w 1471"/>
                <a:gd name="T73" fmla="*/ 0 h 1788"/>
                <a:gd name="T74" fmla="*/ 0 w 1471"/>
                <a:gd name="T75" fmla="*/ 0 h 1788"/>
                <a:gd name="T76" fmla="*/ 0 w 1471"/>
                <a:gd name="T77" fmla="*/ 0 h 1788"/>
                <a:gd name="T78" fmla="*/ 0 w 1471"/>
                <a:gd name="T79" fmla="*/ 0 h 1788"/>
                <a:gd name="T80" fmla="*/ 0 w 1471"/>
                <a:gd name="T81" fmla="*/ 0 h 1788"/>
                <a:gd name="T82" fmla="*/ 0 w 1471"/>
                <a:gd name="T83" fmla="*/ 0 h 1788"/>
                <a:gd name="T84" fmla="*/ 0 w 1471"/>
                <a:gd name="T85" fmla="*/ 0 h 1788"/>
                <a:gd name="T86" fmla="*/ 0 w 1471"/>
                <a:gd name="T87" fmla="*/ 0 h 1788"/>
                <a:gd name="T88" fmla="*/ 0 w 1471"/>
                <a:gd name="T89" fmla="*/ 0 h 178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471" h="1788">
                  <a:moveTo>
                    <a:pt x="33" y="543"/>
                  </a:moveTo>
                  <a:lnTo>
                    <a:pt x="196" y="498"/>
                  </a:lnTo>
                  <a:lnTo>
                    <a:pt x="332" y="574"/>
                  </a:lnTo>
                  <a:lnTo>
                    <a:pt x="347" y="711"/>
                  </a:lnTo>
                  <a:lnTo>
                    <a:pt x="514" y="619"/>
                  </a:lnTo>
                  <a:lnTo>
                    <a:pt x="646" y="624"/>
                  </a:lnTo>
                  <a:lnTo>
                    <a:pt x="740" y="679"/>
                  </a:lnTo>
                  <a:lnTo>
                    <a:pt x="816" y="573"/>
                  </a:lnTo>
                  <a:lnTo>
                    <a:pt x="828" y="456"/>
                  </a:lnTo>
                  <a:lnTo>
                    <a:pt x="997" y="468"/>
                  </a:lnTo>
                  <a:lnTo>
                    <a:pt x="1022" y="368"/>
                  </a:lnTo>
                  <a:lnTo>
                    <a:pt x="1087" y="262"/>
                  </a:lnTo>
                  <a:lnTo>
                    <a:pt x="1172" y="292"/>
                  </a:lnTo>
                  <a:lnTo>
                    <a:pt x="1221" y="290"/>
                  </a:lnTo>
                  <a:lnTo>
                    <a:pt x="1206" y="137"/>
                  </a:lnTo>
                  <a:lnTo>
                    <a:pt x="1143" y="111"/>
                  </a:lnTo>
                  <a:lnTo>
                    <a:pt x="1113" y="65"/>
                  </a:lnTo>
                  <a:lnTo>
                    <a:pt x="1110" y="42"/>
                  </a:lnTo>
                  <a:lnTo>
                    <a:pt x="1141" y="38"/>
                  </a:lnTo>
                  <a:lnTo>
                    <a:pt x="1147" y="18"/>
                  </a:lnTo>
                  <a:lnTo>
                    <a:pt x="1153" y="2"/>
                  </a:lnTo>
                  <a:lnTo>
                    <a:pt x="1170" y="0"/>
                  </a:lnTo>
                  <a:lnTo>
                    <a:pt x="1206" y="39"/>
                  </a:lnTo>
                  <a:lnTo>
                    <a:pt x="1339" y="149"/>
                  </a:lnTo>
                  <a:lnTo>
                    <a:pt x="1317" y="197"/>
                  </a:lnTo>
                  <a:lnTo>
                    <a:pt x="1298" y="242"/>
                  </a:lnTo>
                  <a:lnTo>
                    <a:pt x="1471" y="346"/>
                  </a:lnTo>
                  <a:lnTo>
                    <a:pt x="1417" y="460"/>
                  </a:lnTo>
                  <a:lnTo>
                    <a:pt x="1299" y="562"/>
                  </a:lnTo>
                  <a:lnTo>
                    <a:pt x="1221" y="744"/>
                  </a:lnTo>
                  <a:lnTo>
                    <a:pt x="1283" y="1099"/>
                  </a:lnTo>
                  <a:lnTo>
                    <a:pt x="1266" y="1151"/>
                  </a:lnTo>
                  <a:lnTo>
                    <a:pt x="1194" y="1181"/>
                  </a:lnTo>
                  <a:lnTo>
                    <a:pt x="1206" y="1263"/>
                  </a:lnTo>
                  <a:lnTo>
                    <a:pt x="1159" y="1296"/>
                  </a:lnTo>
                  <a:lnTo>
                    <a:pt x="1197" y="1329"/>
                  </a:lnTo>
                  <a:lnTo>
                    <a:pt x="1249" y="1304"/>
                  </a:lnTo>
                  <a:lnTo>
                    <a:pt x="1296" y="1373"/>
                  </a:lnTo>
                  <a:lnTo>
                    <a:pt x="1351" y="1328"/>
                  </a:lnTo>
                  <a:lnTo>
                    <a:pt x="1433" y="1449"/>
                  </a:lnTo>
                  <a:lnTo>
                    <a:pt x="1429" y="1568"/>
                  </a:lnTo>
                  <a:lnTo>
                    <a:pt x="1342" y="1748"/>
                  </a:lnTo>
                  <a:lnTo>
                    <a:pt x="1205" y="1734"/>
                  </a:lnTo>
                  <a:lnTo>
                    <a:pt x="1133" y="1788"/>
                  </a:lnTo>
                  <a:lnTo>
                    <a:pt x="1132" y="1625"/>
                  </a:lnTo>
                  <a:lnTo>
                    <a:pt x="1102" y="1489"/>
                  </a:lnTo>
                  <a:lnTo>
                    <a:pt x="1027" y="1585"/>
                  </a:lnTo>
                  <a:lnTo>
                    <a:pt x="932" y="1630"/>
                  </a:lnTo>
                  <a:lnTo>
                    <a:pt x="887" y="1540"/>
                  </a:lnTo>
                  <a:lnTo>
                    <a:pt x="787" y="1570"/>
                  </a:lnTo>
                  <a:lnTo>
                    <a:pt x="740" y="1704"/>
                  </a:lnTo>
                  <a:lnTo>
                    <a:pt x="667" y="1685"/>
                  </a:lnTo>
                  <a:lnTo>
                    <a:pt x="691" y="1535"/>
                  </a:lnTo>
                  <a:lnTo>
                    <a:pt x="631" y="1400"/>
                  </a:lnTo>
                  <a:lnTo>
                    <a:pt x="485" y="1295"/>
                  </a:lnTo>
                  <a:lnTo>
                    <a:pt x="497" y="1090"/>
                  </a:lnTo>
                  <a:lnTo>
                    <a:pt x="436" y="1012"/>
                  </a:lnTo>
                  <a:lnTo>
                    <a:pt x="440" y="880"/>
                  </a:lnTo>
                  <a:lnTo>
                    <a:pt x="307" y="904"/>
                  </a:lnTo>
                  <a:lnTo>
                    <a:pt x="63" y="874"/>
                  </a:lnTo>
                  <a:lnTo>
                    <a:pt x="60" y="715"/>
                  </a:lnTo>
                  <a:lnTo>
                    <a:pt x="0" y="624"/>
                  </a:lnTo>
                  <a:lnTo>
                    <a:pt x="33" y="543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8F6ACB83-CDC9-ADE7-4985-BADA83421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766" y="5707440"/>
              <a:ext cx="781858" cy="1044301"/>
            </a:xfrm>
            <a:custGeom>
              <a:avLst/>
              <a:gdLst>
                <a:gd name="T0" fmla="*/ 0 w 2218"/>
                <a:gd name="T1" fmla="*/ 0 h 3005"/>
                <a:gd name="T2" fmla="*/ 0 w 2218"/>
                <a:gd name="T3" fmla="*/ 0 h 3005"/>
                <a:gd name="T4" fmla="*/ 0 w 2218"/>
                <a:gd name="T5" fmla="*/ 0 h 3005"/>
                <a:gd name="T6" fmla="*/ 0 w 2218"/>
                <a:gd name="T7" fmla="*/ 0 h 3005"/>
                <a:gd name="T8" fmla="*/ 0 w 2218"/>
                <a:gd name="T9" fmla="*/ 0 h 3005"/>
                <a:gd name="T10" fmla="*/ 0 w 2218"/>
                <a:gd name="T11" fmla="*/ 0 h 3005"/>
                <a:gd name="T12" fmla="*/ 0 w 2218"/>
                <a:gd name="T13" fmla="*/ 0 h 3005"/>
                <a:gd name="T14" fmla="*/ 0 w 2218"/>
                <a:gd name="T15" fmla="*/ 0 h 3005"/>
                <a:gd name="T16" fmla="*/ 0 w 2218"/>
                <a:gd name="T17" fmla="*/ 0 h 3005"/>
                <a:gd name="T18" fmla="*/ 0 w 2218"/>
                <a:gd name="T19" fmla="*/ 0 h 3005"/>
                <a:gd name="T20" fmla="*/ 0 w 2218"/>
                <a:gd name="T21" fmla="*/ 0 h 3005"/>
                <a:gd name="T22" fmla="*/ 0 w 2218"/>
                <a:gd name="T23" fmla="*/ 0 h 3005"/>
                <a:gd name="T24" fmla="*/ 0 w 2218"/>
                <a:gd name="T25" fmla="*/ 0 h 3005"/>
                <a:gd name="T26" fmla="*/ 0 w 2218"/>
                <a:gd name="T27" fmla="*/ 0 h 3005"/>
                <a:gd name="T28" fmla="*/ 0 w 2218"/>
                <a:gd name="T29" fmla="*/ 0 h 3005"/>
                <a:gd name="T30" fmla="*/ 0 w 2218"/>
                <a:gd name="T31" fmla="*/ 0 h 3005"/>
                <a:gd name="T32" fmla="*/ 0 w 2218"/>
                <a:gd name="T33" fmla="*/ 0 h 3005"/>
                <a:gd name="T34" fmla="*/ 0 w 2218"/>
                <a:gd name="T35" fmla="*/ 0 h 3005"/>
                <a:gd name="T36" fmla="*/ 0 w 2218"/>
                <a:gd name="T37" fmla="*/ 0 h 3005"/>
                <a:gd name="T38" fmla="*/ 0 w 2218"/>
                <a:gd name="T39" fmla="*/ 0 h 3005"/>
                <a:gd name="T40" fmla="*/ 0 w 2218"/>
                <a:gd name="T41" fmla="*/ 0 h 3005"/>
                <a:gd name="T42" fmla="*/ 0 w 2218"/>
                <a:gd name="T43" fmla="*/ 0 h 3005"/>
                <a:gd name="T44" fmla="*/ 0 w 2218"/>
                <a:gd name="T45" fmla="*/ 0 h 3005"/>
                <a:gd name="T46" fmla="*/ 0 w 2218"/>
                <a:gd name="T47" fmla="*/ 0 h 3005"/>
                <a:gd name="T48" fmla="*/ 0 w 2218"/>
                <a:gd name="T49" fmla="*/ 0 h 3005"/>
                <a:gd name="T50" fmla="*/ 0 w 2218"/>
                <a:gd name="T51" fmla="*/ 0 h 3005"/>
                <a:gd name="T52" fmla="*/ 0 w 2218"/>
                <a:gd name="T53" fmla="*/ 0 h 3005"/>
                <a:gd name="T54" fmla="*/ 0 w 2218"/>
                <a:gd name="T55" fmla="*/ 0 h 3005"/>
                <a:gd name="T56" fmla="*/ 0 w 2218"/>
                <a:gd name="T57" fmla="*/ 0 h 3005"/>
                <a:gd name="T58" fmla="*/ 0 w 2218"/>
                <a:gd name="T59" fmla="*/ 0 h 3005"/>
                <a:gd name="T60" fmla="*/ 0 w 2218"/>
                <a:gd name="T61" fmla="*/ 0 h 3005"/>
                <a:gd name="T62" fmla="*/ 0 w 2218"/>
                <a:gd name="T63" fmla="*/ 0 h 3005"/>
                <a:gd name="T64" fmla="*/ 0 w 2218"/>
                <a:gd name="T65" fmla="*/ 0 h 3005"/>
                <a:gd name="T66" fmla="*/ 0 w 2218"/>
                <a:gd name="T67" fmla="*/ 0 h 3005"/>
                <a:gd name="T68" fmla="*/ 0 w 2218"/>
                <a:gd name="T69" fmla="*/ 0 h 30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218" h="3005">
                  <a:moveTo>
                    <a:pt x="0" y="1120"/>
                  </a:moveTo>
                  <a:lnTo>
                    <a:pt x="120" y="1210"/>
                  </a:lnTo>
                  <a:lnTo>
                    <a:pt x="120" y="1315"/>
                  </a:lnTo>
                  <a:lnTo>
                    <a:pt x="215" y="1305"/>
                  </a:lnTo>
                  <a:lnTo>
                    <a:pt x="275" y="1395"/>
                  </a:lnTo>
                  <a:lnTo>
                    <a:pt x="210" y="1455"/>
                  </a:lnTo>
                  <a:lnTo>
                    <a:pt x="345" y="1561"/>
                  </a:lnTo>
                  <a:lnTo>
                    <a:pt x="285" y="1646"/>
                  </a:lnTo>
                  <a:lnTo>
                    <a:pt x="305" y="1831"/>
                  </a:lnTo>
                  <a:lnTo>
                    <a:pt x="375" y="1856"/>
                  </a:lnTo>
                  <a:lnTo>
                    <a:pt x="495" y="1796"/>
                  </a:lnTo>
                  <a:lnTo>
                    <a:pt x="540" y="1891"/>
                  </a:lnTo>
                  <a:lnTo>
                    <a:pt x="510" y="1981"/>
                  </a:lnTo>
                  <a:lnTo>
                    <a:pt x="530" y="2111"/>
                  </a:lnTo>
                  <a:lnTo>
                    <a:pt x="450" y="2166"/>
                  </a:lnTo>
                  <a:lnTo>
                    <a:pt x="545" y="2191"/>
                  </a:lnTo>
                  <a:lnTo>
                    <a:pt x="630" y="2261"/>
                  </a:lnTo>
                  <a:lnTo>
                    <a:pt x="570" y="2351"/>
                  </a:lnTo>
                  <a:lnTo>
                    <a:pt x="470" y="2501"/>
                  </a:lnTo>
                  <a:lnTo>
                    <a:pt x="495" y="2607"/>
                  </a:lnTo>
                  <a:lnTo>
                    <a:pt x="481" y="2695"/>
                  </a:lnTo>
                  <a:lnTo>
                    <a:pt x="514" y="2800"/>
                  </a:lnTo>
                  <a:lnTo>
                    <a:pt x="465" y="2953"/>
                  </a:lnTo>
                  <a:lnTo>
                    <a:pt x="562" y="2993"/>
                  </a:lnTo>
                  <a:lnTo>
                    <a:pt x="670" y="3005"/>
                  </a:lnTo>
                  <a:lnTo>
                    <a:pt x="750" y="2937"/>
                  </a:lnTo>
                  <a:lnTo>
                    <a:pt x="930" y="2833"/>
                  </a:lnTo>
                  <a:lnTo>
                    <a:pt x="1010" y="2746"/>
                  </a:lnTo>
                  <a:lnTo>
                    <a:pt x="1026" y="2632"/>
                  </a:lnTo>
                  <a:lnTo>
                    <a:pt x="1018" y="2541"/>
                  </a:lnTo>
                  <a:lnTo>
                    <a:pt x="1086" y="2461"/>
                  </a:lnTo>
                  <a:lnTo>
                    <a:pt x="1186" y="2401"/>
                  </a:lnTo>
                  <a:lnTo>
                    <a:pt x="1334" y="2349"/>
                  </a:lnTo>
                  <a:lnTo>
                    <a:pt x="1542" y="2329"/>
                  </a:lnTo>
                  <a:lnTo>
                    <a:pt x="1498" y="2289"/>
                  </a:lnTo>
                  <a:lnTo>
                    <a:pt x="1422" y="2205"/>
                  </a:lnTo>
                  <a:lnTo>
                    <a:pt x="1486" y="2089"/>
                  </a:lnTo>
                  <a:lnTo>
                    <a:pt x="1554" y="1981"/>
                  </a:lnTo>
                  <a:lnTo>
                    <a:pt x="1650" y="1861"/>
                  </a:lnTo>
                  <a:lnTo>
                    <a:pt x="1682" y="1753"/>
                  </a:lnTo>
                  <a:lnTo>
                    <a:pt x="1810" y="1741"/>
                  </a:lnTo>
                  <a:lnTo>
                    <a:pt x="1950" y="1793"/>
                  </a:lnTo>
                  <a:lnTo>
                    <a:pt x="1966" y="1677"/>
                  </a:lnTo>
                  <a:lnTo>
                    <a:pt x="1970" y="1470"/>
                  </a:lnTo>
                  <a:lnTo>
                    <a:pt x="1902" y="1441"/>
                  </a:lnTo>
                  <a:lnTo>
                    <a:pt x="1842" y="1397"/>
                  </a:lnTo>
                  <a:lnTo>
                    <a:pt x="1874" y="1353"/>
                  </a:lnTo>
                  <a:lnTo>
                    <a:pt x="1958" y="1349"/>
                  </a:lnTo>
                  <a:lnTo>
                    <a:pt x="1954" y="1257"/>
                  </a:lnTo>
                  <a:lnTo>
                    <a:pt x="1925" y="1135"/>
                  </a:lnTo>
                  <a:lnTo>
                    <a:pt x="1893" y="945"/>
                  </a:lnTo>
                  <a:lnTo>
                    <a:pt x="1854" y="942"/>
                  </a:lnTo>
                  <a:lnTo>
                    <a:pt x="1821" y="918"/>
                  </a:lnTo>
                  <a:lnTo>
                    <a:pt x="1806" y="873"/>
                  </a:lnTo>
                  <a:lnTo>
                    <a:pt x="1830" y="834"/>
                  </a:lnTo>
                  <a:lnTo>
                    <a:pt x="1842" y="792"/>
                  </a:lnTo>
                  <a:lnTo>
                    <a:pt x="1887" y="807"/>
                  </a:lnTo>
                  <a:lnTo>
                    <a:pt x="1932" y="843"/>
                  </a:lnTo>
                  <a:lnTo>
                    <a:pt x="1947" y="750"/>
                  </a:lnTo>
                  <a:lnTo>
                    <a:pt x="2105" y="645"/>
                  </a:lnTo>
                  <a:lnTo>
                    <a:pt x="2138" y="485"/>
                  </a:lnTo>
                  <a:lnTo>
                    <a:pt x="2190" y="321"/>
                  </a:lnTo>
                  <a:lnTo>
                    <a:pt x="2218" y="161"/>
                  </a:lnTo>
                  <a:lnTo>
                    <a:pt x="2182" y="45"/>
                  </a:lnTo>
                  <a:lnTo>
                    <a:pt x="2115" y="0"/>
                  </a:lnTo>
                  <a:lnTo>
                    <a:pt x="1978" y="130"/>
                  </a:lnTo>
                  <a:lnTo>
                    <a:pt x="1798" y="120"/>
                  </a:lnTo>
                  <a:lnTo>
                    <a:pt x="1638" y="268"/>
                  </a:lnTo>
                  <a:lnTo>
                    <a:pt x="1485" y="280"/>
                  </a:lnTo>
                  <a:lnTo>
                    <a:pt x="1355" y="265"/>
                  </a:lnTo>
                  <a:lnTo>
                    <a:pt x="1205" y="495"/>
                  </a:lnTo>
                  <a:lnTo>
                    <a:pt x="1115" y="490"/>
                  </a:lnTo>
                  <a:lnTo>
                    <a:pt x="1104" y="421"/>
                  </a:lnTo>
                  <a:lnTo>
                    <a:pt x="950" y="405"/>
                  </a:lnTo>
                  <a:lnTo>
                    <a:pt x="860" y="360"/>
                  </a:lnTo>
                  <a:lnTo>
                    <a:pt x="830" y="465"/>
                  </a:lnTo>
                  <a:lnTo>
                    <a:pt x="725" y="550"/>
                  </a:lnTo>
                  <a:lnTo>
                    <a:pt x="755" y="655"/>
                  </a:lnTo>
                  <a:lnTo>
                    <a:pt x="690" y="735"/>
                  </a:lnTo>
                  <a:lnTo>
                    <a:pt x="900" y="805"/>
                  </a:lnTo>
                  <a:lnTo>
                    <a:pt x="635" y="975"/>
                  </a:lnTo>
                  <a:lnTo>
                    <a:pt x="395" y="970"/>
                  </a:lnTo>
                  <a:lnTo>
                    <a:pt x="270" y="1065"/>
                  </a:lnTo>
                  <a:lnTo>
                    <a:pt x="105" y="1035"/>
                  </a:lnTo>
                  <a:lnTo>
                    <a:pt x="0" y="1120"/>
                  </a:lnTo>
                  <a:close/>
                </a:path>
              </a:pathLst>
            </a:custGeom>
            <a:solidFill>
              <a:srgbClr val="00642E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D37A4A97-1B41-EFCE-AF7B-6A16D20C5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474" y="5851660"/>
              <a:ext cx="470172" cy="880967"/>
            </a:xfrm>
            <a:custGeom>
              <a:avLst/>
              <a:gdLst>
                <a:gd name="T0" fmla="*/ 0 w 1336"/>
                <a:gd name="T1" fmla="*/ 0 h 2535"/>
                <a:gd name="T2" fmla="*/ 0 w 1336"/>
                <a:gd name="T3" fmla="*/ 0 h 2535"/>
                <a:gd name="T4" fmla="*/ 0 w 1336"/>
                <a:gd name="T5" fmla="*/ 0 h 2535"/>
                <a:gd name="T6" fmla="*/ 0 w 1336"/>
                <a:gd name="T7" fmla="*/ 0 h 2535"/>
                <a:gd name="T8" fmla="*/ 0 w 1336"/>
                <a:gd name="T9" fmla="*/ 0 h 2535"/>
                <a:gd name="T10" fmla="*/ 0 w 1336"/>
                <a:gd name="T11" fmla="*/ 0 h 2535"/>
                <a:gd name="T12" fmla="*/ 0 w 1336"/>
                <a:gd name="T13" fmla="*/ 0 h 2535"/>
                <a:gd name="T14" fmla="*/ 0 w 1336"/>
                <a:gd name="T15" fmla="*/ 0 h 2535"/>
                <a:gd name="T16" fmla="*/ 0 w 1336"/>
                <a:gd name="T17" fmla="*/ 0 h 2535"/>
                <a:gd name="T18" fmla="*/ 0 w 1336"/>
                <a:gd name="T19" fmla="*/ 0 h 2535"/>
                <a:gd name="T20" fmla="*/ 0 w 1336"/>
                <a:gd name="T21" fmla="*/ 0 h 2535"/>
                <a:gd name="T22" fmla="*/ 0 w 1336"/>
                <a:gd name="T23" fmla="*/ 0 h 2535"/>
                <a:gd name="T24" fmla="*/ 0 w 1336"/>
                <a:gd name="T25" fmla="*/ 0 h 2535"/>
                <a:gd name="T26" fmla="*/ 0 w 1336"/>
                <a:gd name="T27" fmla="*/ 0 h 2535"/>
                <a:gd name="T28" fmla="*/ 0 w 1336"/>
                <a:gd name="T29" fmla="*/ 0 h 2535"/>
                <a:gd name="T30" fmla="*/ 0 w 1336"/>
                <a:gd name="T31" fmla="*/ 0 h 2535"/>
                <a:gd name="T32" fmla="*/ 0 w 1336"/>
                <a:gd name="T33" fmla="*/ 0 h 2535"/>
                <a:gd name="T34" fmla="*/ 0 w 1336"/>
                <a:gd name="T35" fmla="*/ 0 h 2535"/>
                <a:gd name="T36" fmla="*/ 0 w 1336"/>
                <a:gd name="T37" fmla="*/ 0 h 2535"/>
                <a:gd name="T38" fmla="*/ 0 w 1336"/>
                <a:gd name="T39" fmla="*/ 0 h 2535"/>
                <a:gd name="T40" fmla="*/ 0 w 1336"/>
                <a:gd name="T41" fmla="*/ 0 h 2535"/>
                <a:gd name="T42" fmla="*/ 0 w 1336"/>
                <a:gd name="T43" fmla="*/ 0 h 2535"/>
                <a:gd name="T44" fmla="*/ 0 w 1336"/>
                <a:gd name="T45" fmla="*/ 0 h 2535"/>
                <a:gd name="T46" fmla="*/ 0 w 1336"/>
                <a:gd name="T47" fmla="*/ 0 h 2535"/>
                <a:gd name="T48" fmla="*/ 0 w 1336"/>
                <a:gd name="T49" fmla="*/ 0 h 2535"/>
                <a:gd name="T50" fmla="*/ 0 w 1336"/>
                <a:gd name="T51" fmla="*/ 0 h 2535"/>
                <a:gd name="T52" fmla="*/ 0 w 1336"/>
                <a:gd name="T53" fmla="*/ 0 h 2535"/>
                <a:gd name="T54" fmla="*/ 0 w 1336"/>
                <a:gd name="T55" fmla="*/ 0 h 2535"/>
                <a:gd name="T56" fmla="*/ 0 w 1336"/>
                <a:gd name="T57" fmla="*/ 0 h 2535"/>
                <a:gd name="T58" fmla="*/ 0 w 1336"/>
                <a:gd name="T59" fmla="*/ 0 h 2535"/>
                <a:gd name="T60" fmla="*/ 0 w 1336"/>
                <a:gd name="T61" fmla="*/ 0 h 2535"/>
                <a:gd name="T62" fmla="*/ 0 w 1336"/>
                <a:gd name="T63" fmla="*/ 0 h 2535"/>
                <a:gd name="T64" fmla="*/ 0 w 1336"/>
                <a:gd name="T65" fmla="*/ 0 h 2535"/>
                <a:gd name="T66" fmla="*/ 0 w 1336"/>
                <a:gd name="T67" fmla="*/ 0 h 2535"/>
                <a:gd name="T68" fmla="*/ 0 w 1336"/>
                <a:gd name="T69" fmla="*/ 0 h 2535"/>
                <a:gd name="T70" fmla="*/ 0 w 1336"/>
                <a:gd name="T71" fmla="*/ 0 h 2535"/>
                <a:gd name="T72" fmla="*/ 0 w 1336"/>
                <a:gd name="T73" fmla="*/ 0 h 2535"/>
                <a:gd name="T74" fmla="*/ 0 w 1336"/>
                <a:gd name="T75" fmla="*/ 0 h 2535"/>
                <a:gd name="T76" fmla="*/ 0 w 1336"/>
                <a:gd name="T77" fmla="*/ 0 h 2535"/>
                <a:gd name="T78" fmla="*/ 0 w 1336"/>
                <a:gd name="T79" fmla="*/ 0 h 253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36" h="2535">
                  <a:moveTo>
                    <a:pt x="0" y="0"/>
                  </a:moveTo>
                  <a:lnTo>
                    <a:pt x="135" y="391"/>
                  </a:lnTo>
                  <a:lnTo>
                    <a:pt x="225" y="457"/>
                  </a:lnTo>
                  <a:lnTo>
                    <a:pt x="273" y="492"/>
                  </a:lnTo>
                  <a:lnTo>
                    <a:pt x="301" y="478"/>
                  </a:lnTo>
                  <a:lnTo>
                    <a:pt x="333" y="487"/>
                  </a:lnTo>
                  <a:lnTo>
                    <a:pt x="339" y="531"/>
                  </a:lnTo>
                  <a:lnTo>
                    <a:pt x="301" y="547"/>
                  </a:lnTo>
                  <a:lnTo>
                    <a:pt x="320" y="635"/>
                  </a:lnTo>
                  <a:lnTo>
                    <a:pt x="454" y="860"/>
                  </a:lnTo>
                  <a:lnTo>
                    <a:pt x="510" y="1145"/>
                  </a:lnTo>
                  <a:lnTo>
                    <a:pt x="683" y="1491"/>
                  </a:lnTo>
                  <a:lnTo>
                    <a:pt x="707" y="1668"/>
                  </a:lnTo>
                  <a:lnTo>
                    <a:pt x="766" y="1793"/>
                  </a:lnTo>
                  <a:lnTo>
                    <a:pt x="741" y="1881"/>
                  </a:lnTo>
                  <a:lnTo>
                    <a:pt x="861" y="2180"/>
                  </a:lnTo>
                  <a:lnTo>
                    <a:pt x="966" y="2360"/>
                  </a:lnTo>
                  <a:lnTo>
                    <a:pt x="981" y="2430"/>
                  </a:lnTo>
                  <a:lnTo>
                    <a:pt x="1171" y="2535"/>
                  </a:lnTo>
                  <a:lnTo>
                    <a:pt x="1221" y="2385"/>
                  </a:lnTo>
                  <a:lnTo>
                    <a:pt x="1186" y="2280"/>
                  </a:lnTo>
                  <a:lnTo>
                    <a:pt x="1201" y="2190"/>
                  </a:lnTo>
                  <a:lnTo>
                    <a:pt x="1176" y="2085"/>
                  </a:lnTo>
                  <a:lnTo>
                    <a:pt x="1336" y="1845"/>
                  </a:lnTo>
                  <a:lnTo>
                    <a:pt x="1252" y="1776"/>
                  </a:lnTo>
                  <a:lnTo>
                    <a:pt x="1154" y="1752"/>
                  </a:lnTo>
                  <a:lnTo>
                    <a:pt x="1236" y="1696"/>
                  </a:lnTo>
                  <a:lnTo>
                    <a:pt x="1216" y="1569"/>
                  </a:lnTo>
                  <a:lnTo>
                    <a:pt x="1246" y="1475"/>
                  </a:lnTo>
                  <a:lnTo>
                    <a:pt x="1201" y="1380"/>
                  </a:lnTo>
                  <a:lnTo>
                    <a:pt x="1081" y="1440"/>
                  </a:lnTo>
                  <a:lnTo>
                    <a:pt x="1013" y="1418"/>
                  </a:lnTo>
                  <a:lnTo>
                    <a:pt x="992" y="1232"/>
                  </a:lnTo>
                  <a:lnTo>
                    <a:pt x="1052" y="1146"/>
                  </a:lnTo>
                  <a:lnTo>
                    <a:pt x="917" y="1040"/>
                  </a:lnTo>
                  <a:lnTo>
                    <a:pt x="981" y="980"/>
                  </a:lnTo>
                  <a:lnTo>
                    <a:pt x="920" y="890"/>
                  </a:lnTo>
                  <a:lnTo>
                    <a:pt x="824" y="899"/>
                  </a:lnTo>
                  <a:lnTo>
                    <a:pt x="827" y="794"/>
                  </a:lnTo>
                  <a:lnTo>
                    <a:pt x="707" y="704"/>
                  </a:lnTo>
                  <a:lnTo>
                    <a:pt x="808" y="622"/>
                  </a:lnTo>
                  <a:lnTo>
                    <a:pt x="650" y="471"/>
                  </a:lnTo>
                  <a:lnTo>
                    <a:pt x="541" y="442"/>
                  </a:lnTo>
                  <a:lnTo>
                    <a:pt x="270" y="255"/>
                  </a:lnTo>
                  <a:lnTo>
                    <a:pt x="138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19B5BCD2-E36A-5FD2-0BBC-05EA1C7CD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8811" y="1966372"/>
              <a:ext cx="554696" cy="552559"/>
            </a:xfrm>
            <a:custGeom>
              <a:avLst/>
              <a:gdLst>
                <a:gd name="T0" fmla="*/ 0 w 1575"/>
                <a:gd name="T1" fmla="*/ 0 h 1591"/>
                <a:gd name="T2" fmla="*/ 0 w 1575"/>
                <a:gd name="T3" fmla="*/ 0 h 1591"/>
                <a:gd name="T4" fmla="*/ 0 w 1575"/>
                <a:gd name="T5" fmla="*/ 0 h 1591"/>
                <a:gd name="T6" fmla="*/ 0 w 1575"/>
                <a:gd name="T7" fmla="*/ 0 h 1591"/>
                <a:gd name="T8" fmla="*/ 0 w 1575"/>
                <a:gd name="T9" fmla="*/ 0 h 1591"/>
                <a:gd name="T10" fmla="*/ 0 w 1575"/>
                <a:gd name="T11" fmla="*/ 0 h 1591"/>
                <a:gd name="T12" fmla="*/ 0 w 1575"/>
                <a:gd name="T13" fmla="*/ 0 h 1591"/>
                <a:gd name="T14" fmla="*/ 0 w 1575"/>
                <a:gd name="T15" fmla="*/ 0 h 1591"/>
                <a:gd name="T16" fmla="*/ 0 w 1575"/>
                <a:gd name="T17" fmla="*/ 0 h 1591"/>
                <a:gd name="T18" fmla="*/ 0 w 1575"/>
                <a:gd name="T19" fmla="*/ 0 h 1591"/>
                <a:gd name="T20" fmla="*/ 0 w 1575"/>
                <a:gd name="T21" fmla="*/ 0 h 1591"/>
                <a:gd name="T22" fmla="*/ 0 w 1575"/>
                <a:gd name="T23" fmla="*/ 0 h 1591"/>
                <a:gd name="T24" fmla="*/ 0 w 1575"/>
                <a:gd name="T25" fmla="*/ 0 h 1591"/>
                <a:gd name="T26" fmla="*/ 0 w 1575"/>
                <a:gd name="T27" fmla="*/ 0 h 1591"/>
                <a:gd name="T28" fmla="*/ 0 w 1575"/>
                <a:gd name="T29" fmla="*/ 0 h 1591"/>
                <a:gd name="T30" fmla="*/ 0 w 1575"/>
                <a:gd name="T31" fmla="*/ 0 h 1591"/>
                <a:gd name="T32" fmla="*/ 0 w 1575"/>
                <a:gd name="T33" fmla="*/ 0 h 1591"/>
                <a:gd name="T34" fmla="*/ 0 w 1575"/>
                <a:gd name="T35" fmla="*/ 0 h 1591"/>
                <a:gd name="T36" fmla="*/ 0 w 1575"/>
                <a:gd name="T37" fmla="*/ 0 h 1591"/>
                <a:gd name="T38" fmla="*/ 0 w 1575"/>
                <a:gd name="T39" fmla="*/ 0 h 1591"/>
                <a:gd name="T40" fmla="*/ 0 w 1575"/>
                <a:gd name="T41" fmla="*/ 0 h 1591"/>
                <a:gd name="T42" fmla="*/ 0 w 1575"/>
                <a:gd name="T43" fmla="*/ 0 h 1591"/>
                <a:gd name="T44" fmla="*/ 0 w 1575"/>
                <a:gd name="T45" fmla="*/ 0 h 1591"/>
                <a:gd name="T46" fmla="*/ 0 w 1575"/>
                <a:gd name="T47" fmla="*/ 0 h 1591"/>
                <a:gd name="T48" fmla="*/ 0 w 1575"/>
                <a:gd name="T49" fmla="*/ 0 h 1591"/>
                <a:gd name="T50" fmla="*/ 0 w 1575"/>
                <a:gd name="T51" fmla="*/ 0 h 1591"/>
                <a:gd name="T52" fmla="*/ 0 w 1575"/>
                <a:gd name="T53" fmla="*/ 0 h 1591"/>
                <a:gd name="T54" fmla="*/ 0 w 1575"/>
                <a:gd name="T55" fmla="*/ 0 h 1591"/>
                <a:gd name="T56" fmla="*/ 0 w 1575"/>
                <a:gd name="T57" fmla="*/ 0 h 1591"/>
                <a:gd name="T58" fmla="*/ 0 w 1575"/>
                <a:gd name="T59" fmla="*/ 0 h 1591"/>
                <a:gd name="T60" fmla="*/ 0 w 1575"/>
                <a:gd name="T61" fmla="*/ 0 h 1591"/>
                <a:gd name="T62" fmla="*/ 0 w 1575"/>
                <a:gd name="T63" fmla="*/ 0 h 1591"/>
                <a:gd name="T64" fmla="*/ 0 w 1575"/>
                <a:gd name="T65" fmla="*/ 0 h 1591"/>
                <a:gd name="T66" fmla="*/ 0 w 1575"/>
                <a:gd name="T67" fmla="*/ 0 h 1591"/>
                <a:gd name="T68" fmla="*/ 0 w 1575"/>
                <a:gd name="T69" fmla="*/ 0 h 1591"/>
                <a:gd name="T70" fmla="*/ 0 w 1575"/>
                <a:gd name="T71" fmla="*/ 0 h 1591"/>
                <a:gd name="T72" fmla="*/ 0 w 1575"/>
                <a:gd name="T73" fmla="*/ 0 h 1591"/>
                <a:gd name="T74" fmla="*/ 0 w 1575"/>
                <a:gd name="T75" fmla="*/ 0 h 1591"/>
                <a:gd name="T76" fmla="*/ 0 w 1575"/>
                <a:gd name="T77" fmla="*/ 0 h 1591"/>
                <a:gd name="T78" fmla="*/ 0 w 1575"/>
                <a:gd name="T79" fmla="*/ 0 h 1591"/>
                <a:gd name="T80" fmla="*/ 0 w 1575"/>
                <a:gd name="T81" fmla="*/ 0 h 159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75" h="1591">
                  <a:moveTo>
                    <a:pt x="77" y="384"/>
                  </a:moveTo>
                  <a:lnTo>
                    <a:pt x="131" y="461"/>
                  </a:lnTo>
                  <a:lnTo>
                    <a:pt x="44" y="533"/>
                  </a:lnTo>
                  <a:lnTo>
                    <a:pt x="0" y="620"/>
                  </a:lnTo>
                  <a:lnTo>
                    <a:pt x="102" y="701"/>
                  </a:lnTo>
                  <a:lnTo>
                    <a:pt x="181" y="894"/>
                  </a:lnTo>
                  <a:lnTo>
                    <a:pt x="259" y="984"/>
                  </a:lnTo>
                  <a:lnTo>
                    <a:pt x="357" y="966"/>
                  </a:lnTo>
                  <a:lnTo>
                    <a:pt x="406" y="1019"/>
                  </a:lnTo>
                  <a:lnTo>
                    <a:pt x="459" y="1034"/>
                  </a:lnTo>
                  <a:lnTo>
                    <a:pt x="474" y="1091"/>
                  </a:lnTo>
                  <a:lnTo>
                    <a:pt x="496" y="1172"/>
                  </a:lnTo>
                  <a:lnTo>
                    <a:pt x="514" y="1181"/>
                  </a:lnTo>
                  <a:lnTo>
                    <a:pt x="513" y="1199"/>
                  </a:lnTo>
                  <a:lnTo>
                    <a:pt x="535" y="1190"/>
                  </a:lnTo>
                  <a:lnTo>
                    <a:pt x="538" y="1209"/>
                  </a:lnTo>
                  <a:lnTo>
                    <a:pt x="555" y="1224"/>
                  </a:lnTo>
                  <a:lnTo>
                    <a:pt x="562" y="1248"/>
                  </a:lnTo>
                  <a:lnTo>
                    <a:pt x="580" y="1248"/>
                  </a:lnTo>
                  <a:lnTo>
                    <a:pt x="613" y="1284"/>
                  </a:lnTo>
                  <a:lnTo>
                    <a:pt x="747" y="1394"/>
                  </a:lnTo>
                  <a:lnTo>
                    <a:pt x="708" y="1490"/>
                  </a:lnTo>
                  <a:lnTo>
                    <a:pt x="877" y="1591"/>
                  </a:lnTo>
                  <a:lnTo>
                    <a:pt x="984" y="1509"/>
                  </a:lnTo>
                  <a:lnTo>
                    <a:pt x="970" y="1399"/>
                  </a:lnTo>
                  <a:lnTo>
                    <a:pt x="986" y="1232"/>
                  </a:lnTo>
                  <a:lnTo>
                    <a:pt x="1080" y="1159"/>
                  </a:lnTo>
                  <a:lnTo>
                    <a:pt x="1255" y="1099"/>
                  </a:lnTo>
                  <a:lnTo>
                    <a:pt x="1410" y="1144"/>
                  </a:lnTo>
                  <a:lnTo>
                    <a:pt x="1485" y="1194"/>
                  </a:lnTo>
                  <a:lnTo>
                    <a:pt x="1575" y="1189"/>
                  </a:lnTo>
                  <a:lnTo>
                    <a:pt x="1500" y="1059"/>
                  </a:lnTo>
                  <a:lnTo>
                    <a:pt x="1465" y="979"/>
                  </a:lnTo>
                  <a:lnTo>
                    <a:pt x="1510" y="909"/>
                  </a:lnTo>
                  <a:lnTo>
                    <a:pt x="1465" y="814"/>
                  </a:lnTo>
                  <a:lnTo>
                    <a:pt x="1480" y="695"/>
                  </a:lnTo>
                  <a:lnTo>
                    <a:pt x="1410" y="610"/>
                  </a:lnTo>
                  <a:lnTo>
                    <a:pt x="1360" y="490"/>
                  </a:lnTo>
                  <a:lnTo>
                    <a:pt x="1285" y="425"/>
                  </a:lnTo>
                  <a:lnTo>
                    <a:pt x="1260" y="290"/>
                  </a:lnTo>
                  <a:lnTo>
                    <a:pt x="1110" y="335"/>
                  </a:lnTo>
                  <a:lnTo>
                    <a:pt x="1080" y="260"/>
                  </a:lnTo>
                  <a:lnTo>
                    <a:pt x="970" y="145"/>
                  </a:lnTo>
                  <a:lnTo>
                    <a:pt x="805" y="215"/>
                  </a:lnTo>
                  <a:lnTo>
                    <a:pt x="676" y="185"/>
                  </a:lnTo>
                  <a:lnTo>
                    <a:pt x="556" y="40"/>
                  </a:lnTo>
                  <a:lnTo>
                    <a:pt x="431" y="0"/>
                  </a:lnTo>
                  <a:lnTo>
                    <a:pt x="286" y="70"/>
                  </a:lnTo>
                  <a:lnTo>
                    <a:pt x="196" y="185"/>
                  </a:lnTo>
                  <a:lnTo>
                    <a:pt x="106" y="185"/>
                  </a:lnTo>
                  <a:lnTo>
                    <a:pt x="126" y="263"/>
                  </a:lnTo>
                  <a:lnTo>
                    <a:pt x="77" y="384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5C36522A-01E4-AE11-53D1-1FC1705C7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879" y="1219202"/>
              <a:ext cx="1241464" cy="915719"/>
            </a:xfrm>
            <a:custGeom>
              <a:avLst/>
              <a:gdLst>
                <a:gd name="T0" fmla="*/ 0 w 3525"/>
                <a:gd name="T1" fmla="*/ 0 h 2636"/>
                <a:gd name="T2" fmla="*/ 0 w 3525"/>
                <a:gd name="T3" fmla="*/ 0 h 2636"/>
                <a:gd name="T4" fmla="*/ 0 w 3525"/>
                <a:gd name="T5" fmla="*/ 0 h 2636"/>
                <a:gd name="T6" fmla="*/ 0 w 3525"/>
                <a:gd name="T7" fmla="*/ 0 h 2636"/>
                <a:gd name="T8" fmla="*/ 0 w 3525"/>
                <a:gd name="T9" fmla="*/ 0 h 2636"/>
                <a:gd name="T10" fmla="*/ 0 w 3525"/>
                <a:gd name="T11" fmla="*/ 0 h 2636"/>
                <a:gd name="T12" fmla="*/ 0 w 3525"/>
                <a:gd name="T13" fmla="*/ 0 h 2636"/>
                <a:gd name="T14" fmla="*/ 0 w 3525"/>
                <a:gd name="T15" fmla="*/ 0 h 2636"/>
                <a:gd name="T16" fmla="*/ 0 w 3525"/>
                <a:gd name="T17" fmla="*/ 0 h 2636"/>
                <a:gd name="T18" fmla="*/ 0 w 3525"/>
                <a:gd name="T19" fmla="*/ 0 h 2636"/>
                <a:gd name="T20" fmla="*/ 0 w 3525"/>
                <a:gd name="T21" fmla="*/ 0 h 2636"/>
                <a:gd name="T22" fmla="*/ 0 w 3525"/>
                <a:gd name="T23" fmla="*/ 0 h 2636"/>
                <a:gd name="T24" fmla="*/ 0 w 3525"/>
                <a:gd name="T25" fmla="*/ 0 h 2636"/>
                <a:gd name="T26" fmla="*/ 0 w 3525"/>
                <a:gd name="T27" fmla="*/ 0 h 2636"/>
                <a:gd name="T28" fmla="*/ 0 w 3525"/>
                <a:gd name="T29" fmla="*/ 0 h 2636"/>
                <a:gd name="T30" fmla="*/ 0 w 3525"/>
                <a:gd name="T31" fmla="*/ 0 h 2636"/>
                <a:gd name="T32" fmla="*/ 0 w 3525"/>
                <a:gd name="T33" fmla="*/ 0 h 2636"/>
                <a:gd name="T34" fmla="*/ 0 w 3525"/>
                <a:gd name="T35" fmla="*/ 0 h 2636"/>
                <a:gd name="T36" fmla="*/ 0 w 3525"/>
                <a:gd name="T37" fmla="*/ 0 h 2636"/>
                <a:gd name="T38" fmla="*/ 0 w 3525"/>
                <a:gd name="T39" fmla="*/ 0 h 2636"/>
                <a:gd name="T40" fmla="*/ 0 w 3525"/>
                <a:gd name="T41" fmla="*/ 0 h 2636"/>
                <a:gd name="T42" fmla="*/ 0 w 3525"/>
                <a:gd name="T43" fmla="*/ 0 h 2636"/>
                <a:gd name="T44" fmla="*/ 0 w 3525"/>
                <a:gd name="T45" fmla="*/ 0 h 2636"/>
                <a:gd name="T46" fmla="*/ 0 w 3525"/>
                <a:gd name="T47" fmla="*/ 0 h 2636"/>
                <a:gd name="T48" fmla="*/ 0 w 3525"/>
                <a:gd name="T49" fmla="*/ 0 h 2636"/>
                <a:gd name="T50" fmla="*/ 0 w 3525"/>
                <a:gd name="T51" fmla="*/ 0 h 2636"/>
                <a:gd name="T52" fmla="*/ 0 w 3525"/>
                <a:gd name="T53" fmla="*/ 0 h 2636"/>
                <a:gd name="T54" fmla="*/ 0 w 3525"/>
                <a:gd name="T55" fmla="*/ 0 h 2636"/>
                <a:gd name="T56" fmla="*/ 0 w 3525"/>
                <a:gd name="T57" fmla="*/ 0 h 2636"/>
                <a:gd name="T58" fmla="*/ 0 w 3525"/>
                <a:gd name="T59" fmla="*/ 0 h 2636"/>
                <a:gd name="T60" fmla="*/ 0 w 3525"/>
                <a:gd name="T61" fmla="*/ 0 h 2636"/>
                <a:gd name="T62" fmla="*/ 0 w 3525"/>
                <a:gd name="T63" fmla="*/ 0 h 26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525" h="2636">
                  <a:moveTo>
                    <a:pt x="1242" y="2636"/>
                  </a:moveTo>
                  <a:lnTo>
                    <a:pt x="408" y="2156"/>
                  </a:lnTo>
                  <a:lnTo>
                    <a:pt x="440" y="1785"/>
                  </a:lnTo>
                  <a:lnTo>
                    <a:pt x="363" y="1427"/>
                  </a:lnTo>
                  <a:lnTo>
                    <a:pt x="576" y="1256"/>
                  </a:lnTo>
                  <a:lnTo>
                    <a:pt x="704" y="1096"/>
                  </a:lnTo>
                  <a:lnTo>
                    <a:pt x="560" y="1032"/>
                  </a:lnTo>
                  <a:lnTo>
                    <a:pt x="557" y="827"/>
                  </a:lnTo>
                  <a:lnTo>
                    <a:pt x="456" y="852"/>
                  </a:lnTo>
                  <a:lnTo>
                    <a:pt x="364" y="776"/>
                  </a:lnTo>
                  <a:lnTo>
                    <a:pt x="254" y="626"/>
                  </a:lnTo>
                  <a:lnTo>
                    <a:pt x="0" y="581"/>
                  </a:lnTo>
                  <a:lnTo>
                    <a:pt x="29" y="416"/>
                  </a:lnTo>
                  <a:lnTo>
                    <a:pt x="184" y="316"/>
                  </a:lnTo>
                  <a:lnTo>
                    <a:pt x="329" y="146"/>
                  </a:lnTo>
                  <a:lnTo>
                    <a:pt x="644" y="102"/>
                  </a:lnTo>
                  <a:lnTo>
                    <a:pt x="917" y="0"/>
                  </a:lnTo>
                  <a:lnTo>
                    <a:pt x="1115" y="41"/>
                  </a:lnTo>
                  <a:lnTo>
                    <a:pt x="1272" y="2"/>
                  </a:lnTo>
                  <a:lnTo>
                    <a:pt x="1311" y="119"/>
                  </a:lnTo>
                  <a:lnTo>
                    <a:pt x="1904" y="526"/>
                  </a:lnTo>
                  <a:lnTo>
                    <a:pt x="1934" y="672"/>
                  </a:lnTo>
                  <a:lnTo>
                    <a:pt x="2178" y="747"/>
                  </a:lnTo>
                  <a:lnTo>
                    <a:pt x="2209" y="886"/>
                  </a:lnTo>
                  <a:lnTo>
                    <a:pt x="2564" y="842"/>
                  </a:lnTo>
                  <a:lnTo>
                    <a:pt x="2675" y="705"/>
                  </a:lnTo>
                  <a:lnTo>
                    <a:pt x="2927" y="690"/>
                  </a:lnTo>
                  <a:lnTo>
                    <a:pt x="3104" y="602"/>
                  </a:lnTo>
                  <a:lnTo>
                    <a:pt x="3215" y="675"/>
                  </a:lnTo>
                  <a:lnTo>
                    <a:pt x="3410" y="722"/>
                  </a:lnTo>
                  <a:lnTo>
                    <a:pt x="3525" y="866"/>
                  </a:lnTo>
                  <a:lnTo>
                    <a:pt x="3440" y="1118"/>
                  </a:lnTo>
                  <a:lnTo>
                    <a:pt x="3423" y="1383"/>
                  </a:lnTo>
                  <a:lnTo>
                    <a:pt x="3315" y="1412"/>
                  </a:lnTo>
                  <a:lnTo>
                    <a:pt x="3200" y="1485"/>
                  </a:lnTo>
                  <a:lnTo>
                    <a:pt x="3210" y="1632"/>
                  </a:lnTo>
                  <a:lnTo>
                    <a:pt x="3108" y="1722"/>
                  </a:lnTo>
                  <a:lnTo>
                    <a:pt x="2999" y="1706"/>
                  </a:lnTo>
                  <a:lnTo>
                    <a:pt x="2869" y="1751"/>
                  </a:lnTo>
                  <a:lnTo>
                    <a:pt x="2959" y="1936"/>
                  </a:lnTo>
                  <a:lnTo>
                    <a:pt x="2879" y="1976"/>
                  </a:lnTo>
                  <a:lnTo>
                    <a:pt x="2894" y="2101"/>
                  </a:lnTo>
                  <a:lnTo>
                    <a:pt x="3109" y="2156"/>
                  </a:lnTo>
                  <a:lnTo>
                    <a:pt x="3104" y="2311"/>
                  </a:lnTo>
                  <a:lnTo>
                    <a:pt x="3194" y="2461"/>
                  </a:lnTo>
                  <a:lnTo>
                    <a:pt x="3004" y="2566"/>
                  </a:lnTo>
                  <a:lnTo>
                    <a:pt x="2909" y="2626"/>
                  </a:lnTo>
                  <a:lnTo>
                    <a:pt x="2834" y="2581"/>
                  </a:lnTo>
                  <a:lnTo>
                    <a:pt x="2804" y="2486"/>
                  </a:lnTo>
                  <a:lnTo>
                    <a:pt x="2719" y="2491"/>
                  </a:lnTo>
                  <a:lnTo>
                    <a:pt x="2624" y="2576"/>
                  </a:lnTo>
                  <a:lnTo>
                    <a:pt x="2600" y="2442"/>
                  </a:lnTo>
                  <a:lnTo>
                    <a:pt x="2450" y="2487"/>
                  </a:lnTo>
                  <a:lnTo>
                    <a:pt x="2418" y="2408"/>
                  </a:lnTo>
                  <a:lnTo>
                    <a:pt x="2309" y="2297"/>
                  </a:lnTo>
                  <a:lnTo>
                    <a:pt x="2141" y="2366"/>
                  </a:lnTo>
                  <a:lnTo>
                    <a:pt x="2013" y="2336"/>
                  </a:lnTo>
                  <a:lnTo>
                    <a:pt x="1895" y="2190"/>
                  </a:lnTo>
                  <a:lnTo>
                    <a:pt x="1770" y="2150"/>
                  </a:lnTo>
                  <a:lnTo>
                    <a:pt x="1625" y="2222"/>
                  </a:lnTo>
                  <a:lnTo>
                    <a:pt x="1536" y="2336"/>
                  </a:lnTo>
                  <a:lnTo>
                    <a:pt x="1446" y="2337"/>
                  </a:lnTo>
                  <a:lnTo>
                    <a:pt x="1469" y="2412"/>
                  </a:lnTo>
                  <a:lnTo>
                    <a:pt x="1416" y="2532"/>
                  </a:lnTo>
                  <a:lnTo>
                    <a:pt x="1242" y="2636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F0060AA8-7BB4-E154-BD0E-D2FE1F58C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2407" y="2100169"/>
              <a:ext cx="528282" cy="547346"/>
            </a:xfrm>
            <a:custGeom>
              <a:avLst/>
              <a:gdLst>
                <a:gd name="T0" fmla="*/ 0 w 1502"/>
                <a:gd name="T1" fmla="*/ 0 h 1576"/>
                <a:gd name="T2" fmla="*/ 0 w 1502"/>
                <a:gd name="T3" fmla="*/ 0 h 1576"/>
                <a:gd name="T4" fmla="*/ 0 w 1502"/>
                <a:gd name="T5" fmla="*/ 0 h 1576"/>
                <a:gd name="T6" fmla="*/ 0 w 1502"/>
                <a:gd name="T7" fmla="*/ 0 h 1576"/>
                <a:gd name="T8" fmla="*/ 0 w 1502"/>
                <a:gd name="T9" fmla="*/ 0 h 1576"/>
                <a:gd name="T10" fmla="*/ 0 w 1502"/>
                <a:gd name="T11" fmla="*/ 0 h 1576"/>
                <a:gd name="T12" fmla="*/ 0 w 1502"/>
                <a:gd name="T13" fmla="*/ 0 h 1576"/>
                <a:gd name="T14" fmla="*/ 0 w 1502"/>
                <a:gd name="T15" fmla="*/ 0 h 1576"/>
                <a:gd name="T16" fmla="*/ 0 w 1502"/>
                <a:gd name="T17" fmla="*/ 0 h 1576"/>
                <a:gd name="T18" fmla="*/ 0 w 1502"/>
                <a:gd name="T19" fmla="*/ 0 h 1576"/>
                <a:gd name="T20" fmla="*/ 0 w 1502"/>
                <a:gd name="T21" fmla="*/ 0 h 1576"/>
                <a:gd name="T22" fmla="*/ 0 w 1502"/>
                <a:gd name="T23" fmla="*/ 0 h 1576"/>
                <a:gd name="T24" fmla="*/ 0 w 1502"/>
                <a:gd name="T25" fmla="*/ 0 h 1576"/>
                <a:gd name="T26" fmla="*/ 0 w 1502"/>
                <a:gd name="T27" fmla="*/ 0 h 1576"/>
                <a:gd name="T28" fmla="*/ 0 w 1502"/>
                <a:gd name="T29" fmla="*/ 0 h 1576"/>
                <a:gd name="T30" fmla="*/ 0 w 1502"/>
                <a:gd name="T31" fmla="*/ 0 h 1576"/>
                <a:gd name="T32" fmla="*/ 0 w 1502"/>
                <a:gd name="T33" fmla="*/ 0 h 1576"/>
                <a:gd name="T34" fmla="*/ 0 w 1502"/>
                <a:gd name="T35" fmla="*/ 0 h 1576"/>
                <a:gd name="T36" fmla="*/ 0 w 1502"/>
                <a:gd name="T37" fmla="*/ 0 h 1576"/>
                <a:gd name="T38" fmla="*/ 0 w 1502"/>
                <a:gd name="T39" fmla="*/ 0 h 1576"/>
                <a:gd name="T40" fmla="*/ 0 w 1502"/>
                <a:gd name="T41" fmla="*/ 0 h 1576"/>
                <a:gd name="T42" fmla="*/ 0 w 1502"/>
                <a:gd name="T43" fmla="*/ 0 h 1576"/>
                <a:gd name="T44" fmla="*/ 0 w 1502"/>
                <a:gd name="T45" fmla="*/ 0 h 1576"/>
                <a:gd name="T46" fmla="*/ 0 w 1502"/>
                <a:gd name="T47" fmla="*/ 0 h 1576"/>
                <a:gd name="T48" fmla="*/ 0 w 1502"/>
                <a:gd name="T49" fmla="*/ 0 h 1576"/>
                <a:gd name="T50" fmla="*/ 0 w 1502"/>
                <a:gd name="T51" fmla="*/ 0 h 1576"/>
                <a:gd name="T52" fmla="*/ 0 w 1502"/>
                <a:gd name="T53" fmla="*/ 0 h 1576"/>
                <a:gd name="T54" fmla="*/ 0 w 1502"/>
                <a:gd name="T55" fmla="*/ 0 h 1576"/>
                <a:gd name="T56" fmla="*/ 0 w 1502"/>
                <a:gd name="T57" fmla="*/ 0 h 1576"/>
                <a:gd name="T58" fmla="*/ 0 w 1502"/>
                <a:gd name="T59" fmla="*/ 0 h 1576"/>
                <a:gd name="T60" fmla="*/ 0 w 1502"/>
                <a:gd name="T61" fmla="*/ 0 h 1576"/>
                <a:gd name="T62" fmla="*/ 0 w 1502"/>
                <a:gd name="T63" fmla="*/ 0 h 1576"/>
                <a:gd name="T64" fmla="*/ 0 w 1502"/>
                <a:gd name="T65" fmla="*/ 0 h 1576"/>
                <a:gd name="T66" fmla="*/ 0 w 1502"/>
                <a:gd name="T67" fmla="*/ 0 h 1576"/>
                <a:gd name="T68" fmla="*/ 0 w 1502"/>
                <a:gd name="T69" fmla="*/ 0 h 157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02" h="1576">
                  <a:moveTo>
                    <a:pt x="556" y="242"/>
                  </a:moveTo>
                  <a:lnTo>
                    <a:pt x="431" y="312"/>
                  </a:lnTo>
                  <a:lnTo>
                    <a:pt x="346" y="417"/>
                  </a:lnTo>
                  <a:lnTo>
                    <a:pt x="391" y="537"/>
                  </a:lnTo>
                  <a:lnTo>
                    <a:pt x="326" y="657"/>
                  </a:lnTo>
                  <a:lnTo>
                    <a:pt x="376" y="767"/>
                  </a:lnTo>
                  <a:lnTo>
                    <a:pt x="241" y="811"/>
                  </a:lnTo>
                  <a:lnTo>
                    <a:pt x="76" y="1061"/>
                  </a:lnTo>
                  <a:lnTo>
                    <a:pt x="0" y="1292"/>
                  </a:lnTo>
                  <a:lnTo>
                    <a:pt x="76" y="1376"/>
                  </a:lnTo>
                  <a:lnTo>
                    <a:pt x="317" y="1406"/>
                  </a:lnTo>
                  <a:lnTo>
                    <a:pt x="476" y="1361"/>
                  </a:lnTo>
                  <a:lnTo>
                    <a:pt x="611" y="1436"/>
                  </a:lnTo>
                  <a:lnTo>
                    <a:pt x="626" y="1576"/>
                  </a:lnTo>
                  <a:lnTo>
                    <a:pt x="790" y="1481"/>
                  </a:lnTo>
                  <a:lnTo>
                    <a:pt x="925" y="1486"/>
                  </a:lnTo>
                  <a:lnTo>
                    <a:pt x="1020" y="1541"/>
                  </a:lnTo>
                  <a:lnTo>
                    <a:pt x="1095" y="1436"/>
                  </a:lnTo>
                  <a:lnTo>
                    <a:pt x="1106" y="1320"/>
                  </a:lnTo>
                  <a:lnTo>
                    <a:pt x="1274" y="1331"/>
                  </a:lnTo>
                  <a:lnTo>
                    <a:pt x="1300" y="1231"/>
                  </a:lnTo>
                  <a:lnTo>
                    <a:pt x="1364" y="1127"/>
                  </a:lnTo>
                  <a:lnTo>
                    <a:pt x="1451" y="1158"/>
                  </a:lnTo>
                  <a:lnTo>
                    <a:pt x="1502" y="1154"/>
                  </a:lnTo>
                  <a:lnTo>
                    <a:pt x="1484" y="998"/>
                  </a:lnTo>
                  <a:lnTo>
                    <a:pt x="1424" y="976"/>
                  </a:lnTo>
                  <a:lnTo>
                    <a:pt x="1394" y="926"/>
                  </a:lnTo>
                  <a:lnTo>
                    <a:pt x="1388" y="907"/>
                  </a:lnTo>
                  <a:lnTo>
                    <a:pt x="1357" y="899"/>
                  </a:lnTo>
                  <a:lnTo>
                    <a:pt x="1345" y="883"/>
                  </a:lnTo>
                  <a:lnTo>
                    <a:pt x="1339" y="865"/>
                  </a:lnTo>
                  <a:lnTo>
                    <a:pt x="1328" y="844"/>
                  </a:lnTo>
                  <a:lnTo>
                    <a:pt x="1313" y="850"/>
                  </a:lnTo>
                  <a:lnTo>
                    <a:pt x="1300" y="847"/>
                  </a:lnTo>
                  <a:lnTo>
                    <a:pt x="1297" y="818"/>
                  </a:lnTo>
                  <a:lnTo>
                    <a:pt x="1309" y="812"/>
                  </a:lnTo>
                  <a:lnTo>
                    <a:pt x="1334" y="808"/>
                  </a:lnTo>
                  <a:lnTo>
                    <a:pt x="1355" y="806"/>
                  </a:lnTo>
                  <a:lnTo>
                    <a:pt x="1364" y="788"/>
                  </a:lnTo>
                  <a:lnTo>
                    <a:pt x="1348" y="706"/>
                  </a:lnTo>
                  <a:lnTo>
                    <a:pt x="1330" y="650"/>
                  </a:lnTo>
                  <a:lnTo>
                    <a:pt x="1274" y="635"/>
                  </a:lnTo>
                  <a:lnTo>
                    <a:pt x="1226" y="583"/>
                  </a:lnTo>
                  <a:lnTo>
                    <a:pt x="1133" y="599"/>
                  </a:lnTo>
                  <a:lnTo>
                    <a:pt x="1045" y="499"/>
                  </a:lnTo>
                  <a:lnTo>
                    <a:pt x="970" y="317"/>
                  </a:lnTo>
                  <a:lnTo>
                    <a:pt x="870" y="237"/>
                  </a:lnTo>
                  <a:lnTo>
                    <a:pt x="910" y="152"/>
                  </a:lnTo>
                  <a:lnTo>
                    <a:pt x="1000" y="77"/>
                  </a:lnTo>
                  <a:lnTo>
                    <a:pt x="946" y="0"/>
                  </a:lnTo>
                  <a:lnTo>
                    <a:pt x="773" y="103"/>
                  </a:lnTo>
                  <a:lnTo>
                    <a:pt x="706" y="222"/>
                  </a:lnTo>
                  <a:lnTo>
                    <a:pt x="556" y="242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7B26C788-E9F3-447C-5DD0-EA0B01537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0733" y="2819537"/>
              <a:ext cx="1037195" cy="787136"/>
            </a:xfrm>
            <a:custGeom>
              <a:avLst/>
              <a:gdLst>
                <a:gd name="T0" fmla="*/ 0 w 2946"/>
                <a:gd name="T1" fmla="*/ 0 h 2265"/>
                <a:gd name="T2" fmla="*/ 0 w 2946"/>
                <a:gd name="T3" fmla="*/ 0 h 2265"/>
                <a:gd name="T4" fmla="*/ 0 w 2946"/>
                <a:gd name="T5" fmla="*/ 0 h 2265"/>
                <a:gd name="T6" fmla="*/ 0 w 2946"/>
                <a:gd name="T7" fmla="*/ 0 h 2265"/>
                <a:gd name="T8" fmla="*/ 0 w 2946"/>
                <a:gd name="T9" fmla="*/ 0 h 2265"/>
                <a:gd name="T10" fmla="*/ 0 w 2946"/>
                <a:gd name="T11" fmla="*/ 0 h 2265"/>
                <a:gd name="T12" fmla="*/ 0 w 2946"/>
                <a:gd name="T13" fmla="*/ 0 h 2265"/>
                <a:gd name="T14" fmla="*/ 0 w 2946"/>
                <a:gd name="T15" fmla="*/ 0 h 2265"/>
                <a:gd name="T16" fmla="*/ 0 w 2946"/>
                <a:gd name="T17" fmla="*/ 0 h 2265"/>
                <a:gd name="T18" fmla="*/ 0 w 2946"/>
                <a:gd name="T19" fmla="*/ 0 h 2265"/>
                <a:gd name="T20" fmla="*/ 0 w 2946"/>
                <a:gd name="T21" fmla="*/ 0 h 2265"/>
                <a:gd name="T22" fmla="*/ 0 w 2946"/>
                <a:gd name="T23" fmla="*/ 0 h 2265"/>
                <a:gd name="T24" fmla="*/ 0 w 2946"/>
                <a:gd name="T25" fmla="*/ 0 h 2265"/>
                <a:gd name="T26" fmla="*/ 0 w 2946"/>
                <a:gd name="T27" fmla="*/ 0 h 2265"/>
                <a:gd name="T28" fmla="*/ 0 w 2946"/>
                <a:gd name="T29" fmla="*/ 0 h 2265"/>
                <a:gd name="T30" fmla="*/ 0 w 2946"/>
                <a:gd name="T31" fmla="*/ 0 h 2265"/>
                <a:gd name="T32" fmla="*/ 0 w 2946"/>
                <a:gd name="T33" fmla="*/ 0 h 2265"/>
                <a:gd name="T34" fmla="*/ 0 w 2946"/>
                <a:gd name="T35" fmla="*/ 0 h 2265"/>
                <a:gd name="T36" fmla="*/ 0 w 2946"/>
                <a:gd name="T37" fmla="*/ 0 h 2265"/>
                <a:gd name="T38" fmla="*/ 0 w 2946"/>
                <a:gd name="T39" fmla="*/ 0 h 2265"/>
                <a:gd name="T40" fmla="*/ 0 w 2946"/>
                <a:gd name="T41" fmla="*/ 0 h 2265"/>
                <a:gd name="T42" fmla="*/ 0 w 2946"/>
                <a:gd name="T43" fmla="*/ 0 h 2265"/>
                <a:gd name="T44" fmla="*/ 0 w 2946"/>
                <a:gd name="T45" fmla="*/ 0 h 2265"/>
                <a:gd name="T46" fmla="*/ 0 w 2946"/>
                <a:gd name="T47" fmla="*/ 0 h 2265"/>
                <a:gd name="T48" fmla="*/ 0 w 2946"/>
                <a:gd name="T49" fmla="*/ 0 h 2265"/>
                <a:gd name="T50" fmla="*/ 0 w 2946"/>
                <a:gd name="T51" fmla="*/ 0 h 2265"/>
                <a:gd name="T52" fmla="*/ 0 w 2946"/>
                <a:gd name="T53" fmla="*/ 0 h 2265"/>
                <a:gd name="T54" fmla="*/ 0 w 2946"/>
                <a:gd name="T55" fmla="*/ 0 h 2265"/>
                <a:gd name="T56" fmla="*/ 0 w 2946"/>
                <a:gd name="T57" fmla="*/ 0 h 2265"/>
                <a:gd name="T58" fmla="*/ 0 w 2946"/>
                <a:gd name="T59" fmla="*/ 0 h 2265"/>
                <a:gd name="T60" fmla="*/ 0 w 2946"/>
                <a:gd name="T61" fmla="*/ 0 h 2265"/>
                <a:gd name="T62" fmla="*/ 0 w 2946"/>
                <a:gd name="T63" fmla="*/ 0 h 2265"/>
                <a:gd name="T64" fmla="*/ 0 w 2946"/>
                <a:gd name="T65" fmla="*/ 0 h 2265"/>
                <a:gd name="T66" fmla="*/ 0 w 2946"/>
                <a:gd name="T67" fmla="*/ 0 h 2265"/>
                <a:gd name="T68" fmla="*/ 0 w 2946"/>
                <a:gd name="T69" fmla="*/ 0 h 2265"/>
                <a:gd name="T70" fmla="*/ 0 w 2946"/>
                <a:gd name="T71" fmla="*/ 0 h 2265"/>
                <a:gd name="T72" fmla="*/ 0 w 2946"/>
                <a:gd name="T73" fmla="*/ 0 h 2265"/>
                <a:gd name="T74" fmla="*/ 0 w 2946"/>
                <a:gd name="T75" fmla="*/ 0 h 2265"/>
                <a:gd name="T76" fmla="*/ 0 w 2946"/>
                <a:gd name="T77" fmla="*/ 0 h 2265"/>
                <a:gd name="T78" fmla="*/ 0 w 2946"/>
                <a:gd name="T79" fmla="*/ 0 h 2265"/>
                <a:gd name="T80" fmla="*/ 0 w 2946"/>
                <a:gd name="T81" fmla="*/ 0 h 2265"/>
                <a:gd name="T82" fmla="*/ 0 w 2946"/>
                <a:gd name="T83" fmla="*/ 0 h 2265"/>
                <a:gd name="T84" fmla="*/ 0 w 2946"/>
                <a:gd name="T85" fmla="*/ 0 h 2265"/>
                <a:gd name="T86" fmla="*/ 0 w 2946"/>
                <a:gd name="T87" fmla="*/ 0 h 2265"/>
                <a:gd name="T88" fmla="*/ 0 w 2946"/>
                <a:gd name="T89" fmla="*/ 0 h 2265"/>
                <a:gd name="T90" fmla="*/ 0 w 2946"/>
                <a:gd name="T91" fmla="*/ 0 h 2265"/>
                <a:gd name="T92" fmla="*/ 0 w 2946"/>
                <a:gd name="T93" fmla="*/ 0 h 2265"/>
                <a:gd name="T94" fmla="*/ 0 w 2946"/>
                <a:gd name="T95" fmla="*/ 0 h 2265"/>
                <a:gd name="T96" fmla="*/ 0 w 2946"/>
                <a:gd name="T97" fmla="*/ 0 h 2265"/>
                <a:gd name="T98" fmla="*/ 0 w 2946"/>
                <a:gd name="T99" fmla="*/ 0 h 2265"/>
                <a:gd name="T100" fmla="*/ 0 w 2946"/>
                <a:gd name="T101" fmla="*/ 0 h 2265"/>
                <a:gd name="T102" fmla="*/ 0 w 2946"/>
                <a:gd name="T103" fmla="*/ 0 h 2265"/>
                <a:gd name="T104" fmla="*/ 0 w 2946"/>
                <a:gd name="T105" fmla="*/ 0 h 2265"/>
                <a:gd name="T106" fmla="*/ 0 w 2946"/>
                <a:gd name="T107" fmla="*/ 0 h 2265"/>
                <a:gd name="T108" fmla="*/ 0 w 2946"/>
                <a:gd name="T109" fmla="*/ 0 h 2265"/>
                <a:gd name="T110" fmla="*/ 0 w 2946"/>
                <a:gd name="T111" fmla="*/ 0 h 2265"/>
                <a:gd name="T112" fmla="*/ 0 w 2946"/>
                <a:gd name="T113" fmla="*/ 0 h 226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46" h="2265">
                  <a:moveTo>
                    <a:pt x="95" y="1614"/>
                  </a:moveTo>
                  <a:lnTo>
                    <a:pt x="0" y="1224"/>
                  </a:lnTo>
                  <a:lnTo>
                    <a:pt x="36" y="955"/>
                  </a:lnTo>
                  <a:lnTo>
                    <a:pt x="140" y="900"/>
                  </a:lnTo>
                  <a:lnTo>
                    <a:pt x="275" y="825"/>
                  </a:lnTo>
                  <a:lnTo>
                    <a:pt x="380" y="895"/>
                  </a:lnTo>
                  <a:lnTo>
                    <a:pt x="575" y="880"/>
                  </a:lnTo>
                  <a:lnTo>
                    <a:pt x="770" y="850"/>
                  </a:lnTo>
                  <a:lnTo>
                    <a:pt x="980" y="780"/>
                  </a:lnTo>
                  <a:lnTo>
                    <a:pt x="1115" y="790"/>
                  </a:lnTo>
                  <a:lnTo>
                    <a:pt x="1400" y="670"/>
                  </a:lnTo>
                  <a:lnTo>
                    <a:pt x="1566" y="715"/>
                  </a:lnTo>
                  <a:lnTo>
                    <a:pt x="1696" y="655"/>
                  </a:lnTo>
                  <a:lnTo>
                    <a:pt x="1846" y="690"/>
                  </a:lnTo>
                  <a:lnTo>
                    <a:pt x="1951" y="540"/>
                  </a:lnTo>
                  <a:lnTo>
                    <a:pt x="2041" y="400"/>
                  </a:lnTo>
                  <a:lnTo>
                    <a:pt x="2166" y="285"/>
                  </a:lnTo>
                  <a:lnTo>
                    <a:pt x="2359" y="202"/>
                  </a:lnTo>
                  <a:lnTo>
                    <a:pt x="2556" y="85"/>
                  </a:lnTo>
                  <a:lnTo>
                    <a:pt x="2746" y="40"/>
                  </a:lnTo>
                  <a:lnTo>
                    <a:pt x="2901" y="0"/>
                  </a:lnTo>
                  <a:lnTo>
                    <a:pt x="2851" y="175"/>
                  </a:lnTo>
                  <a:lnTo>
                    <a:pt x="2946" y="374"/>
                  </a:lnTo>
                  <a:lnTo>
                    <a:pt x="2731" y="430"/>
                  </a:lnTo>
                  <a:lnTo>
                    <a:pt x="2626" y="584"/>
                  </a:lnTo>
                  <a:lnTo>
                    <a:pt x="2463" y="640"/>
                  </a:lnTo>
                  <a:lnTo>
                    <a:pt x="2301" y="795"/>
                  </a:lnTo>
                  <a:lnTo>
                    <a:pt x="2291" y="870"/>
                  </a:lnTo>
                  <a:lnTo>
                    <a:pt x="2244" y="951"/>
                  </a:lnTo>
                  <a:lnTo>
                    <a:pt x="2195" y="910"/>
                  </a:lnTo>
                  <a:lnTo>
                    <a:pt x="2077" y="1066"/>
                  </a:lnTo>
                  <a:lnTo>
                    <a:pt x="2076" y="1240"/>
                  </a:lnTo>
                  <a:lnTo>
                    <a:pt x="1876" y="1304"/>
                  </a:lnTo>
                  <a:lnTo>
                    <a:pt x="1761" y="1449"/>
                  </a:lnTo>
                  <a:lnTo>
                    <a:pt x="1836" y="1599"/>
                  </a:lnTo>
                  <a:lnTo>
                    <a:pt x="1764" y="1776"/>
                  </a:lnTo>
                  <a:lnTo>
                    <a:pt x="1665" y="1945"/>
                  </a:lnTo>
                  <a:lnTo>
                    <a:pt x="1681" y="2124"/>
                  </a:lnTo>
                  <a:lnTo>
                    <a:pt x="1551" y="2109"/>
                  </a:lnTo>
                  <a:lnTo>
                    <a:pt x="1486" y="2204"/>
                  </a:lnTo>
                  <a:lnTo>
                    <a:pt x="1356" y="2265"/>
                  </a:lnTo>
                  <a:lnTo>
                    <a:pt x="1269" y="2079"/>
                  </a:lnTo>
                  <a:lnTo>
                    <a:pt x="1289" y="1932"/>
                  </a:lnTo>
                  <a:lnTo>
                    <a:pt x="1320" y="1906"/>
                  </a:lnTo>
                  <a:lnTo>
                    <a:pt x="1389" y="1954"/>
                  </a:lnTo>
                  <a:lnTo>
                    <a:pt x="1422" y="1945"/>
                  </a:lnTo>
                  <a:lnTo>
                    <a:pt x="1437" y="1882"/>
                  </a:lnTo>
                  <a:lnTo>
                    <a:pt x="1365" y="1844"/>
                  </a:lnTo>
                  <a:lnTo>
                    <a:pt x="1380" y="1734"/>
                  </a:lnTo>
                  <a:lnTo>
                    <a:pt x="1470" y="1644"/>
                  </a:lnTo>
                  <a:lnTo>
                    <a:pt x="1425" y="1464"/>
                  </a:lnTo>
                  <a:lnTo>
                    <a:pt x="1320" y="1404"/>
                  </a:lnTo>
                  <a:lnTo>
                    <a:pt x="1185" y="1404"/>
                  </a:lnTo>
                  <a:lnTo>
                    <a:pt x="1155" y="1239"/>
                  </a:lnTo>
                  <a:lnTo>
                    <a:pt x="1040" y="1229"/>
                  </a:lnTo>
                  <a:lnTo>
                    <a:pt x="900" y="1314"/>
                  </a:lnTo>
                  <a:lnTo>
                    <a:pt x="865" y="1404"/>
                  </a:lnTo>
                  <a:lnTo>
                    <a:pt x="495" y="1374"/>
                  </a:lnTo>
                  <a:lnTo>
                    <a:pt x="270" y="1334"/>
                  </a:lnTo>
                  <a:lnTo>
                    <a:pt x="120" y="1464"/>
                  </a:lnTo>
                  <a:lnTo>
                    <a:pt x="165" y="1559"/>
                  </a:lnTo>
                  <a:lnTo>
                    <a:pt x="95" y="1614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D8121CCC-5CB3-5425-391D-54818A248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4811" y="2536307"/>
              <a:ext cx="970279" cy="608163"/>
            </a:xfrm>
            <a:custGeom>
              <a:avLst/>
              <a:gdLst>
                <a:gd name="T0" fmla="*/ 0 w 2753"/>
                <a:gd name="T1" fmla="*/ 0 h 1749"/>
                <a:gd name="T2" fmla="*/ 0 w 2753"/>
                <a:gd name="T3" fmla="*/ 0 h 1749"/>
                <a:gd name="T4" fmla="*/ 0 w 2753"/>
                <a:gd name="T5" fmla="*/ 0 h 1749"/>
                <a:gd name="T6" fmla="*/ 0 w 2753"/>
                <a:gd name="T7" fmla="*/ 0 h 1749"/>
                <a:gd name="T8" fmla="*/ 0 w 2753"/>
                <a:gd name="T9" fmla="*/ 0 h 1749"/>
                <a:gd name="T10" fmla="*/ 0 w 2753"/>
                <a:gd name="T11" fmla="*/ 0 h 1749"/>
                <a:gd name="T12" fmla="*/ 0 w 2753"/>
                <a:gd name="T13" fmla="*/ 0 h 1749"/>
                <a:gd name="T14" fmla="*/ 0 w 2753"/>
                <a:gd name="T15" fmla="*/ 0 h 1749"/>
                <a:gd name="T16" fmla="*/ 0 w 2753"/>
                <a:gd name="T17" fmla="*/ 0 h 1749"/>
                <a:gd name="T18" fmla="*/ 0 w 2753"/>
                <a:gd name="T19" fmla="*/ 0 h 1749"/>
                <a:gd name="T20" fmla="*/ 0 w 2753"/>
                <a:gd name="T21" fmla="*/ 0 h 1749"/>
                <a:gd name="T22" fmla="*/ 0 w 2753"/>
                <a:gd name="T23" fmla="*/ 0 h 1749"/>
                <a:gd name="T24" fmla="*/ 0 w 2753"/>
                <a:gd name="T25" fmla="*/ 0 h 1749"/>
                <a:gd name="T26" fmla="*/ 0 w 2753"/>
                <a:gd name="T27" fmla="*/ 0 h 1749"/>
                <a:gd name="T28" fmla="*/ 0 w 2753"/>
                <a:gd name="T29" fmla="*/ 0 h 1749"/>
                <a:gd name="T30" fmla="*/ 0 w 2753"/>
                <a:gd name="T31" fmla="*/ 0 h 1749"/>
                <a:gd name="T32" fmla="*/ 0 w 2753"/>
                <a:gd name="T33" fmla="*/ 0 h 1749"/>
                <a:gd name="T34" fmla="*/ 0 w 2753"/>
                <a:gd name="T35" fmla="*/ 0 h 1749"/>
                <a:gd name="T36" fmla="*/ 0 w 2753"/>
                <a:gd name="T37" fmla="*/ 0 h 1749"/>
                <a:gd name="T38" fmla="*/ 0 w 2753"/>
                <a:gd name="T39" fmla="*/ 0 h 1749"/>
                <a:gd name="T40" fmla="*/ 0 w 2753"/>
                <a:gd name="T41" fmla="*/ 0 h 1749"/>
                <a:gd name="T42" fmla="*/ 0 w 2753"/>
                <a:gd name="T43" fmla="*/ 0 h 1749"/>
                <a:gd name="T44" fmla="*/ 0 w 2753"/>
                <a:gd name="T45" fmla="*/ 0 h 1749"/>
                <a:gd name="T46" fmla="*/ 0 w 2753"/>
                <a:gd name="T47" fmla="*/ 0 h 1749"/>
                <a:gd name="T48" fmla="*/ 0 w 2753"/>
                <a:gd name="T49" fmla="*/ 0 h 1749"/>
                <a:gd name="T50" fmla="*/ 0 w 2753"/>
                <a:gd name="T51" fmla="*/ 0 h 1749"/>
                <a:gd name="T52" fmla="*/ 0 w 2753"/>
                <a:gd name="T53" fmla="*/ 0 h 1749"/>
                <a:gd name="T54" fmla="*/ 0 w 2753"/>
                <a:gd name="T55" fmla="*/ 0 h 1749"/>
                <a:gd name="T56" fmla="*/ 0 w 2753"/>
                <a:gd name="T57" fmla="*/ 0 h 1749"/>
                <a:gd name="T58" fmla="*/ 0 w 2753"/>
                <a:gd name="T59" fmla="*/ 0 h 1749"/>
                <a:gd name="T60" fmla="*/ 0 w 2753"/>
                <a:gd name="T61" fmla="*/ 0 h 1749"/>
                <a:gd name="T62" fmla="*/ 0 w 2753"/>
                <a:gd name="T63" fmla="*/ 0 h 1749"/>
                <a:gd name="T64" fmla="*/ 0 w 2753"/>
                <a:gd name="T65" fmla="*/ 0 h 1749"/>
                <a:gd name="T66" fmla="*/ 0 w 2753"/>
                <a:gd name="T67" fmla="*/ 0 h 17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53" h="1749">
                  <a:moveTo>
                    <a:pt x="0" y="1100"/>
                  </a:moveTo>
                  <a:lnTo>
                    <a:pt x="0" y="1235"/>
                  </a:lnTo>
                  <a:lnTo>
                    <a:pt x="80" y="1280"/>
                  </a:lnTo>
                  <a:lnTo>
                    <a:pt x="185" y="1265"/>
                  </a:lnTo>
                  <a:lnTo>
                    <a:pt x="245" y="1350"/>
                  </a:lnTo>
                  <a:lnTo>
                    <a:pt x="225" y="1470"/>
                  </a:lnTo>
                  <a:lnTo>
                    <a:pt x="270" y="1605"/>
                  </a:lnTo>
                  <a:lnTo>
                    <a:pt x="560" y="1486"/>
                  </a:lnTo>
                  <a:lnTo>
                    <a:pt x="721" y="1530"/>
                  </a:lnTo>
                  <a:lnTo>
                    <a:pt x="856" y="1470"/>
                  </a:lnTo>
                  <a:lnTo>
                    <a:pt x="1006" y="1504"/>
                  </a:lnTo>
                  <a:lnTo>
                    <a:pt x="1117" y="1348"/>
                  </a:lnTo>
                  <a:lnTo>
                    <a:pt x="1201" y="1213"/>
                  </a:lnTo>
                  <a:lnTo>
                    <a:pt x="1329" y="1099"/>
                  </a:lnTo>
                  <a:lnTo>
                    <a:pt x="1517" y="1020"/>
                  </a:lnTo>
                  <a:lnTo>
                    <a:pt x="1717" y="900"/>
                  </a:lnTo>
                  <a:lnTo>
                    <a:pt x="2063" y="815"/>
                  </a:lnTo>
                  <a:lnTo>
                    <a:pt x="2012" y="990"/>
                  </a:lnTo>
                  <a:lnTo>
                    <a:pt x="2108" y="1190"/>
                  </a:lnTo>
                  <a:lnTo>
                    <a:pt x="1892" y="1245"/>
                  </a:lnTo>
                  <a:lnTo>
                    <a:pt x="1787" y="1399"/>
                  </a:lnTo>
                  <a:lnTo>
                    <a:pt x="1625" y="1455"/>
                  </a:lnTo>
                  <a:lnTo>
                    <a:pt x="1462" y="1610"/>
                  </a:lnTo>
                  <a:lnTo>
                    <a:pt x="1456" y="1682"/>
                  </a:lnTo>
                  <a:lnTo>
                    <a:pt x="1585" y="1682"/>
                  </a:lnTo>
                  <a:lnTo>
                    <a:pt x="1649" y="1731"/>
                  </a:lnTo>
                  <a:lnTo>
                    <a:pt x="1742" y="1749"/>
                  </a:lnTo>
                  <a:lnTo>
                    <a:pt x="1808" y="1651"/>
                  </a:lnTo>
                  <a:lnTo>
                    <a:pt x="1896" y="1579"/>
                  </a:lnTo>
                  <a:lnTo>
                    <a:pt x="1976" y="1507"/>
                  </a:lnTo>
                  <a:lnTo>
                    <a:pt x="2096" y="1403"/>
                  </a:lnTo>
                  <a:lnTo>
                    <a:pt x="2216" y="1259"/>
                  </a:lnTo>
                  <a:lnTo>
                    <a:pt x="2336" y="1195"/>
                  </a:lnTo>
                  <a:lnTo>
                    <a:pt x="2424" y="1179"/>
                  </a:lnTo>
                  <a:lnTo>
                    <a:pt x="2543" y="1140"/>
                  </a:lnTo>
                  <a:lnTo>
                    <a:pt x="2588" y="1220"/>
                  </a:lnTo>
                  <a:lnTo>
                    <a:pt x="2672" y="1299"/>
                  </a:lnTo>
                  <a:lnTo>
                    <a:pt x="2720" y="1267"/>
                  </a:lnTo>
                  <a:lnTo>
                    <a:pt x="2693" y="1190"/>
                  </a:lnTo>
                  <a:lnTo>
                    <a:pt x="2648" y="1140"/>
                  </a:lnTo>
                  <a:lnTo>
                    <a:pt x="2573" y="1040"/>
                  </a:lnTo>
                  <a:lnTo>
                    <a:pt x="2543" y="935"/>
                  </a:lnTo>
                  <a:lnTo>
                    <a:pt x="2733" y="795"/>
                  </a:lnTo>
                  <a:lnTo>
                    <a:pt x="2753" y="630"/>
                  </a:lnTo>
                  <a:lnTo>
                    <a:pt x="2618" y="560"/>
                  </a:lnTo>
                  <a:lnTo>
                    <a:pt x="2363" y="530"/>
                  </a:lnTo>
                  <a:lnTo>
                    <a:pt x="2268" y="585"/>
                  </a:lnTo>
                  <a:lnTo>
                    <a:pt x="2213" y="555"/>
                  </a:lnTo>
                  <a:lnTo>
                    <a:pt x="2198" y="485"/>
                  </a:lnTo>
                  <a:lnTo>
                    <a:pt x="2313" y="350"/>
                  </a:lnTo>
                  <a:lnTo>
                    <a:pt x="2283" y="195"/>
                  </a:lnTo>
                  <a:lnTo>
                    <a:pt x="2193" y="195"/>
                  </a:lnTo>
                  <a:lnTo>
                    <a:pt x="2078" y="255"/>
                  </a:lnTo>
                  <a:lnTo>
                    <a:pt x="2093" y="165"/>
                  </a:lnTo>
                  <a:lnTo>
                    <a:pt x="2193" y="105"/>
                  </a:lnTo>
                  <a:lnTo>
                    <a:pt x="2103" y="65"/>
                  </a:lnTo>
                  <a:lnTo>
                    <a:pt x="2073" y="0"/>
                  </a:lnTo>
                  <a:lnTo>
                    <a:pt x="1907" y="75"/>
                  </a:lnTo>
                  <a:lnTo>
                    <a:pt x="1802" y="135"/>
                  </a:lnTo>
                  <a:lnTo>
                    <a:pt x="1732" y="230"/>
                  </a:lnTo>
                  <a:lnTo>
                    <a:pt x="1522" y="225"/>
                  </a:lnTo>
                  <a:lnTo>
                    <a:pt x="1356" y="120"/>
                  </a:lnTo>
                  <a:lnTo>
                    <a:pt x="1201" y="255"/>
                  </a:lnTo>
                  <a:lnTo>
                    <a:pt x="1066" y="485"/>
                  </a:lnTo>
                  <a:lnTo>
                    <a:pt x="946" y="545"/>
                  </a:lnTo>
                  <a:lnTo>
                    <a:pt x="786" y="560"/>
                  </a:lnTo>
                  <a:lnTo>
                    <a:pt x="691" y="705"/>
                  </a:lnTo>
                  <a:lnTo>
                    <a:pt x="630" y="765"/>
                  </a:lnTo>
                  <a:lnTo>
                    <a:pt x="485" y="860"/>
                  </a:lnTo>
                  <a:lnTo>
                    <a:pt x="455" y="990"/>
                  </a:lnTo>
                  <a:lnTo>
                    <a:pt x="380" y="1070"/>
                  </a:lnTo>
                  <a:lnTo>
                    <a:pt x="260" y="1020"/>
                  </a:lnTo>
                  <a:lnTo>
                    <a:pt x="150" y="1110"/>
                  </a:lnTo>
                  <a:lnTo>
                    <a:pt x="65" y="1085"/>
                  </a:lnTo>
                  <a:lnTo>
                    <a:pt x="0" y="110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5A132093-0F7F-6270-B14E-F9EAC3FE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585" y="3121881"/>
              <a:ext cx="320491" cy="253690"/>
            </a:xfrm>
            <a:custGeom>
              <a:avLst/>
              <a:gdLst>
                <a:gd name="T0" fmla="*/ 0 w 912"/>
                <a:gd name="T1" fmla="*/ 0 h 732"/>
                <a:gd name="T2" fmla="*/ 0 w 912"/>
                <a:gd name="T3" fmla="*/ 0 h 732"/>
                <a:gd name="T4" fmla="*/ 0 w 912"/>
                <a:gd name="T5" fmla="*/ 0 h 732"/>
                <a:gd name="T6" fmla="*/ 0 w 912"/>
                <a:gd name="T7" fmla="*/ 0 h 732"/>
                <a:gd name="T8" fmla="*/ 0 w 912"/>
                <a:gd name="T9" fmla="*/ 0 h 732"/>
                <a:gd name="T10" fmla="*/ 0 w 912"/>
                <a:gd name="T11" fmla="*/ 0 h 732"/>
                <a:gd name="T12" fmla="*/ 0 w 912"/>
                <a:gd name="T13" fmla="*/ 0 h 732"/>
                <a:gd name="T14" fmla="*/ 0 w 912"/>
                <a:gd name="T15" fmla="*/ 0 h 732"/>
                <a:gd name="T16" fmla="*/ 0 w 912"/>
                <a:gd name="T17" fmla="*/ 0 h 732"/>
                <a:gd name="T18" fmla="*/ 0 w 912"/>
                <a:gd name="T19" fmla="*/ 0 h 732"/>
                <a:gd name="T20" fmla="*/ 0 w 912"/>
                <a:gd name="T21" fmla="*/ 0 h 732"/>
                <a:gd name="T22" fmla="*/ 0 w 912"/>
                <a:gd name="T23" fmla="*/ 0 h 732"/>
                <a:gd name="T24" fmla="*/ 0 w 912"/>
                <a:gd name="T25" fmla="*/ 0 h 732"/>
                <a:gd name="T26" fmla="*/ 0 w 912"/>
                <a:gd name="T27" fmla="*/ 0 h 732"/>
                <a:gd name="T28" fmla="*/ 0 w 912"/>
                <a:gd name="T29" fmla="*/ 0 h 732"/>
                <a:gd name="T30" fmla="*/ 0 w 912"/>
                <a:gd name="T31" fmla="*/ 0 h 732"/>
                <a:gd name="T32" fmla="*/ 0 w 912"/>
                <a:gd name="T33" fmla="*/ 0 h 732"/>
                <a:gd name="T34" fmla="*/ 0 w 912"/>
                <a:gd name="T35" fmla="*/ 0 h 732"/>
                <a:gd name="T36" fmla="*/ 0 w 912"/>
                <a:gd name="T37" fmla="*/ 0 h 732"/>
                <a:gd name="T38" fmla="*/ 0 w 912"/>
                <a:gd name="T39" fmla="*/ 0 h 732"/>
                <a:gd name="T40" fmla="*/ 0 w 912"/>
                <a:gd name="T41" fmla="*/ 0 h 732"/>
                <a:gd name="T42" fmla="*/ 0 w 912"/>
                <a:gd name="T43" fmla="*/ 0 h 732"/>
                <a:gd name="T44" fmla="*/ 0 w 912"/>
                <a:gd name="T45" fmla="*/ 0 h 732"/>
                <a:gd name="T46" fmla="*/ 0 w 912"/>
                <a:gd name="T47" fmla="*/ 0 h 7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12" h="732">
                  <a:moveTo>
                    <a:pt x="656" y="582"/>
                  </a:moveTo>
                  <a:lnTo>
                    <a:pt x="653" y="482"/>
                  </a:lnTo>
                  <a:lnTo>
                    <a:pt x="564" y="512"/>
                  </a:lnTo>
                  <a:lnTo>
                    <a:pt x="533" y="593"/>
                  </a:lnTo>
                  <a:lnTo>
                    <a:pt x="401" y="582"/>
                  </a:lnTo>
                  <a:lnTo>
                    <a:pt x="341" y="537"/>
                  </a:lnTo>
                  <a:lnTo>
                    <a:pt x="226" y="580"/>
                  </a:lnTo>
                  <a:lnTo>
                    <a:pt x="250" y="658"/>
                  </a:lnTo>
                  <a:lnTo>
                    <a:pt x="166" y="721"/>
                  </a:lnTo>
                  <a:lnTo>
                    <a:pt x="75" y="732"/>
                  </a:lnTo>
                  <a:lnTo>
                    <a:pt x="0" y="583"/>
                  </a:lnTo>
                  <a:lnTo>
                    <a:pt x="115" y="437"/>
                  </a:lnTo>
                  <a:lnTo>
                    <a:pt x="316" y="372"/>
                  </a:lnTo>
                  <a:lnTo>
                    <a:pt x="316" y="196"/>
                  </a:lnTo>
                  <a:lnTo>
                    <a:pt x="432" y="44"/>
                  </a:lnTo>
                  <a:lnTo>
                    <a:pt x="485" y="80"/>
                  </a:lnTo>
                  <a:lnTo>
                    <a:pt x="533" y="0"/>
                  </a:lnTo>
                  <a:lnTo>
                    <a:pt x="661" y="0"/>
                  </a:lnTo>
                  <a:lnTo>
                    <a:pt x="725" y="48"/>
                  </a:lnTo>
                  <a:lnTo>
                    <a:pt x="821" y="64"/>
                  </a:lnTo>
                  <a:lnTo>
                    <a:pt x="861" y="136"/>
                  </a:lnTo>
                  <a:lnTo>
                    <a:pt x="912" y="206"/>
                  </a:lnTo>
                  <a:lnTo>
                    <a:pt x="855" y="320"/>
                  </a:lnTo>
                  <a:lnTo>
                    <a:pt x="767" y="450"/>
                  </a:lnTo>
                  <a:lnTo>
                    <a:pt x="752" y="591"/>
                  </a:lnTo>
                  <a:lnTo>
                    <a:pt x="656" y="582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F37B0830-EE74-AE5C-C1F0-ED33C16EA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128" y="3288691"/>
              <a:ext cx="311687" cy="333620"/>
            </a:xfrm>
            <a:custGeom>
              <a:avLst/>
              <a:gdLst>
                <a:gd name="T0" fmla="*/ 0 w 884"/>
                <a:gd name="T1" fmla="*/ 0 h 962"/>
                <a:gd name="T2" fmla="*/ 0 w 884"/>
                <a:gd name="T3" fmla="*/ 0 h 962"/>
                <a:gd name="T4" fmla="*/ 0 w 884"/>
                <a:gd name="T5" fmla="*/ 0 h 962"/>
                <a:gd name="T6" fmla="*/ 0 w 884"/>
                <a:gd name="T7" fmla="*/ 0 h 962"/>
                <a:gd name="T8" fmla="*/ 0 w 884"/>
                <a:gd name="T9" fmla="*/ 0 h 962"/>
                <a:gd name="T10" fmla="*/ 0 w 884"/>
                <a:gd name="T11" fmla="*/ 0 h 962"/>
                <a:gd name="T12" fmla="*/ 0 w 884"/>
                <a:gd name="T13" fmla="*/ 0 h 962"/>
                <a:gd name="T14" fmla="*/ 0 w 884"/>
                <a:gd name="T15" fmla="*/ 0 h 962"/>
                <a:gd name="T16" fmla="*/ 0 w 884"/>
                <a:gd name="T17" fmla="*/ 0 h 962"/>
                <a:gd name="T18" fmla="*/ 0 w 884"/>
                <a:gd name="T19" fmla="*/ 0 h 962"/>
                <a:gd name="T20" fmla="*/ 0 w 884"/>
                <a:gd name="T21" fmla="*/ 0 h 962"/>
                <a:gd name="T22" fmla="*/ 0 w 884"/>
                <a:gd name="T23" fmla="*/ 0 h 962"/>
                <a:gd name="T24" fmla="*/ 0 w 884"/>
                <a:gd name="T25" fmla="*/ 0 h 962"/>
                <a:gd name="T26" fmla="*/ 0 w 884"/>
                <a:gd name="T27" fmla="*/ 0 h 962"/>
                <a:gd name="T28" fmla="*/ 0 w 884"/>
                <a:gd name="T29" fmla="*/ 0 h 962"/>
                <a:gd name="T30" fmla="*/ 0 w 884"/>
                <a:gd name="T31" fmla="*/ 0 h 962"/>
                <a:gd name="T32" fmla="*/ 0 w 884"/>
                <a:gd name="T33" fmla="*/ 0 h 962"/>
                <a:gd name="T34" fmla="*/ 0 w 884"/>
                <a:gd name="T35" fmla="*/ 0 h 962"/>
                <a:gd name="T36" fmla="*/ 0 w 884"/>
                <a:gd name="T37" fmla="*/ 0 h 962"/>
                <a:gd name="T38" fmla="*/ 0 w 884"/>
                <a:gd name="T39" fmla="*/ 0 h 962"/>
                <a:gd name="T40" fmla="*/ 0 w 884"/>
                <a:gd name="T41" fmla="*/ 0 h 962"/>
                <a:gd name="T42" fmla="*/ 0 w 884"/>
                <a:gd name="T43" fmla="*/ 0 h 962"/>
                <a:gd name="T44" fmla="*/ 0 w 884"/>
                <a:gd name="T45" fmla="*/ 0 h 9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84" h="962">
                  <a:moveTo>
                    <a:pt x="752" y="102"/>
                  </a:moveTo>
                  <a:lnTo>
                    <a:pt x="748" y="0"/>
                  </a:lnTo>
                  <a:lnTo>
                    <a:pt x="660" y="32"/>
                  </a:lnTo>
                  <a:lnTo>
                    <a:pt x="628" y="112"/>
                  </a:lnTo>
                  <a:lnTo>
                    <a:pt x="495" y="101"/>
                  </a:lnTo>
                  <a:lnTo>
                    <a:pt x="435" y="56"/>
                  </a:lnTo>
                  <a:lnTo>
                    <a:pt x="320" y="101"/>
                  </a:lnTo>
                  <a:lnTo>
                    <a:pt x="345" y="176"/>
                  </a:lnTo>
                  <a:lnTo>
                    <a:pt x="260" y="241"/>
                  </a:lnTo>
                  <a:lnTo>
                    <a:pt x="170" y="251"/>
                  </a:lnTo>
                  <a:lnTo>
                    <a:pt x="95" y="431"/>
                  </a:lnTo>
                  <a:lnTo>
                    <a:pt x="0" y="597"/>
                  </a:lnTo>
                  <a:lnTo>
                    <a:pt x="15" y="777"/>
                  </a:lnTo>
                  <a:lnTo>
                    <a:pt x="20" y="872"/>
                  </a:lnTo>
                  <a:lnTo>
                    <a:pt x="80" y="932"/>
                  </a:lnTo>
                  <a:lnTo>
                    <a:pt x="165" y="932"/>
                  </a:lnTo>
                  <a:lnTo>
                    <a:pt x="300" y="957"/>
                  </a:lnTo>
                  <a:lnTo>
                    <a:pt x="380" y="927"/>
                  </a:lnTo>
                  <a:lnTo>
                    <a:pt x="560" y="962"/>
                  </a:lnTo>
                  <a:lnTo>
                    <a:pt x="620" y="872"/>
                  </a:lnTo>
                  <a:lnTo>
                    <a:pt x="700" y="696"/>
                  </a:lnTo>
                  <a:lnTo>
                    <a:pt x="740" y="560"/>
                  </a:lnTo>
                  <a:lnTo>
                    <a:pt x="812" y="464"/>
                  </a:lnTo>
                  <a:lnTo>
                    <a:pt x="884" y="392"/>
                  </a:lnTo>
                  <a:lnTo>
                    <a:pt x="815" y="286"/>
                  </a:lnTo>
                  <a:lnTo>
                    <a:pt x="735" y="221"/>
                  </a:lnTo>
                  <a:lnTo>
                    <a:pt x="752" y="102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14D4922-3F7E-14BB-84E0-3AF24BFDE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5624" y="3552808"/>
              <a:ext cx="227162" cy="458728"/>
            </a:xfrm>
            <a:custGeom>
              <a:avLst/>
              <a:gdLst>
                <a:gd name="T0" fmla="*/ 0 w 645"/>
                <a:gd name="T1" fmla="*/ 0 h 1321"/>
                <a:gd name="T2" fmla="*/ 0 w 645"/>
                <a:gd name="T3" fmla="*/ 0 h 1321"/>
                <a:gd name="T4" fmla="*/ 0 w 645"/>
                <a:gd name="T5" fmla="*/ 0 h 1321"/>
                <a:gd name="T6" fmla="*/ 0 w 645"/>
                <a:gd name="T7" fmla="*/ 0 h 1321"/>
                <a:gd name="T8" fmla="*/ 0 w 645"/>
                <a:gd name="T9" fmla="*/ 0 h 1321"/>
                <a:gd name="T10" fmla="*/ 0 w 645"/>
                <a:gd name="T11" fmla="*/ 0 h 1321"/>
                <a:gd name="T12" fmla="*/ 0 w 645"/>
                <a:gd name="T13" fmla="*/ 0 h 1321"/>
                <a:gd name="T14" fmla="*/ 0 w 645"/>
                <a:gd name="T15" fmla="*/ 0 h 1321"/>
                <a:gd name="T16" fmla="*/ 0 w 645"/>
                <a:gd name="T17" fmla="*/ 0 h 1321"/>
                <a:gd name="T18" fmla="*/ 0 w 645"/>
                <a:gd name="T19" fmla="*/ 0 h 1321"/>
                <a:gd name="T20" fmla="*/ 0 w 645"/>
                <a:gd name="T21" fmla="*/ 0 h 1321"/>
                <a:gd name="T22" fmla="*/ 0 w 645"/>
                <a:gd name="T23" fmla="*/ 0 h 1321"/>
                <a:gd name="T24" fmla="*/ 0 w 645"/>
                <a:gd name="T25" fmla="*/ 0 h 1321"/>
                <a:gd name="T26" fmla="*/ 0 w 645"/>
                <a:gd name="T27" fmla="*/ 0 h 1321"/>
                <a:gd name="T28" fmla="*/ 0 w 645"/>
                <a:gd name="T29" fmla="*/ 0 h 1321"/>
                <a:gd name="T30" fmla="*/ 0 w 645"/>
                <a:gd name="T31" fmla="*/ 0 h 1321"/>
                <a:gd name="T32" fmla="*/ 0 w 645"/>
                <a:gd name="T33" fmla="*/ 0 h 1321"/>
                <a:gd name="T34" fmla="*/ 0 w 645"/>
                <a:gd name="T35" fmla="*/ 0 h 1321"/>
                <a:gd name="T36" fmla="*/ 0 w 645"/>
                <a:gd name="T37" fmla="*/ 0 h 1321"/>
                <a:gd name="T38" fmla="*/ 0 w 645"/>
                <a:gd name="T39" fmla="*/ 0 h 1321"/>
                <a:gd name="T40" fmla="*/ 0 w 645"/>
                <a:gd name="T41" fmla="*/ 0 h 1321"/>
                <a:gd name="T42" fmla="*/ 0 w 645"/>
                <a:gd name="T43" fmla="*/ 0 h 1321"/>
                <a:gd name="T44" fmla="*/ 0 w 645"/>
                <a:gd name="T45" fmla="*/ 0 h 1321"/>
                <a:gd name="T46" fmla="*/ 0 w 645"/>
                <a:gd name="T47" fmla="*/ 0 h 1321"/>
                <a:gd name="T48" fmla="*/ 0 w 645"/>
                <a:gd name="T49" fmla="*/ 0 h 132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5" h="1321">
                  <a:moveTo>
                    <a:pt x="36" y="153"/>
                  </a:moveTo>
                  <a:lnTo>
                    <a:pt x="0" y="375"/>
                  </a:lnTo>
                  <a:lnTo>
                    <a:pt x="63" y="489"/>
                  </a:lnTo>
                  <a:lnTo>
                    <a:pt x="95" y="600"/>
                  </a:lnTo>
                  <a:lnTo>
                    <a:pt x="60" y="665"/>
                  </a:lnTo>
                  <a:lnTo>
                    <a:pt x="132" y="856"/>
                  </a:lnTo>
                  <a:lnTo>
                    <a:pt x="231" y="1027"/>
                  </a:lnTo>
                  <a:lnTo>
                    <a:pt x="249" y="1195"/>
                  </a:lnTo>
                  <a:lnTo>
                    <a:pt x="260" y="1295"/>
                  </a:lnTo>
                  <a:lnTo>
                    <a:pt x="380" y="1234"/>
                  </a:lnTo>
                  <a:lnTo>
                    <a:pt x="440" y="1321"/>
                  </a:lnTo>
                  <a:lnTo>
                    <a:pt x="485" y="1259"/>
                  </a:lnTo>
                  <a:lnTo>
                    <a:pt x="525" y="1174"/>
                  </a:lnTo>
                  <a:lnTo>
                    <a:pt x="510" y="1039"/>
                  </a:lnTo>
                  <a:lnTo>
                    <a:pt x="480" y="884"/>
                  </a:lnTo>
                  <a:lnTo>
                    <a:pt x="453" y="790"/>
                  </a:lnTo>
                  <a:lnTo>
                    <a:pt x="549" y="790"/>
                  </a:lnTo>
                  <a:lnTo>
                    <a:pt x="597" y="678"/>
                  </a:lnTo>
                  <a:lnTo>
                    <a:pt x="645" y="550"/>
                  </a:lnTo>
                  <a:lnTo>
                    <a:pt x="605" y="359"/>
                  </a:lnTo>
                  <a:lnTo>
                    <a:pt x="515" y="169"/>
                  </a:lnTo>
                  <a:lnTo>
                    <a:pt x="428" y="170"/>
                  </a:lnTo>
                  <a:lnTo>
                    <a:pt x="365" y="113"/>
                  </a:lnTo>
                  <a:lnTo>
                    <a:pt x="359" y="14"/>
                  </a:lnTo>
                  <a:lnTo>
                    <a:pt x="230" y="0"/>
                  </a:lnTo>
                  <a:lnTo>
                    <a:pt x="165" y="95"/>
                  </a:lnTo>
                  <a:lnTo>
                    <a:pt x="36" y="153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F718887-C696-D715-EBC9-72D88DB79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810" y="2892518"/>
              <a:ext cx="147919" cy="201562"/>
            </a:xfrm>
            <a:custGeom>
              <a:avLst/>
              <a:gdLst>
                <a:gd name="T0" fmla="*/ 0 w 420"/>
                <a:gd name="T1" fmla="*/ 0 h 580"/>
                <a:gd name="T2" fmla="*/ 0 w 420"/>
                <a:gd name="T3" fmla="*/ 0 h 580"/>
                <a:gd name="T4" fmla="*/ 0 w 420"/>
                <a:gd name="T5" fmla="*/ 0 h 580"/>
                <a:gd name="T6" fmla="*/ 0 w 420"/>
                <a:gd name="T7" fmla="*/ 0 h 580"/>
                <a:gd name="T8" fmla="*/ 0 w 420"/>
                <a:gd name="T9" fmla="*/ 0 h 580"/>
                <a:gd name="T10" fmla="*/ 0 w 420"/>
                <a:gd name="T11" fmla="*/ 0 h 580"/>
                <a:gd name="T12" fmla="*/ 0 w 420"/>
                <a:gd name="T13" fmla="*/ 0 h 580"/>
                <a:gd name="T14" fmla="*/ 0 w 420"/>
                <a:gd name="T15" fmla="*/ 0 h 580"/>
                <a:gd name="T16" fmla="*/ 0 w 420"/>
                <a:gd name="T17" fmla="*/ 0 h 580"/>
                <a:gd name="T18" fmla="*/ 0 w 420"/>
                <a:gd name="T19" fmla="*/ 0 h 580"/>
                <a:gd name="T20" fmla="*/ 0 w 420"/>
                <a:gd name="T21" fmla="*/ 0 h 580"/>
                <a:gd name="T22" fmla="*/ 0 w 420"/>
                <a:gd name="T23" fmla="*/ 0 h 580"/>
                <a:gd name="T24" fmla="*/ 0 w 420"/>
                <a:gd name="T25" fmla="*/ 0 h 580"/>
                <a:gd name="T26" fmla="*/ 0 w 420"/>
                <a:gd name="T27" fmla="*/ 0 h 5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0" h="580">
                  <a:moveTo>
                    <a:pt x="384" y="516"/>
                  </a:moveTo>
                  <a:lnTo>
                    <a:pt x="405" y="430"/>
                  </a:lnTo>
                  <a:lnTo>
                    <a:pt x="360" y="315"/>
                  </a:lnTo>
                  <a:lnTo>
                    <a:pt x="420" y="135"/>
                  </a:lnTo>
                  <a:lnTo>
                    <a:pt x="385" y="60"/>
                  </a:lnTo>
                  <a:lnTo>
                    <a:pt x="265" y="0"/>
                  </a:lnTo>
                  <a:lnTo>
                    <a:pt x="144" y="70"/>
                  </a:lnTo>
                  <a:lnTo>
                    <a:pt x="30" y="104"/>
                  </a:lnTo>
                  <a:lnTo>
                    <a:pt x="54" y="248"/>
                  </a:lnTo>
                  <a:lnTo>
                    <a:pt x="0" y="356"/>
                  </a:lnTo>
                  <a:lnTo>
                    <a:pt x="14" y="511"/>
                  </a:lnTo>
                  <a:lnTo>
                    <a:pt x="99" y="580"/>
                  </a:lnTo>
                  <a:lnTo>
                    <a:pt x="235" y="570"/>
                  </a:lnTo>
                  <a:lnTo>
                    <a:pt x="384" y="516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88AD69D-BA11-E5F7-BC47-8506F5CC9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445" y="5259135"/>
              <a:ext cx="110940" cy="182450"/>
            </a:xfrm>
            <a:custGeom>
              <a:avLst/>
              <a:gdLst>
                <a:gd name="T0" fmla="*/ 0 w 315"/>
                <a:gd name="T1" fmla="*/ 0 h 525"/>
                <a:gd name="T2" fmla="*/ 0 w 315"/>
                <a:gd name="T3" fmla="*/ 0 h 525"/>
                <a:gd name="T4" fmla="*/ 0 w 315"/>
                <a:gd name="T5" fmla="*/ 0 h 525"/>
                <a:gd name="T6" fmla="*/ 0 w 315"/>
                <a:gd name="T7" fmla="*/ 0 h 525"/>
                <a:gd name="T8" fmla="*/ 0 w 315"/>
                <a:gd name="T9" fmla="*/ 0 h 525"/>
                <a:gd name="T10" fmla="*/ 0 w 315"/>
                <a:gd name="T11" fmla="*/ 0 h 525"/>
                <a:gd name="T12" fmla="*/ 0 w 315"/>
                <a:gd name="T13" fmla="*/ 0 h 525"/>
                <a:gd name="T14" fmla="*/ 0 w 315"/>
                <a:gd name="T15" fmla="*/ 0 h 525"/>
                <a:gd name="T16" fmla="*/ 0 w 315"/>
                <a:gd name="T17" fmla="*/ 0 h 525"/>
                <a:gd name="T18" fmla="*/ 0 w 315"/>
                <a:gd name="T19" fmla="*/ 0 h 525"/>
                <a:gd name="T20" fmla="*/ 0 w 315"/>
                <a:gd name="T21" fmla="*/ 0 h 5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5" h="525">
                  <a:moveTo>
                    <a:pt x="244" y="525"/>
                  </a:moveTo>
                  <a:lnTo>
                    <a:pt x="124" y="430"/>
                  </a:lnTo>
                  <a:lnTo>
                    <a:pt x="109" y="295"/>
                  </a:lnTo>
                  <a:lnTo>
                    <a:pt x="44" y="205"/>
                  </a:lnTo>
                  <a:lnTo>
                    <a:pt x="0" y="24"/>
                  </a:lnTo>
                  <a:lnTo>
                    <a:pt x="93" y="0"/>
                  </a:lnTo>
                  <a:lnTo>
                    <a:pt x="149" y="70"/>
                  </a:lnTo>
                  <a:lnTo>
                    <a:pt x="260" y="72"/>
                  </a:lnTo>
                  <a:lnTo>
                    <a:pt x="315" y="274"/>
                  </a:lnTo>
                  <a:lnTo>
                    <a:pt x="303" y="406"/>
                  </a:lnTo>
                  <a:lnTo>
                    <a:pt x="244" y="525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F7E581D2-9161-F642-D18E-8298DDBDA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767" y="3542382"/>
              <a:ext cx="190182" cy="304081"/>
            </a:xfrm>
            <a:custGeom>
              <a:avLst/>
              <a:gdLst>
                <a:gd name="T0" fmla="*/ 0 w 540"/>
                <a:gd name="T1" fmla="*/ 0 h 876"/>
                <a:gd name="T2" fmla="*/ 0 w 540"/>
                <a:gd name="T3" fmla="*/ 0 h 876"/>
                <a:gd name="T4" fmla="*/ 0 w 540"/>
                <a:gd name="T5" fmla="*/ 0 h 876"/>
                <a:gd name="T6" fmla="*/ 0 w 540"/>
                <a:gd name="T7" fmla="*/ 0 h 876"/>
                <a:gd name="T8" fmla="*/ 0 w 540"/>
                <a:gd name="T9" fmla="*/ 0 h 876"/>
                <a:gd name="T10" fmla="*/ 0 w 540"/>
                <a:gd name="T11" fmla="*/ 0 h 876"/>
                <a:gd name="T12" fmla="*/ 0 w 540"/>
                <a:gd name="T13" fmla="*/ 0 h 876"/>
                <a:gd name="T14" fmla="*/ 0 w 540"/>
                <a:gd name="T15" fmla="*/ 0 h 876"/>
                <a:gd name="T16" fmla="*/ 0 w 540"/>
                <a:gd name="T17" fmla="*/ 0 h 876"/>
                <a:gd name="T18" fmla="*/ 0 w 540"/>
                <a:gd name="T19" fmla="*/ 0 h 876"/>
                <a:gd name="T20" fmla="*/ 0 w 540"/>
                <a:gd name="T21" fmla="*/ 0 h 876"/>
                <a:gd name="T22" fmla="*/ 0 w 540"/>
                <a:gd name="T23" fmla="*/ 0 h 876"/>
                <a:gd name="T24" fmla="*/ 0 w 540"/>
                <a:gd name="T25" fmla="*/ 0 h 876"/>
                <a:gd name="T26" fmla="*/ 0 w 540"/>
                <a:gd name="T27" fmla="*/ 0 h 876"/>
                <a:gd name="T28" fmla="*/ 0 w 540"/>
                <a:gd name="T29" fmla="*/ 0 h 876"/>
                <a:gd name="T30" fmla="*/ 0 w 540"/>
                <a:gd name="T31" fmla="*/ 0 h 8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40" h="876">
                  <a:moveTo>
                    <a:pt x="505" y="404"/>
                  </a:moveTo>
                  <a:lnTo>
                    <a:pt x="355" y="449"/>
                  </a:lnTo>
                  <a:lnTo>
                    <a:pt x="360" y="530"/>
                  </a:lnTo>
                  <a:lnTo>
                    <a:pt x="315" y="675"/>
                  </a:lnTo>
                  <a:lnTo>
                    <a:pt x="330" y="785"/>
                  </a:lnTo>
                  <a:lnTo>
                    <a:pt x="246" y="876"/>
                  </a:lnTo>
                  <a:lnTo>
                    <a:pt x="166" y="796"/>
                  </a:lnTo>
                  <a:lnTo>
                    <a:pt x="150" y="700"/>
                  </a:lnTo>
                  <a:lnTo>
                    <a:pt x="94" y="812"/>
                  </a:lnTo>
                  <a:lnTo>
                    <a:pt x="50" y="685"/>
                  </a:lnTo>
                  <a:lnTo>
                    <a:pt x="0" y="454"/>
                  </a:lnTo>
                  <a:lnTo>
                    <a:pt x="50" y="229"/>
                  </a:lnTo>
                  <a:lnTo>
                    <a:pt x="190" y="179"/>
                  </a:lnTo>
                  <a:lnTo>
                    <a:pt x="313" y="149"/>
                  </a:lnTo>
                  <a:lnTo>
                    <a:pt x="385" y="19"/>
                  </a:lnTo>
                  <a:lnTo>
                    <a:pt x="453" y="0"/>
                  </a:lnTo>
                  <a:lnTo>
                    <a:pt x="540" y="184"/>
                  </a:lnTo>
                  <a:lnTo>
                    <a:pt x="505" y="404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DCEF49A-2152-444C-FAE1-7B37D96CA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061" y="3246988"/>
              <a:ext cx="505390" cy="213727"/>
            </a:xfrm>
            <a:custGeom>
              <a:avLst/>
              <a:gdLst>
                <a:gd name="T0" fmla="*/ 0 w 1439"/>
                <a:gd name="T1" fmla="*/ 0 h 615"/>
                <a:gd name="T2" fmla="*/ 0 w 1439"/>
                <a:gd name="T3" fmla="*/ 0 h 615"/>
                <a:gd name="T4" fmla="*/ 0 w 1439"/>
                <a:gd name="T5" fmla="*/ 0 h 615"/>
                <a:gd name="T6" fmla="*/ 0 w 1439"/>
                <a:gd name="T7" fmla="*/ 0 h 615"/>
                <a:gd name="T8" fmla="*/ 0 w 1439"/>
                <a:gd name="T9" fmla="*/ 0 h 615"/>
                <a:gd name="T10" fmla="*/ 0 w 1439"/>
                <a:gd name="T11" fmla="*/ 0 h 615"/>
                <a:gd name="T12" fmla="*/ 0 w 1439"/>
                <a:gd name="T13" fmla="*/ 0 h 615"/>
                <a:gd name="T14" fmla="*/ 0 w 1439"/>
                <a:gd name="T15" fmla="*/ 0 h 615"/>
                <a:gd name="T16" fmla="*/ 0 w 1439"/>
                <a:gd name="T17" fmla="*/ 0 h 615"/>
                <a:gd name="T18" fmla="*/ 0 w 1439"/>
                <a:gd name="T19" fmla="*/ 0 h 615"/>
                <a:gd name="T20" fmla="*/ 0 w 1439"/>
                <a:gd name="T21" fmla="*/ 0 h 615"/>
                <a:gd name="T22" fmla="*/ 0 w 1439"/>
                <a:gd name="T23" fmla="*/ 0 h 615"/>
                <a:gd name="T24" fmla="*/ 0 w 1439"/>
                <a:gd name="T25" fmla="*/ 0 h 615"/>
                <a:gd name="T26" fmla="*/ 0 w 1439"/>
                <a:gd name="T27" fmla="*/ 0 h 615"/>
                <a:gd name="T28" fmla="*/ 0 w 1439"/>
                <a:gd name="T29" fmla="*/ 0 h 615"/>
                <a:gd name="T30" fmla="*/ 0 w 1439"/>
                <a:gd name="T31" fmla="*/ 0 h 615"/>
                <a:gd name="T32" fmla="*/ 0 w 1439"/>
                <a:gd name="T33" fmla="*/ 0 h 615"/>
                <a:gd name="T34" fmla="*/ 0 w 1439"/>
                <a:gd name="T35" fmla="*/ 0 h 615"/>
                <a:gd name="T36" fmla="*/ 0 w 1439"/>
                <a:gd name="T37" fmla="*/ 0 h 615"/>
                <a:gd name="T38" fmla="*/ 0 w 1439"/>
                <a:gd name="T39" fmla="*/ 0 h 615"/>
                <a:gd name="T40" fmla="*/ 0 w 1439"/>
                <a:gd name="T41" fmla="*/ 0 h 615"/>
                <a:gd name="T42" fmla="*/ 0 w 1439"/>
                <a:gd name="T43" fmla="*/ 0 h 61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39" h="615">
                  <a:moveTo>
                    <a:pt x="1238" y="584"/>
                  </a:moveTo>
                  <a:lnTo>
                    <a:pt x="912" y="506"/>
                  </a:lnTo>
                  <a:lnTo>
                    <a:pt x="692" y="511"/>
                  </a:lnTo>
                  <a:lnTo>
                    <a:pt x="455" y="509"/>
                  </a:lnTo>
                  <a:lnTo>
                    <a:pt x="374" y="557"/>
                  </a:lnTo>
                  <a:lnTo>
                    <a:pt x="42" y="521"/>
                  </a:lnTo>
                  <a:lnTo>
                    <a:pt x="0" y="435"/>
                  </a:lnTo>
                  <a:lnTo>
                    <a:pt x="131" y="330"/>
                  </a:lnTo>
                  <a:lnTo>
                    <a:pt x="86" y="236"/>
                  </a:lnTo>
                  <a:lnTo>
                    <a:pt x="237" y="105"/>
                  </a:lnTo>
                  <a:lnTo>
                    <a:pt x="467" y="147"/>
                  </a:lnTo>
                  <a:lnTo>
                    <a:pt x="833" y="177"/>
                  </a:lnTo>
                  <a:lnTo>
                    <a:pt x="867" y="84"/>
                  </a:lnTo>
                  <a:lnTo>
                    <a:pt x="1007" y="0"/>
                  </a:lnTo>
                  <a:lnTo>
                    <a:pt x="1122" y="11"/>
                  </a:lnTo>
                  <a:lnTo>
                    <a:pt x="1152" y="176"/>
                  </a:lnTo>
                  <a:lnTo>
                    <a:pt x="1289" y="177"/>
                  </a:lnTo>
                  <a:lnTo>
                    <a:pt x="1391" y="236"/>
                  </a:lnTo>
                  <a:lnTo>
                    <a:pt x="1439" y="417"/>
                  </a:lnTo>
                  <a:lnTo>
                    <a:pt x="1349" y="504"/>
                  </a:lnTo>
                  <a:lnTo>
                    <a:pt x="1332" y="615"/>
                  </a:lnTo>
                  <a:lnTo>
                    <a:pt x="1238" y="584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152007D8-F612-7DDA-FB28-23831D548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797" y="2800424"/>
              <a:ext cx="45720" cy="45718"/>
            </a:xfrm>
            <a:custGeom>
              <a:avLst/>
              <a:gdLst>
                <a:gd name="T0" fmla="*/ 23 w 192"/>
                <a:gd name="T1" fmla="*/ 0 h 225"/>
                <a:gd name="T2" fmla="*/ 8 w 192"/>
                <a:gd name="T3" fmla="*/ 6 h 225"/>
                <a:gd name="T4" fmla="*/ 10 w 192"/>
                <a:gd name="T5" fmla="*/ 22 h 225"/>
                <a:gd name="T6" fmla="*/ 0 w 192"/>
                <a:gd name="T7" fmla="*/ 29 h 225"/>
                <a:gd name="T8" fmla="*/ 7 w 192"/>
                <a:gd name="T9" fmla="*/ 35 h 225"/>
                <a:gd name="T10" fmla="*/ 19 w 192"/>
                <a:gd name="T11" fmla="*/ 31 h 225"/>
                <a:gd name="T12" fmla="*/ 28 w 192"/>
                <a:gd name="T13" fmla="*/ 45 h 225"/>
                <a:gd name="T14" fmla="*/ 33 w 192"/>
                <a:gd name="T15" fmla="*/ 40 h 225"/>
                <a:gd name="T16" fmla="*/ 39 w 192"/>
                <a:gd name="T17" fmla="*/ 36 h 225"/>
                <a:gd name="T18" fmla="*/ 37 w 192"/>
                <a:gd name="T19" fmla="*/ 20 h 225"/>
                <a:gd name="T20" fmla="*/ 32 w 192"/>
                <a:gd name="T21" fmla="*/ 9 h 225"/>
                <a:gd name="T22" fmla="*/ 23 w 192"/>
                <a:gd name="T23" fmla="*/ 0 h 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2" h="225">
                  <a:moveTo>
                    <a:pt x="111" y="0"/>
                  </a:moveTo>
                  <a:lnTo>
                    <a:pt x="40" y="31"/>
                  </a:lnTo>
                  <a:lnTo>
                    <a:pt x="49" y="111"/>
                  </a:lnTo>
                  <a:lnTo>
                    <a:pt x="0" y="146"/>
                  </a:lnTo>
                  <a:lnTo>
                    <a:pt x="36" y="175"/>
                  </a:lnTo>
                  <a:lnTo>
                    <a:pt x="93" y="153"/>
                  </a:lnTo>
                  <a:lnTo>
                    <a:pt x="136" y="225"/>
                  </a:lnTo>
                  <a:lnTo>
                    <a:pt x="162" y="201"/>
                  </a:lnTo>
                  <a:lnTo>
                    <a:pt x="192" y="180"/>
                  </a:lnTo>
                  <a:lnTo>
                    <a:pt x="180" y="99"/>
                  </a:lnTo>
                  <a:lnTo>
                    <a:pt x="156" y="4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Freeform 42">
              <a:extLst>
                <a:ext uri="{FF2B5EF4-FFF2-40B4-BE49-F238E27FC236}">
                  <a16:creationId xmlns:a16="http://schemas.microsoft.com/office/drawing/2014/main" id="{E5D440A7-7AD5-EA3F-239C-068AFDF17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1555" y="6176592"/>
              <a:ext cx="44024" cy="41703"/>
            </a:xfrm>
            <a:custGeom>
              <a:avLst/>
              <a:gdLst>
                <a:gd name="T0" fmla="*/ 22 w 125"/>
                <a:gd name="T1" fmla="*/ 0 h 120"/>
                <a:gd name="T2" fmla="*/ 5 w 125"/>
                <a:gd name="T3" fmla="*/ 1 h 120"/>
                <a:gd name="T4" fmla="*/ 0 w 125"/>
                <a:gd name="T5" fmla="*/ 10 h 120"/>
                <a:gd name="T6" fmla="*/ 6 w 125"/>
                <a:gd name="T7" fmla="*/ 15 h 120"/>
                <a:gd name="T8" fmla="*/ 12 w 125"/>
                <a:gd name="T9" fmla="*/ 18 h 120"/>
                <a:gd name="T10" fmla="*/ 25 w 125"/>
                <a:gd name="T11" fmla="*/ 24 h 120"/>
                <a:gd name="T12" fmla="*/ 23 w 125"/>
                <a:gd name="T13" fmla="*/ 11 h 120"/>
                <a:gd name="T14" fmla="*/ 22 w 125"/>
                <a:gd name="T15" fmla="*/ 0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5" h="120">
                  <a:moveTo>
                    <a:pt x="111" y="0"/>
                  </a:moveTo>
                  <a:lnTo>
                    <a:pt x="27" y="3"/>
                  </a:lnTo>
                  <a:lnTo>
                    <a:pt x="0" y="48"/>
                  </a:lnTo>
                  <a:lnTo>
                    <a:pt x="32" y="76"/>
                  </a:lnTo>
                  <a:lnTo>
                    <a:pt x="59" y="91"/>
                  </a:lnTo>
                  <a:lnTo>
                    <a:pt x="125" y="120"/>
                  </a:lnTo>
                  <a:lnTo>
                    <a:pt x="116" y="5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43">
              <a:extLst>
                <a:ext uri="{FF2B5EF4-FFF2-40B4-BE49-F238E27FC236}">
                  <a16:creationId xmlns:a16="http://schemas.microsoft.com/office/drawing/2014/main" id="{992FA78F-B1B5-700A-0A3C-289A98B5B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467" y="5981980"/>
              <a:ext cx="44024" cy="53865"/>
            </a:xfrm>
            <a:custGeom>
              <a:avLst/>
              <a:gdLst>
                <a:gd name="T0" fmla="*/ 25 w 126"/>
                <a:gd name="T1" fmla="*/ 10 h 152"/>
                <a:gd name="T2" fmla="*/ 16 w 126"/>
                <a:gd name="T3" fmla="*/ 3 h 152"/>
                <a:gd name="T4" fmla="*/ 7 w 126"/>
                <a:gd name="T5" fmla="*/ 0 h 152"/>
                <a:gd name="T6" fmla="*/ 4 w 126"/>
                <a:gd name="T7" fmla="*/ 9 h 152"/>
                <a:gd name="T8" fmla="*/ 0 w 126"/>
                <a:gd name="T9" fmla="*/ 16 h 152"/>
                <a:gd name="T10" fmla="*/ 2 w 126"/>
                <a:gd name="T11" fmla="*/ 25 h 152"/>
                <a:gd name="T12" fmla="*/ 10 w 126"/>
                <a:gd name="T13" fmla="*/ 31 h 152"/>
                <a:gd name="T14" fmla="*/ 17 w 126"/>
                <a:gd name="T15" fmla="*/ 31 h 152"/>
                <a:gd name="T16" fmla="*/ 23 w 126"/>
                <a:gd name="T17" fmla="*/ 26 h 152"/>
                <a:gd name="T18" fmla="*/ 24 w 126"/>
                <a:gd name="T19" fmla="*/ 18 h 152"/>
                <a:gd name="T20" fmla="*/ 25 w 126"/>
                <a:gd name="T21" fmla="*/ 10 h 1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6" h="152">
                  <a:moveTo>
                    <a:pt x="126" y="50"/>
                  </a:moveTo>
                  <a:lnTo>
                    <a:pt x="80" y="15"/>
                  </a:lnTo>
                  <a:lnTo>
                    <a:pt x="33" y="0"/>
                  </a:lnTo>
                  <a:lnTo>
                    <a:pt x="21" y="42"/>
                  </a:lnTo>
                  <a:lnTo>
                    <a:pt x="0" y="80"/>
                  </a:lnTo>
                  <a:lnTo>
                    <a:pt x="12" y="125"/>
                  </a:lnTo>
                  <a:lnTo>
                    <a:pt x="48" y="152"/>
                  </a:lnTo>
                  <a:lnTo>
                    <a:pt x="86" y="152"/>
                  </a:lnTo>
                  <a:lnTo>
                    <a:pt x="114" y="126"/>
                  </a:lnTo>
                  <a:lnTo>
                    <a:pt x="122" y="87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44">
              <a:extLst>
                <a:ext uri="{FF2B5EF4-FFF2-40B4-BE49-F238E27FC236}">
                  <a16:creationId xmlns:a16="http://schemas.microsoft.com/office/drawing/2014/main" id="{E3A59FF1-99A7-CFD6-5068-DB3E0247A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488" y="5081901"/>
              <a:ext cx="31697" cy="27802"/>
            </a:xfrm>
            <a:custGeom>
              <a:avLst/>
              <a:gdLst>
                <a:gd name="T0" fmla="*/ 0 w 92"/>
                <a:gd name="T1" fmla="*/ 6 h 80"/>
                <a:gd name="T2" fmla="*/ 9 w 92"/>
                <a:gd name="T3" fmla="*/ 16 h 80"/>
                <a:gd name="T4" fmla="*/ 18 w 92"/>
                <a:gd name="T5" fmla="*/ 7 h 80"/>
                <a:gd name="T6" fmla="*/ 7 w 92"/>
                <a:gd name="T7" fmla="*/ 0 h 80"/>
                <a:gd name="T8" fmla="*/ 0 w 92"/>
                <a:gd name="T9" fmla="*/ 6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80">
                  <a:moveTo>
                    <a:pt x="0" y="29"/>
                  </a:moveTo>
                  <a:lnTo>
                    <a:pt x="45" y="80"/>
                  </a:lnTo>
                  <a:lnTo>
                    <a:pt x="92" y="35"/>
                  </a:lnTo>
                  <a:lnTo>
                    <a:pt x="35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45">
              <a:extLst>
                <a:ext uri="{FF2B5EF4-FFF2-40B4-BE49-F238E27FC236}">
                  <a16:creationId xmlns:a16="http://schemas.microsoft.com/office/drawing/2014/main" id="{C6343A92-072E-E3F0-4CC2-85F103867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326" y="6018470"/>
              <a:ext cx="22893" cy="22588"/>
            </a:xfrm>
            <a:custGeom>
              <a:avLst/>
              <a:gdLst>
                <a:gd name="T0" fmla="*/ 0 w 65"/>
                <a:gd name="T1" fmla="*/ 3 h 66"/>
                <a:gd name="T2" fmla="*/ 6 w 65"/>
                <a:gd name="T3" fmla="*/ 13 h 66"/>
                <a:gd name="T4" fmla="*/ 13 w 65"/>
                <a:gd name="T5" fmla="*/ 11 h 66"/>
                <a:gd name="T6" fmla="*/ 12 w 65"/>
                <a:gd name="T7" fmla="*/ 2 h 66"/>
                <a:gd name="T8" fmla="*/ 5 w 65"/>
                <a:gd name="T9" fmla="*/ 0 h 66"/>
                <a:gd name="T10" fmla="*/ 0 w 65"/>
                <a:gd name="T11" fmla="*/ 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66">
                  <a:moveTo>
                    <a:pt x="0" y="15"/>
                  </a:moveTo>
                  <a:lnTo>
                    <a:pt x="29" y="66"/>
                  </a:lnTo>
                  <a:lnTo>
                    <a:pt x="65" y="56"/>
                  </a:lnTo>
                  <a:lnTo>
                    <a:pt x="60" y="9"/>
                  </a:lnTo>
                  <a:lnTo>
                    <a:pt x="26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72">
              <a:extLst>
                <a:ext uri="{FF2B5EF4-FFF2-40B4-BE49-F238E27FC236}">
                  <a16:creationId xmlns:a16="http://schemas.microsoft.com/office/drawing/2014/main" id="{5F26661B-0834-7988-232F-33B2BCF13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491" y="2372972"/>
              <a:ext cx="47546" cy="41703"/>
            </a:xfrm>
            <a:custGeom>
              <a:avLst/>
              <a:gdLst>
                <a:gd name="T0" fmla="*/ 25 w 135"/>
                <a:gd name="T1" fmla="*/ 10 h 117"/>
                <a:gd name="T2" fmla="*/ 23 w 135"/>
                <a:gd name="T3" fmla="*/ 7 h 117"/>
                <a:gd name="T4" fmla="*/ 22 w 135"/>
                <a:gd name="T5" fmla="*/ 3 h 117"/>
                <a:gd name="T6" fmla="*/ 17 w 135"/>
                <a:gd name="T7" fmla="*/ 5 h 117"/>
                <a:gd name="T8" fmla="*/ 18 w 135"/>
                <a:gd name="T9" fmla="*/ 2 h 117"/>
                <a:gd name="T10" fmla="*/ 14 w 135"/>
                <a:gd name="T11" fmla="*/ 0 h 117"/>
                <a:gd name="T12" fmla="*/ 11 w 135"/>
                <a:gd name="T13" fmla="*/ 4 h 117"/>
                <a:gd name="T14" fmla="*/ 7 w 135"/>
                <a:gd name="T15" fmla="*/ 4 h 117"/>
                <a:gd name="T16" fmla="*/ 3 w 135"/>
                <a:gd name="T17" fmla="*/ 5 h 117"/>
                <a:gd name="T18" fmla="*/ 0 w 135"/>
                <a:gd name="T19" fmla="*/ 6 h 117"/>
                <a:gd name="T20" fmla="*/ 0 w 135"/>
                <a:gd name="T21" fmla="*/ 12 h 117"/>
                <a:gd name="T22" fmla="*/ 4 w 135"/>
                <a:gd name="T23" fmla="*/ 12 h 117"/>
                <a:gd name="T24" fmla="*/ 7 w 135"/>
                <a:gd name="T25" fmla="*/ 12 h 117"/>
                <a:gd name="T26" fmla="*/ 8 w 135"/>
                <a:gd name="T27" fmla="*/ 15 h 117"/>
                <a:gd name="T28" fmla="*/ 10 w 135"/>
                <a:gd name="T29" fmla="*/ 21 h 117"/>
                <a:gd name="T30" fmla="*/ 12 w 135"/>
                <a:gd name="T31" fmla="*/ 23 h 117"/>
                <a:gd name="T32" fmla="*/ 18 w 135"/>
                <a:gd name="T33" fmla="*/ 24 h 117"/>
                <a:gd name="T34" fmla="*/ 24 w 135"/>
                <a:gd name="T35" fmla="*/ 23 h 117"/>
                <a:gd name="T36" fmla="*/ 26 w 135"/>
                <a:gd name="T37" fmla="*/ 19 h 117"/>
                <a:gd name="T38" fmla="*/ 27 w 135"/>
                <a:gd name="T39" fmla="*/ 15 h 117"/>
                <a:gd name="T40" fmla="*/ 25 w 135"/>
                <a:gd name="T41" fmla="*/ 10 h 11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5" h="117">
                  <a:moveTo>
                    <a:pt x="127" y="51"/>
                  </a:moveTo>
                  <a:lnTo>
                    <a:pt x="114" y="35"/>
                  </a:lnTo>
                  <a:lnTo>
                    <a:pt x="111" y="15"/>
                  </a:lnTo>
                  <a:lnTo>
                    <a:pt x="85" y="24"/>
                  </a:lnTo>
                  <a:lnTo>
                    <a:pt x="88" y="8"/>
                  </a:lnTo>
                  <a:lnTo>
                    <a:pt x="69" y="0"/>
                  </a:lnTo>
                  <a:lnTo>
                    <a:pt x="57" y="18"/>
                  </a:lnTo>
                  <a:lnTo>
                    <a:pt x="36" y="20"/>
                  </a:lnTo>
                  <a:lnTo>
                    <a:pt x="16" y="24"/>
                  </a:lnTo>
                  <a:lnTo>
                    <a:pt x="0" y="30"/>
                  </a:lnTo>
                  <a:lnTo>
                    <a:pt x="1" y="57"/>
                  </a:lnTo>
                  <a:lnTo>
                    <a:pt x="18" y="60"/>
                  </a:lnTo>
                  <a:lnTo>
                    <a:pt x="33" y="57"/>
                  </a:lnTo>
                  <a:lnTo>
                    <a:pt x="42" y="75"/>
                  </a:lnTo>
                  <a:lnTo>
                    <a:pt x="50" y="102"/>
                  </a:lnTo>
                  <a:lnTo>
                    <a:pt x="61" y="111"/>
                  </a:lnTo>
                  <a:lnTo>
                    <a:pt x="88" y="117"/>
                  </a:lnTo>
                  <a:lnTo>
                    <a:pt x="121" y="114"/>
                  </a:lnTo>
                  <a:lnTo>
                    <a:pt x="130" y="92"/>
                  </a:lnTo>
                  <a:lnTo>
                    <a:pt x="135" y="74"/>
                  </a:lnTo>
                  <a:lnTo>
                    <a:pt x="127" y="51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8" name="Group 78">
              <a:extLst>
                <a:ext uri="{FF2B5EF4-FFF2-40B4-BE49-F238E27FC236}">
                  <a16:creationId xmlns:a16="http://schemas.microsoft.com/office/drawing/2014/main" id="{99D1FC5E-91BB-6DBA-19BB-376AB4A9EF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3550" y="4372958"/>
              <a:ext cx="59872" cy="62554"/>
              <a:chOff x="7728" y="10782"/>
              <a:chExt cx="2776" cy="2978"/>
            </a:xfrm>
          </p:grpSpPr>
          <p:sp>
            <p:nvSpPr>
              <p:cNvPr id="46" name="Freeform 79">
                <a:extLst>
                  <a:ext uri="{FF2B5EF4-FFF2-40B4-BE49-F238E27FC236}">
                    <a16:creationId xmlns:a16="http://schemas.microsoft.com/office/drawing/2014/main" id="{570EFC01-A205-1402-7BD7-4DB06137D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" y="10800"/>
                <a:ext cx="2776" cy="2960"/>
              </a:xfrm>
              <a:custGeom>
                <a:avLst/>
                <a:gdLst>
                  <a:gd name="T0" fmla="*/ 72 w 2776"/>
                  <a:gd name="T1" fmla="*/ 992 h 2960"/>
                  <a:gd name="T2" fmla="*/ 336 w 2776"/>
                  <a:gd name="T3" fmla="*/ 1144 h 2960"/>
                  <a:gd name="T4" fmla="*/ 432 w 2776"/>
                  <a:gd name="T5" fmla="*/ 1360 h 2960"/>
                  <a:gd name="T6" fmla="*/ 544 w 2776"/>
                  <a:gd name="T7" fmla="*/ 1568 h 2960"/>
                  <a:gd name="T8" fmla="*/ 520 w 2776"/>
                  <a:gd name="T9" fmla="*/ 2000 h 2960"/>
                  <a:gd name="T10" fmla="*/ 520 w 2776"/>
                  <a:gd name="T11" fmla="*/ 2288 h 2960"/>
                  <a:gd name="T12" fmla="*/ 696 w 2776"/>
                  <a:gd name="T13" fmla="*/ 2328 h 2960"/>
                  <a:gd name="T14" fmla="*/ 808 w 2776"/>
                  <a:gd name="T15" fmla="*/ 2448 h 2960"/>
                  <a:gd name="T16" fmla="*/ 968 w 2776"/>
                  <a:gd name="T17" fmla="*/ 2640 h 2960"/>
                  <a:gd name="T18" fmla="*/ 1184 w 2776"/>
                  <a:gd name="T19" fmla="*/ 2808 h 2960"/>
                  <a:gd name="T20" fmla="*/ 1216 w 2776"/>
                  <a:gd name="T21" fmla="*/ 2504 h 2960"/>
                  <a:gd name="T22" fmla="*/ 1544 w 2776"/>
                  <a:gd name="T23" fmla="*/ 2576 h 2960"/>
                  <a:gd name="T24" fmla="*/ 1776 w 2776"/>
                  <a:gd name="T25" fmla="*/ 2728 h 2960"/>
                  <a:gd name="T26" fmla="*/ 2200 w 2776"/>
                  <a:gd name="T27" fmla="*/ 2824 h 2960"/>
                  <a:gd name="T28" fmla="*/ 2504 w 2776"/>
                  <a:gd name="T29" fmla="*/ 2904 h 2960"/>
                  <a:gd name="T30" fmla="*/ 2608 w 2776"/>
                  <a:gd name="T31" fmla="*/ 2680 h 2960"/>
                  <a:gd name="T32" fmla="*/ 2728 w 2776"/>
                  <a:gd name="T33" fmla="*/ 2368 h 2960"/>
                  <a:gd name="T34" fmla="*/ 2776 w 2776"/>
                  <a:gd name="T35" fmla="*/ 2104 h 2960"/>
                  <a:gd name="T36" fmla="*/ 2592 w 2776"/>
                  <a:gd name="T37" fmla="*/ 1968 h 2960"/>
                  <a:gd name="T38" fmla="*/ 2360 w 2776"/>
                  <a:gd name="T39" fmla="*/ 1824 h 2960"/>
                  <a:gd name="T40" fmla="*/ 2120 w 2776"/>
                  <a:gd name="T41" fmla="*/ 1760 h 2960"/>
                  <a:gd name="T42" fmla="*/ 1992 w 2776"/>
                  <a:gd name="T43" fmla="*/ 1904 h 2960"/>
                  <a:gd name="T44" fmla="*/ 1680 w 2776"/>
                  <a:gd name="T45" fmla="*/ 1880 h 2960"/>
                  <a:gd name="T46" fmla="*/ 1664 w 2776"/>
                  <a:gd name="T47" fmla="*/ 2064 h 2960"/>
                  <a:gd name="T48" fmla="*/ 1432 w 2776"/>
                  <a:gd name="T49" fmla="*/ 1824 h 2960"/>
                  <a:gd name="T50" fmla="*/ 1256 w 2776"/>
                  <a:gd name="T51" fmla="*/ 1696 h 2960"/>
                  <a:gd name="T52" fmla="*/ 1184 w 2776"/>
                  <a:gd name="T53" fmla="*/ 1416 h 2960"/>
                  <a:gd name="T54" fmla="*/ 1488 w 2776"/>
                  <a:gd name="T55" fmla="*/ 1272 h 2960"/>
                  <a:gd name="T56" fmla="*/ 1752 w 2776"/>
                  <a:gd name="T57" fmla="*/ 1000 h 2960"/>
                  <a:gd name="T58" fmla="*/ 2000 w 2776"/>
                  <a:gd name="T59" fmla="*/ 824 h 2960"/>
                  <a:gd name="T60" fmla="*/ 2160 w 2776"/>
                  <a:gd name="T61" fmla="*/ 640 h 2960"/>
                  <a:gd name="T62" fmla="*/ 2336 w 2776"/>
                  <a:gd name="T63" fmla="*/ 640 h 2960"/>
                  <a:gd name="T64" fmla="*/ 2152 w 2776"/>
                  <a:gd name="T65" fmla="*/ 528 h 2960"/>
                  <a:gd name="T66" fmla="*/ 1768 w 2776"/>
                  <a:gd name="T67" fmla="*/ 528 h 2960"/>
                  <a:gd name="T68" fmla="*/ 1784 w 2776"/>
                  <a:gd name="T69" fmla="*/ 248 h 2960"/>
                  <a:gd name="T70" fmla="*/ 1624 w 2776"/>
                  <a:gd name="T71" fmla="*/ 64 h 2960"/>
                  <a:gd name="T72" fmla="*/ 1536 w 2776"/>
                  <a:gd name="T73" fmla="*/ 344 h 2960"/>
                  <a:gd name="T74" fmla="*/ 1192 w 2776"/>
                  <a:gd name="T75" fmla="*/ 336 h 2960"/>
                  <a:gd name="T76" fmla="*/ 1104 w 2776"/>
                  <a:gd name="T77" fmla="*/ 680 h 2960"/>
                  <a:gd name="T78" fmla="*/ 528 w 2776"/>
                  <a:gd name="T79" fmla="*/ 656 h 2960"/>
                  <a:gd name="T80" fmla="*/ 328 w 2776"/>
                  <a:gd name="T81" fmla="*/ 728 h 2960"/>
                  <a:gd name="T82" fmla="*/ 72 w 2776"/>
                  <a:gd name="T83" fmla="*/ 720 h 296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76" h="2960">
                    <a:moveTo>
                      <a:pt x="0" y="832"/>
                    </a:moveTo>
                    <a:lnTo>
                      <a:pt x="72" y="992"/>
                    </a:lnTo>
                    <a:lnTo>
                      <a:pt x="184" y="1088"/>
                    </a:lnTo>
                    <a:lnTo>
                      <a:pt x="336" y="1144"/>
                    </a:lnTo>
                    <a:lnTo>
                      <a:pt x="424" y="1256"/>
                    </a:lnTo>
                    <a:lnTo>
                      <a:pt x="432" y="1360"/>
                    </a:lnTo>
                    <a:lnTo>
                      <a:pt x="464" y="1464"/>
                    </a:lnTo>
                    <a:lnTo>
                      <a:pt x="544" y="1568"/>
                    </a:lnTo>
                    <a:lnTo>
                      <a:pt x="584" y="1816"/>
                    </a:lnTo>
                    <a:lnTo>
                      <a:pt x="520" y="2000"/>
                    </a:lnTo>
                    <a:lnTo>
                      <a:pt x="408" y="2184"/>
                    </a:lnTo>
                    <a:lnTo>
                      <a:pt x="520" y="2288"/>
                    </a:lnTo>
                    <a:lnTo>
                      <a:pt x="560" y="2368"/>
                    </a:lnTo>
                    <a:lnTo>
                      <a:pt x="696" y="2328"/>
                    </a:lnTo>
                    <a:lnTo>
                      <a:pt x="800" y="2312"/>
                    </a:lnTo>
                    <a:lnTo>
                      <a:pt x="808" y="2448"/>
                    </a:lnTo>
                    <a:lnTo>
                      <a:pt x="912" y="2496"/>
                    </a:lnTo>
                    <a:lnTo>
                      <a:pt x="968" y="2640"/>
                    </a:lnTo>
                    <a:lnTo>
                      <a:pt x="1072" y="2776"/>
                    </a:lnTo>
                    <a:lnTo>
                      <a:pt x="1184" y="2808"/>
                    </a:lnTo>
                    <a:lnTo>
                      <a:pt x="1192" y="2656"/>
                    </a:lnTo>
                    <a:lnTo>
                      <a:pt x="1216" y="2504"/>
                    </a:lnTo>
                    <a:lnTo>
                      <a:pt x="1392" y="2544"/>
                    </a:lnTo>
                    <a:lnTo>
                      <a:pt x="1544" y="2576"/>
                    </a:lnTo>
                    <a:lnTo>
                      <a:pt x="1704" y="2648"/>
                    </a:lnTo>
                    <a:lnTo>
                      <a:pt x="1776" y="2728"/>
                    </a:lnTo>
                    <a:lnTo>
                      <a:pt x="1960" y="2712"/>
                    </a:lnTo>
                    <a:lnTo>
                      <a:pt x="2200" y="2824"/>
                    </a:lnTo>
                    <a:lnTo>
                      <a:pt x="2392" y="2960"/>
                    </a:lnTo>
                    <a:lnTo>
                      <a:pt x="2504" y="2904"/>
                    </a:lnTo>
                    <a:lnTo>
                      <a:pt x="2504" y="2776"/>
                    </a:lnTo>
                    <a:lnTo>
                      <a:pt x="2608" y="2680"/>
                    </a:lnTo>
                    <a:lnTo>
                      <a:pt x="2712" y="2560"/>
                    </a:lnTo>
                    <a:lnTo>
                      <a:pt x="2728" y="2368"/>
                    </a:lnTo>
                    <a:lnTo>
                      <a:pt x="2768" y="2256"/>
                    </a:lnTo>
                    <a:lnTo>
                      <a:pt x="2776" y="2104"/>
                    </a:lnTo>
                    <a:lnTo>
                      <a:pt x="2664" y="2040"/>
                    </a:lnTo>
                    <a:lnTo>
                      <a:pt x="2592" y="1968"/>
                    </a:lnTo>
                    <a:lnTo>
                      <a:pt x="2424" y="1936"/>
                    </a:lnTo>
                    <a:lnTo>
                      <a:pt x="2360" y="1824"/>
                    </a:lnTo>
                    <a:lnTo>
                      <a:pt x="2320" y="1632"/>
                    </a:lnTo>
                    <a:lnTo>
                      <a:pt x="2120" y="1760"/>
                    </a:lnTo>
                    <a:lnTo>
                      <a:pt x="2192" y="1888"/>
                    </a:lnTo>
                    <a:lnTo>
                      <a:pt x="1992" y="1904"/>
                    </a:lnTo>
                    <a:lnTo>
                      <a:pt x="1816" y="2024"/>
                    </a:lnTo>
                    <a:lnTo>
                      <a:pt x="1680" y="1880"/>
                    </a:lnTo>
                    <a:lnTo>
                      <a:pt x="1576" y="1936"/>
                    </a:lnTo>
                    <a:lnTo>
                      <a:pt x="1664" y="2064"/>
                    </a:lnTo>
                    <a:lnTo>
                      <a:pt x="1552" y="2048"/>
                    </a:lnTo>
                    <a:lnTo>
                      <a:pt x="1432" y="1824"/>
                    </a:lnTo>
                    <a:lnTo>
                      <a:pt x="1296" y="1920"/>
                    </a:lnTo>
                    <a:lnTo>
                      <a:pt x="1256" y="1696"/>
                    </a:lnTo>
                    <a:lnTo>
                      <a:pt x="1200" y="1544"/>
                    </a:lnTo>
                    <a:lnTo>
                      <a:pt x="1184" y="1416"/>
                    </a:lnTo>
                    <a:lnTo>
                      <a:pt x="1304" y="1272"/>
                    </a:lnTo>
                    <a:lnTo>
                      <a:pt x="1488" y="1272"/>
                    </a:lnTo>
                    <a:lnTo>
                      <a:pt x="1656" y="1192"/>
                    </a:lnTo>
                    <a:lnTo>
                      <a:pt x="1752" y="1000"/>
                    </a:lnTo>
                    <a:lnTo>
                      <a:pt x="1904" y="944"/>
                    </a:lnTo>
                    <a:lnTo>
                      <a:pt x="2000" y="824"/>
                    </a:lnTo>
                    <a:lnTo>
                      <a:pt x="2080" y="728"/>
                    </a:lnTo>
                    <a:lnTo>
                      <a:pt x="2160" y="640"/>
                    </a:lnTo>
                    <a:lnTo>
                      <a:pt x="2272" y="704"/>
                    </a:lnTo>
                    <a:lnTo>
                      <a:pt x="2336" y="640"/>
                    </a:lnTo>
                    <a:lnTo>
                      <a:pt x="2312" y="488"/>
                    </a:lnTo>
                    <a:lnTo>
                      <a:pt x="2152" y="528"/>
                    </a:lnTo>
                    <a:lnTo>
                      <a:pt x="2040" y="472"/>
                    </a:lnTo>
                    <a:lnTo>
                      <a:pt x="1768" y="528"/>
                    </a:lnTo>
                    <a:lnTo>
                      <a:pt x="1688" y="464"/>
                    </a:lnTo>
                    <a:lnTo>
                      <a:pt x="1784" y="248"/>
                    </a:lnTo>
                    <a:lnTo>
                      <a:pt x="1696" y="0"/>
                    </a:lnTo>
                    <a:lnTo>
                      <a:pt x="1624" y="64"/>
                    </a:lnTo>
                    <a:lnTo>
                      <a:pt x="1608" y="200"/>
                    </a:lnTo>
                    <a:lnTo>
                      <a:pt x="1536" y="344"/>
                    </a:lnTo>
                    <a:lnTo>
                      <a:pt x="1432" y="304"/>
                    </a:lnTo>
                    <a:lnTo>
                      <a:pt x="1192" y="336"/>
                    </a:lnTo>
                    <a:lnTo>
                      <a:pt x="1168" y="528"/>
                    </a:lnTo>
                    <a:lnTo>
                      <a:pt x="1104" y="680"/>
                    </a:lnTo>
                    <a:lnTo>
                      <a:pt x="824" y="656"/>
                    </a:lnTo>
                    <a:lnTo>
                      <a:pt x="528" y="656"/>
                    </a:lnTo>
                    <a:lnTo>
                      <a:pt x="544" y="880"/>
                    </a:lnTo>
                    <a:lnTo>
                      <a:pt x="328" y="728"/>
                    </a:lnTo>
                    <a:lnTo>
                      <a:pt x="152" y="624"/>
                    </a:lnTo>
                    <a:lnTo>
                      <a:pt x="72" y="720"/>
                    </a:lnTo>
                    <a:lnTo>
                      <a:pt x="0" y="832"/>
                    </a:lnTo>
                    <a:close/>
                  </a:path>
                </a:pathLst>
              </a:custGeom>
              <a:solidFill>
                <a:srgbClr val="C4B798"/>
              </a:solidFill>
              <a:ln w="952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2397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Freeform 80">
                <a:extLst>
                  <a:ext uri="{FF2B5EF4-FFF2-40B4-BE49-F238E27FC236}">
                    <a16:creationId xmlns:a16="http://schemas.microsoft.com/office/drawing/2014/main" id="{C8F2B5E1-0747-5A8D-12CB-32F15D689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5" y="10782"/>
                <a:ext cx="566" cy="459"/>
              </a:xfrm>
              <a:custGeom>
                <a:avLst/>
                <a:gdLst>
                  <a:gd name="T0" fmla="*/ 0 w 566"/>
                  <a:gd name="T1" fmla="*/ 292 h 459"/>
                  <a:gd name="T2" fmla="*/ 35 w 566"/>
                  <a:gd name="T3" fmla="*/ 189 h 459"/>
                  <a:gd name="T4" fmla="*/ 136 w 566"/>
                  <a:gd name="T5" fmla="*/ 65 h 459"/>
                  <a:gd name="T6" fmla="*/ 278 w 566"/>
                  <a:gd name="T7" fmla="*/ 87 h 459"/>
                  <a:gd name="T8" fmla="*/ 347 w 566"/>
                  <a:gd name="T9" fmla="*/ 0 h 459"/>
                  <a:gd name="T10" fmla="*/ 437 w 566"/>
                  <a:gd name="T11" fmla="*/ 57 h 459"/>
                  <a:gd name="T12" fmla="*/ 485 w 566"/>
                  <a:gd name="T13" fmla="*/ 192 h 459"/>
                  <a:gd name="T14" fmla="*/ 566 w 566"/>
                  <a:gd name="T15" fmla="*/ 192 h 459"/>
                  <a:gd name="T16" fmla="*/ 544 w 566"/>
                  <a:gd name="T17" fmla="*/ 292 h 459"/>
                  <a:gd name="T18" fmla="*/ 437 w 566"/>
                  <a:gd name="T19" fmla="*/ 399 h 459"/>
                  <a:gd name="T20" fmla="*/ 320 w 566"/>
                  <a:gd name="T21" fmla="*/ 441 h 459"/>
                  <a:gd name="T22" fmla="*/ 215 w 566"/>
                  <a:gd name="T23" fmla="*/ 459 h 459"/>
                  <a:gd name="T24" fmla="*/ 149 w 566"/>
                  <a:gd name="T25" fmla="*/ 396 h 459"/>
                  <a:gd name="T26" fmla="*/ 5 w 566"/>
                  <a:gd name="T27" fmla="*/ 375 h 459"/>
                  <a:gd name="T28" fmla="*/ 0 w 566"/>
                  <a:gd name="T29" fmla="*/ 292 h 4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66" h="459">
                    <a:moveTo>
                      <a:pt x="0" y="292"/>
                    </a:moveTo>
                    <a:lnTo>
                      <a:pt x="35" y="189"/>
                    </a:lnTo>
                    <a:lnTo>
                      <a:pt x="136" y="65"/>
                    </a:lnTo>
                    <a:lnTo>
                      <a:pt x="278" y="87"/>
                    </a:lnTo>
                    <a:lnTo>
                      <a:pt x="347" y="0"/>
                    </a:lnTo>
                    <a:lnTo>
                      <a:pt x="437" y="57"/>
                    </a:lnTo>
                    <a:lnTo>
                      <a:pt x="485" y="192"/>
                    </a:lnTo>
                    <a:lnTo>
                      <a:pt x="566" y="192"/>
                    </a:lnTo>
                    <a:lnTo>
                      <a:pt x="544" y="292"/>
                    </a:lnTo>
                    <a:lnTo>
                      <a:pt x="437" y="399"/>
                    </a:lnTo>
                    <a:lnTo>
                      <a:pt x="320" y="441"/>
                    </a:lnTo>
                    <a:lnTo>
                      <a:pt x="215" y="459"/>
                    </a:lnTo>
                    <a:lnTo>
                      <a:pt x="149" y="396"/>
                    </a:lnTo>
                    <a:lnTo>
                      <a:pt x="5" y="37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C4B798"/>
              </a:solidFill>
              <a:ln w="952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2397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9" name="Group 313">
              <a:extLst>
                <a:ext uri="{FF2B5EF4-FFF2-40B4-BE49-F238E27FC236}">
                  <a16:creationId xmlns:a16="http://schemas.microsoft.com/office/drawing/2014/main" id="{4754D68E-7A02-FBC0-AC7A-34ECF0AC62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5449" y="4294765"/>
              <a:ext cx="359231" cy="71243"/>
              <a:chOff x="512" y="2456"/>
              <a:chExt cx="204" cy="41"/>
            </a:xfrm>
          </p:grpSpPr>
          <p:sp>
            <p:nvSpPr>
              <p:cNvPr id="42" name="Freeform 77">
                <a:extLst>
                  <a:ext uri="{FF2B5EF4-FFF2-40B4-BE49-F238E27FC236}">
                    <a16:creationId xmlns:a16="http://schemas.microsoft.com/office/drawing/2014/main" id="{13C6A191-CF88-E78E-C5DF-FD5950D46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" y="2485"/>
                <a:ext cx="9" cy="12"/>
              </a:xfrm>
              <a:custGeom>
                <a:avLst/>
                <a:gdLst>
                  <a:gd name="T0" fmla="*/ 0 w 740"/>
                  <a:gd name="T1" fmla="*/ 1 h 922"/>
                  <a:gd name="T2" fmla="*/ 0 w 740"/>
                  <a:gd name="T3" fmla="*/ 1 h 922"/>
                  <a:gd name="T4" fmla="*/ 0 w 740"/>
                  <a:gd name="T5" fmla="*/ 1 h 922"/>
                  <a:gd name="T6" fmla="*/ 0 w 740"/>
                  <a:gd name="T7" fmla="*/ 1 h 922"/>
                  <a:gd name="T8" fmla="*/ 0 w 740"/>
                  <a:gd name="T9" fmla="*/ 1 h 922"/>
                  <a:gd name="T10" fmla="*/ 0 w 740"/>
                  <a:gd name="T11" fmla="*/ 1 h 922"/>
                  <a:gd name="T12" fmla="*/ 0 w 740"/>
                  <a:gd name="T13" fmla="*/ 1 h 922"/>
                  <a:gd name="T14" fmla="*/ 0 w 740"/>
                  <a:gd name="T15" fmla="*/ 1 h 922"/>
                  <a:gd name="T16" fmla="*/ 0 w 740"/>
                  <a:gd name="T17" fmla="*/ 1 h 922"/>
                  <a:gd name="T18" fmla="*/ 0 w 740"/>
                  <a:gd name="T19" fmla="*/ 1 h 922"/>
                  <a:gd name="T20" fmla="*/ 0 w 740"/>
                  <a:gd name="T21" fmla="*/ 1 h 922"/>
                  <a:gd name="T22" fmla="*/ 0 w 740"/>
                  <a:gd name="T23" fmla="*/ 1 h 922"/>
                  <a:gd name="T24" fmla="*/ 0 w 740"/>
                  <a:gd name="T25" fmla="*/ 0 h 922"/>
                  <a:gd name="T26" fmla="*/ 0 w 740"/>
                  <a:gd name="T27" fmla="*/ 0 h 922"/>
                  <a:gd name="T28" fmla="*/ 1 w 740"/>
                  <a:gd name="T29" fmla="*/ 0 h 922"/>
                  <a:gd name="T30" fmla="*/ 1 w 740"/>
                  <a:gd name="T31" fmla="*/ 0 h 922"/>
                  <a:gd name="T32" fmla="*/ 1 w 740"/>
                  <a:gd name="T33" fmla="*/ 0 h 922"/>
                  <a:gd name="T34" fmla="*/ 0 w 740"/>
                  <a:gd name="T35" fmla="*/ 0 h 922"/>
                  <a:gd name="T36" fmla="*/ 0 w 740"/>
                  <a:gd name="T37" fmla="*/ 0 h 922"/>
                  <a:gd name="T38" fmla="*/ 0 w 740"/>
                  <a:gd name="T39" fmla="*/ 0 h 922"/>
                  <a:gd name="T40" fmla="*/ 0 w 740"/>
                  <a:gd name="T41" fmla="*/ 0 h 922"/>
                  <a:gd name="T42" fmla="*/ 0 w 740"/>
                  <a:gd name="T43" fmla="*/ 0 h 922"/>
                  <a:gd name="T44" fmla="*/ 0 w 740"/>
                  <a:gd name="T45" fmla="*/ 0 h 922"/>
                  <a:gd name="T46" fmla="*/ 0 w 740"/>
                  <a:gd name="T47" fmla="*/ 0 h 922"/>
                  <a:gd name="T48" fmla="*/ 0 w 740"/>
                  <a:gd name="T49" fmla="*/ 0 h 922"/>
                  <a:gd name="T50" fmla="*/ 0 w 740"/>
                  <a:gd name="T51" fmla="*/ 0 h 922"/>
                  <a:gd name="T52" fmla="*/ 0 w 740"/>
                  <a:gd name="T53" fmla="*/ 0 h 922"/>
                  <a:gd name="T54" fmla="*/ 0 w 740"/>
                  <a:gd name="T55" fmla="*/ 0 h 922"/>
                  <a:gd name="T56" fmla="*/ 0 w 740"/>
                  <a:gd name="T57" fmla="*/ 0 h 922"/>
                  <a:gd name="T58" fmla="*/ 0 w 740"/>
                  <a:gd name="T59" fmla="*/ 0 h 922"/>
                  <a:gd name="T60" fmla="*/ 0 w 740"/>
                  <a:gd name="T61" fmla="*/ 0 h 922"/>
                  <a:gd name="T62" fmla="*/ 0 w 740"/>
                  <a:gd name="T63" fmla="*/ 0 h 922"/>
                  <a:gd name="T64" fmla="*/ 0 w 740"/>
                  <a:gd name="T65" fmla="*/ 0 h 922"/>
                  <a:gd name="T66" fmla="*/ 0 w 740"/>
                  <a:gd name="T67" fmla="*/ 0 h 922"/>
                  <a:gd name="T68" fmla="*/ 0 w 740"/>
                  <a:gd name="T69" fmla="*/ 0 h 922"/>
                  <a:gd name="T70" fmla="*/ 0 w 740"/>
                  <a:gd name="T71" fmla="*/ 0 h 922"/>
                  <a:gd name="T72" fmla="*/ 0 w 740"/>
                  <a:gd name="T73" fmla="*/ 0 h 922"/>
                  <a:gd name="T74" fmla="*/ 0 w 740"/>
                  <a:gd name="T75" fmla="*/ 0 h 922"/>
                  <a:gd name="T76" fmla="*/ 0 w 740"/>
                  <a:gd name="T77" fmla="*/ 1 h 922"/>
                  <a:gd name="T78" fmla="*/ 0 w 740"/>
                  <a:gd name="T79" fmla="*/ 1 h 922"/>
                  <a:gd name="T80" fmla="*/ 0 w 740"/>
                  <a:gd name="T81" fmla="*/ 1 h 92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740" h="922">
                    <a:moveTo>
                      <a:pt x="0" y="888"/>
                    </a:moveTo>
                    <a:lnTo>
                      <a:pt x="53" y="922"/>
                    </a:lnTo>
                    <a:lnTo>
                      <a:pt x="144" y="860"/>
                    </a:lnTo>
                    <a:lnTo>
                      <a:pt x="250" y="869"/>
                    </a:lnTo>
                    <a:lnTo>
                      <a:pt x="293" y="903"/>
                    </a:lnTo>
                    <a:lnTo>
                      <a:pt x="399" y="879"/>
                    </a:lnTo>
                    <a:lnTo>
                      <a:pt x="528" y="884"/>
                    </a:lnTo>
                    <a:lnTo>
                      <a:pt x="620" y="840"/>
                    </a:lnTo>
                    <a:lnTo>
                      <a:pt x="658" y="778"/>
                    </a:lnTo>
                    <a:lnTo>
                      <a:pt x="634" y="754"/>
                    </a:lnTo>
                    <a:lnTo>
                      <a:pt x="562" y="720"/>
                    </a:lnTo>
                    <a:lnTo>
                      <a:pt x="572" y="644"/>
                    </a:lnTo>
                    <a:lnTo>
                      <a:pt x="596" y="576"/>
                    </a:lnTo>
                    <a:lnTo>
                      <a:pt x="653" y="572"/>
                    </a:lnTo>
                    <a:lnTo>
                      <a:pt x="711" y="562"/>
                    </a:lnTo>
                    <a:lnTo>
                      <a:pt x="740" y="485"/>
                    </a:lnTo>
                    <a:lnTo>
                      <a:pt x="696" y="437"/>
                    </a:lnTo>
                    <a:lnTo>
                      <a:pt x="648" y="389"/>
                    </a:lnTo>
                    <a:lnTo>
                      <a:pt x="586" y="356"/>
                    </a:lnTo>
                    <a:lnTo>
                      <a:pt x="528" y="375"/>
                    </a:lnTo>
                    <a:lnTo>
                      <a:pt x="442" y="404"/>
                    </a:lnTo>
                    <a:lnTo>
                      <a:pt x="389" y="375"/>
                    </a:lnTo>
                    <a:lnTo>
                      <a:pt x="404" y="303"/>
                    </a:lnTo>
                    <a:lnTo>
                      <a:pt x="428" y="245"/>
                    </a:lnTo>
                    <a:lnTo>
                      <a:pt x="471" y="216"/>
                    </a:lnTo>
                    <a:lnTo>
                      <a:pt x="514" y="231"/>
                    </a:lnTo>
                    <a:lnTo>
                      <a:pt x="586" y="188"/>
                    </a:lnTo>
                    <a:lnTo>
                      <a:pt x="562" y="120"/>
                    </a:lnTo>
                    <a:lnTo>
                      <a:pt x="562" y="48"/>
                    </a:lnTo>
                    <a:lnTo>
                      <a:pt x="500" y="39"/>
                    </a:lnTo>
                    <a:lnTo>
                      <a:pt x="432" y="34"/>
                    </a:lnTo>
                    <a:lnTo>
                      <a:pt x="360" y="15"/>
                    </a:lnTo>
                    <a:lnTo>
                      <a:pt x="293" y="0"/>
                    </a:lnTo>
                    <a:lnTo>
                      <a:pt x="173" y="87"/>
                    </a:lnTo>
                    <a:lnTo>
                      <a:pt x="96" y="197"/>
                    </a:lnTo>
                    <a:lnTo>
                      <a:pt x="68" y="303"/>
                    </a:lnTo>
                    <a:lnTo>
                      <a:pt x="58" y="432"/>
                    </a:lnTo>
                    <a:lnTo>
                      <a:pt x="63" y="533"/>
                    </a:lnTo>
                    <a:lnTo>
                      <a:pt x="63" y="692"/>
                    </a:lnTo>
                    <a:lnTo>
                      <a:pt x="20" y="807"/>
                    </a:lnTo>
                    <a:lnTo>
                      <a:pt x="0" y="888"/>
                    </a:lnTo>
                    <a:close/>
                  </a:path>
                </a:pathLst>
              </a:custGeom>
              <a:solidFill>
                <a:srgbClr val="C4B798"/>
              </a:solidFill>
              <a:ln w="952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2397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3" name="Group 315">
                <a:extLst>
                  <a:ext uri="{FF2B5EF4-FFF2-40B4-BE49-F238E27FC236}">
                    <a16:creationId xmlns:a16="http://schemas.microsoft.com/office/drawing/2014/main" id="{1889D409-4531-A416-79F2-CE5695472B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2" y="2456"/>
                <a:ext cx="12" cy="4"/>
                <a:chOff x="2478" y="4937"/>
                <a:chExt cx="10011" cy="3255"/>
              </a:xfrm>
            </p:grpSpPr>
            <p:sp>
              <p:nvSpPr>
                <p:cNvPr id="44" name="Freeform 316">
                  <a:extLst>
                    <a:ext uri="{FF2B5EF4-FFF2-40B4-BE49-F238E27FC236}">
                      <a16:creationId xmlns:a16="http://schemas.microsoft.com/office/drawing/2014/main" id="{6C13FA8D-A331-0D60-5D05-64C4E1A665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8" y="5266"/>
                  <a:ext cx="9335" cy="2926"/>
                </a:xfrm>
                <a:custGeom>
                  <a:avLst/>
                  <a:gdLst>
                    <a:gd name="T0" fmla="*/ 2898 w 9335"/>
                    <a:gd name="T1" fmla="*/ 430 h 2926"/>
                    <a:gd name="T2" fmla="*/ 2285 w 9335"/>
                    <a:gd name="T3" fmla="*/ 503 h 2926"/>
                    <a:gd name="T4" fmla="*/ 1856 w 9335"/>
                    <a:gd name="T5" fmla="*/ 430 h 2926"/>
                    <a:gd name="T6" fmla="*/ 1408 w 9335"/>
                    <a:gd name="T7" fmla="*/ 476 h 2926"/>
                    <a:gd name="T8" fmla="*/ 914 w 9335"/>
                    <a:gd name="T9" fmla="*/ 741 h 2926"/>
                    <a:gd name="T10" fmla="*/ 1499 w 9335"/>
                    <a:gd name="T11" fmla="*/ 905 h 2926"/>
                    <a:gd name="T12" fmla="*/ 2112 w 9335"/>
                    <a:gd name="T13" fmla="*/ 942 h 2926"/>
                    <a:gd name="T14" fmla="*/ 2167 w 9335"/>
                    <a:gd name="T15" fmla="*/ 1006 h 2926"/>
                    <a:gd name="T16" fmla="*/ 1545 w 9335"/>
                    <a:gd name="T17" fmla="*/ 1006 h 2926"/>
                    <a:gd name="T18" fmla="*/ 951 w 9335"/>
                    <a:gd name="T19" fmla="*/ 933 h 2926"/>
                    <a:gd name="T20" fmla="*/ 457 w 9335"/>
                    <a:gd name="T21" fmla="*/ 1198 h 2926"/>
                    <a:gd name="T22" fmla="*/ 146 w 9335"/>
                    <a:gd name="T23" fmla="*/ 1417 h 2926"/>
                    <a:gd name="T24" fmla="*/ 36 w 9335"/>
                    <a:gd name="T25" fmla="*/ 1820 h 2926"/>
                    <a:gd name="T26" fmla="*/ 347 w 9335"/>
                    <a:gd name="T27" fmla="*/ 2094 h 2926"/>
                    <a:gd name="T28" fmla="*/ 1115 w 9335"/>
                    <a:gd name="T29" fmla="*/ 2140 h 2926"/>
                    <a:gd name="T30" fmla="*/ 1719 w 9335"/>
                    <a:gd name="T31" fmla="*/ 2396 h 2926"/>
                    <a:gd name="T32" fmla="*/ 1842 w 9335"/>
                    <a:gd name="T33" fmla="*/ 2780 h 2926"/>
                    <a:gd name="T34" fmla="*/ 2295 w 9335"/>
                    <a:gd name="T35" fmla="*/ 2917 h 2926"/>
                    <a:gd name="T36" fmla="*/ 2807 w 9335"/>
                    <a:gd name="T37" fmla="*/ 2771 h 2926"/>
                    <a:gd name="T38" fmla="*/ 3154 w 9335"/>
                    <a:gd name="T39" fmla="*/ 2743 h 2926"/>
                    <a:gd name="T40" fmla="*/ 3264 w 9335"/>
                    <a:gd name="T41" fmla="*/ 2277 h 2926"/>
                    <a:gd name="T42" fmla="*/ 4087 w 9335"/>
                    <a:gd name="T43" fmla="*/ 1929 h 2926"/>
                    <a:gd name="T44" fmla="*/ 4827 w 9335"/>
                    <a:gd name="T45" fmla="*/ 2131 h 2926"/>
                    <a:gd name="T46" fmla="*/ 5431 w 9335"/>
                    <a:gd name="T47" fmla="*/ 2451 h 2926"/>
                    <a:gd name="T48" fmla="*/ 5915 w 9335"/>
                    <a:gd name="T49" fmla="*/ 2588 h 2926"/>
                    <a:gd name="T50" fmla="*/ 6482 w 9335"/>
                    <a:gd name="T51" fmla="*/ 2359 h 2926"/>
                    <a:gd name="T52" fmla="*/ 7122 w 9335"/>
                    <a:gd name="T53" fmla="*/ 2323 h 2926"/>
                    <a:gd name="T54" fmla="*/ 7607 w 9335"/>
                    <a:gd name="T55" fmla="*/ 2524 h 2926"/>
                    <a:gd name="T56" fmla="*/ 7908 w 9335"/>
                    <a:gd name="T57" fmla="*/ 2414 h 2926"/>
                    <a:gd name="T58" fmla="*/ 8475 w 9335"/>
                    <a:gd name="T59" fmla="*/ 2121 h 2926"/>
                    <a:gd name="T60" fmla="*/ 9024 w 9335"/>
                    <a:gd name="T61" fmla="*/ 2103 h 2926"/>
                    <a:gd name="T62" fmla="*/ 9261 w 9335"/>
                    <a:gd name="T63" fmla="*/ 1765 h 2926"/>
                    <a:gd name="T64" fmla="*/ 9051 w 9335"/>
                    <a:gd name="T65" fmla="*/ 1701 h 2926"/>
                    <a:gd name="T66" fmla="*/ 8512 w 9335"/>
                    <a:gd name="T67" fmla="*/ 1408 h 2926"/>
                    <a:gd name="T68" fmla="*/ 8055 w 9335"/>
                    <a:gd name="T69" fmla="*/ 1646 h 2926"/>
                    <a:gd name="T70" fmla="*/ 7625 w 9335"/>
                    <a:gd name="T71" fmla="*/ 1655 h 2926"/>
                    <a:gd name="T72" fmla="*/ 7963 w 9335"/>
                    <a:gd name="T73" fmla="*/ 1381 h 2926"/>
                    <a:gd name="T74" fmla="*/ 7332 w 9335"/>
                    <a:gd name="T75" fmla="*/ 1390 h 2926"/>
                    <a:gd name="T76" fmla="*/ 6509 w 9335"/>
                    <a:gd name="T77" fmla="*/ 1509 h 2926"/>
                    <a:gd name="T78" fmla="*/ 6071 w 9335"/>
                    <a:gd name="T79" fmla="*/ 1244 h 2926"/>
                    <a:gd name="T80" fmla="*/ 5805 w 9335"/>
                    <a:gd name="T81" fmla="*/ 1619 h 2926"/>
                    <a:gd name="T82" fmla="*/ 5001 w 9335"/>
                    <a:gd name="T83" fmla="*/ 1390 h 2926"/>
                    <a:gd name="T84" fmla="*/ 4772 w 9335"/>
                    <a:gd name="T85" fmla="*/ 933 h 2926"/>
                    <a:gd name="T86" fmla="*/ 4681 w 9335"/>
                    <a:gd name="T87" fmla="*/ 576 h 2926"/>
                    <a:gd name="T88" fmla="*/ 4160 w 9335"/>
                    <a:gd name="T89" fmla="*/ 686 h 2926"/>
                    <a:gd name="T90" fmla="*/ 4297 w 9335"/>
                    <a:gd name="T91" fmla="*/ 64 h 2926"/>
                    <a:gd name="T92" fmla="*/ 3712 w 9335"/>
                    <a:gd name="T93" fmla="*/ 55 h 2926"/>
                    <a:gd name="T94" fmla="*/ 3291 w 9335"/>
                    <a:gd name="T95" fmla="*/ 101 h 292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9335" h="2926">
                      <a:moveTo>
                        <a:pt x="3191" y="101"/>
                      </a:moveTo>
                      <a:lnTo>
                        <a:pt x="3044" y="201"/>
                      </a:lnTo>
                      <a:lnTo>
                        <a:pt x="2989" y="320"/>
                      </a:lnTo>
                      <a:lnTo>
                        <a:pt x="2898" y="430"/>
                      </a:lnTo>
                      <a:lnTo>
                        <a:pt x="2788" y="457"/>
                      </a:lnTo>
                      <a:lnTo>
                        <a:pt x="2615" y="540"/>
                      </a:lnTo>
                      <a:lnTo>
                        <a:pt x="2459" y="549"/>
                      </a:lnTo>
                      <a:lnTo>
                        <a:pt x="2285" y="503"/>
                      </a:lnTo>
                      <a:lnTo>
                        <a:pt x="2194" y="467"/>
                      </a:lnTo>
                      <a:lnTo>
                        <a:pt x="2057" y="503"/>
                      </a:lnTo>
                      <a:lnTo>
                        <a:pt x="1892" y="503"/>
                      </a:lnTo>
                      <a:lnTo>
                        <a:pt x="1856" y="430"/>
                      </a:lnTo>
                      <a:lnTo>
                        <a:pt x="1883" y="366"/>
                      </a:lnTo>
                      <a:lnTo>
                        <a:pt x="1773" y="357"/>
                      </a:lnTo>
                      <a:lnTo>
                        <a:pt x="1563" y="412"/>
                      </a:lnTo>
                      <a:lnTo>
                        <a:pt x="1408" y="476"/>
                      </a:lnTo>
                      <a:lnTo>
                        <a:pt x="1216" y="521"/>
                      </a:lnTo>
                      <a:lnTo>
                        <a:pt x="1051" y="595"/>
                      </a:lnTo>
                      <a:lnTo>
                        <a:pt x="896" y="677"/>
                      </a:lnTo>
                      <a:lnTo>
                        <a:pt x="914" y="741"/>
                      </a:lnTo>
                      <a:lnTo>
                        <a:pt x="1079" y="750"/>
                      </a:lnTo>
                      <a:lnTo>
                        <a:pt x="1234" y="759"/>
                      </a:lnTo>
                      <a:lnTo>
                        <a:pt x="1380" y="823"/>
                      </a:lnTo>
                      <a:lnTo>
                        <a:pt x="1499" y="905"/>
                      </a:lnTo>
                      <a:lnTo>
                        <a:pt x="1618" y="960"/>
                      </a:lnTo>
                      <a:lnTo>
                        <a:pt x="1792" y="942"/>
                      </a:lnTo>
                      <a:lnTo>
                        <a:pt x="1947" y="951"/>
                      </a:lnTo>
                      <a:lnTo>
                        <a:pt x="2112" y="942"/>
                      </a:lnTo>
                      <a:lnTo>
                        <a:pt x="2258" y="951"/>
                      </a:lnTo>
                      <a:lnTo>
                        <a:pt x="2340" y="1052"/>
                      </a:lnTo>
                      <a:lnTo>
                        <a:pt x="2304" y="1116"/>
                      </a:lnTo>
                      <a:lnTo>
                        <a:pt x="2167" y="1006"/>
                      </a:lnTo>
                      <a:lnTo>
                        <a:pt x="1975" y="1088"/>
                      </a:lnTo>
                      <a:lnTo>
                        <a:pt x="1810" y="1143"/>
                      </a:lnTo>
                      <a:lnTo>
                        <a:pt x="1691" y="1061"/>
                      </a:lnTo>
                      <a:lnTo>
                        <a:pt x="1545" y="1006"/>
                      </a:lnTo>
                      <a:lnTo>
                        <a:pt x="1417" y="942"/>
                      </a:lnTo>
                      <a:lnTo>
                        <a:pt x="1271" y="969"/>
                      </a:lnTo>
                      <a:lnTo>
                        <a:pt x="1097" y="969"/>
                      </a:lnTo>
                      <a:lnTo>
                        <a:pt x="951" y="933"/>
                      </a:lnTo>
                      <a:lnTo>
                        <a:pt x="777" y="933"/>
                      </a:lnTo>
                      <a:lnTo>
                        <a:pt x="658" y="1006"/>
                      </a:lnTo>
                      <a:lnTo>
                        <a:pt x="548" y="1079"/>
                      </a:lnTo>
                      <a:lnTo>
                        <a:pt x="457" y="1198"/>
                      </a:lnTo>
                      <a:lnTo>
                        <a:pt x="484" y="1317"/>
                      </a:lnTo>
                      <a:lnTo>
                        <a:pt x="365" y="1363"/>
                      </a:lnTo>
                      <a:lnTo>
                        <a:pt x="265" y="1317"/>
                      </a:lnTo>
                      <a:lnTo>
                        <a:pt x="146" y="1417"/>
                      </a:lnTo>
                      <a:lnTo>
                        <a:pt x="55" y="1372"/>
                      </a:lnTo>
                      <a:lnTo>
                        <a:pt x="36" y="1509"/>
                      </a:lnTo>
                      <a:lnTo>
                        <a:pt x="55" y="1655"/>
                      </a:lnTo>
                      <a:lnTo>
                        <a:pt x="36" y="1820"/>
                      </a:lnTo>
                      <a:lnTo>
                        <a:pt x="0" y="1975"/>
                      </a:lnTo>
                      <a:lnTo>
                        <a:pt x="73" y="2094"/>
                      </a:lnTo>
                      <a:lnTo>
                        <a:pt x="137" y="2158"/>
                      </a:lnTo>
                      <a:lnTo>
                        <a:pt x="347" y="2094"/>
                      </a:lnTo>
                      <a:lnTo>
                        <a:pt x="484" y="2131"/>
                      </a:lnTo>
                      <a:lnTo>
                        <a:pt x="576" y="2149"/>
                      </a:lnTo>
                      <a:lnTo>
                        <a:pt x="823" y="2149"/>
                      </a:lnTo>
                      <a:lnTo>
                        <a:pt x="1115" y="2140"/>
                      </a:lnTo>
                      <a:lnTo>
                        <a:pt x="1280" y="2185"/>
                      </a:lnTo>
                      <a:lnTo>
                        <a:pt x="1499" y="2249"/>
                      </a:lnTo>
                      <a:lnTo>
                        <a:pt x="1627" y="2304"/>
                      </a:lnTo>
                      <a:lnTo>
                        <a:pt x="1719" y="2396"/>
                      </a:lnTo>
                      <a:lnTo>
                        <a:pt x="1819" y="2487"/>
                      </a:lnTo>
                      <a:lnTo>
                        <a:pt x="1920" y="2542"/>
                      </a:lnTo>
                      <a:lnTo>
                        <a:pt x="1932" y="2654"/>
                      </a:lnTo>
                      <a:lnTo>
                        <a:pt x="1842" y="2780"/>
                      </a:lnTo>
                      <a:lnTo>
                        <a:pt x="1819" y="2908"/>
                      </a:lnTo>
                      <a:lnTo>
                        <a:pt x="1965" y="2926"/>
                      </a:lnTo>
                      <a:lnTo>
                        <a:pt x="2185" y="2899"/>
                      </a:lnTo>
                      <a:lnTo>
                        <a:pt x="2295" y="2917"/>
                      </a:lnTo>
                      <a:lnTo>
                        <a:pt x="2432" y="2899"/>
                      </a:lnTo>
                      <a:lnTo>
                        <a:pt x="2605" y="2862"/>
                      </a:lnTo>
                      <a:lnTo>
                        <a:pt x="2715" y="2871"/>
                      </a:lnTo>
                      <a:lnTo>
                        <a:pt x="2807" y="2771"/>
                      </a:lnTo>
                      <a:lnTo>
                        <a:pt x="2871" y="2798"/>
                      </a:lnTo>
                      <a:lnTo>
                        <a:pt x="2889" y="2899"/>
                      </a:lnTo>
                      <a:lnTo>
                        <a:pt x="2999" y="2862"/>
                      </a:lnTo>
                      <a:lnTo>
                        <a:pt x="3154" y="2743"/>
                      </a:lnTo>
                      <a:lnTo>
                        <a:pt x="3191" y="2643"/>
                      </a:lnTo>
                      <a:lnTo>
                        <a:pt x="3154" y="2551"/>
                      </a:lnTo>
                      <a:lnTo>
                        <a:pt x="3136" y="2451"/>
                      </a:lnTo>
                      <a:lnTo>
                        <a:pt x="3264" y="2277"/>
                      </a:lnTo>
                      <a:lnTo>
                        <a:pt x="3447" y="2140"/>
                      </a:lnTo>
                      <a:lnTo>
                        <a:pt x="3666" y="2057"/>
                      </a:lnTo>
                      <a:lnTo>
                        <a:pt x="3867" y="1966"/>
                      </a:lnTo>
                      <a:lnTo>
                        <a:pt x="4087" y="1929"/>
                      </a:lnTo>
                      <a:lnTo>
                        <a:pt x="4434" y="1966"/>
                      </a:lnTo>
                      <a:lnTo>
                        <a:pt x="4626" y="1966"/>
                      </a:lnTo>
                      <a:lnTo>
                        <a:pt x="4736" y="2048"/>
                      </a:lnTo>
                      <a:lnTo>
                        <a:pt x="4827" y="2131"/>
                      </a:lnTo>
                      <a:lnTo>
                        <a:pt x="4882" y="2268"/>
                      </a:lnTo>
                      <a:lnTo>
                        <a:pt x="5165" y="2350"/>
                      </a:lnTo>
                      <a:lnTo>
                        <a:pt x="5229" y="2441"/>
                      </a:lnTo>
                      <a:lnTo>
                        <a:pt x="5431" y="2451"/>
                      </a:lnTo>
                      <a:lnTo>
                        <a:pt x="5613" y="2478"/>
                      </a:lnTo>
                      <a:lnTo>
                        <a:pt x="5732" y="2460"/>
                      </a:lnTo>
                      <a:lnTo>
                        <a:pt x="5851" y="2487"/>
                      </a:lnTo>
                      <a:lnTo>
                        <a:pt x="5915" y="2588"/>
                      </a:lnTo>
                      <a:lnTo>
                        <a:pt x="6098" y="2588"/>
                      </a:lnTo>
                      <a:lnTo>
                        <a:pt x="6189" y="2551"/>
                      </a:lnTo>
                      <a:lnTo>
                        <a:pt x="6226" y="2496"/>
                      </a:lnTo>
                      <a:lnTo>
                        <a:pt x="6482" y="2359"/>
                      </a:lnTo>
                      <a:lnTo>
                        <a:pt x="6656" y="2377"/>
                      </a:lnTo>
                      <a:lnTo>
                        <a:pt x="6775" y="2460"/>
                      </a:lnTo>
                      <a:lnTo>
                        <a:pt x="6976" y="2377"/>
                      </a:lnTo>
                      <a:lnTo>
                        <a:pt x="7122" y="2323"/>
                      </a:lnTo>
                      <a:lnTo>
                        <a:pt x="7241" y="2359"/>
                      </a:lnTo>
                      <a:lnTo>
                        <a:pt x="7351" y="2524"/>
                      </a:lnTo>
                      <a:lnTo>
                        <a:pt x="7515" y="2533"/>
                      </a:lnTo>
                      <a:lnTo>
                        <a:pt x="7607" y="2524"/>
                      </a:lnTo>
                      <a:lnTo>
                        <a:pt x="7707" y="2624"/>
                      </a:lnTo>
                      <a:lnTo>
                        <a:pt x="7725" y="2707"/>
                      </a:lnTo>
                      <a:lnTo>
                        <a:pt x="7826" y="2569"/>
                      </a:lnTo>
                      <a:lnTo>
                        <a:pt x="7908" y="2414"/>
                      </a:lnTo>
                      <a:lnTo>
                        <a:pt x="8055" y="2387"/>
                      </a:lnTo>
                      <a:lnTo>
                        <a:pt x="8283" y="2341"/>
                      </a:lnTo>
                      <a:lnTo>
                        <a:pt x="8356" y="2240"/>
                      </a:lnTo>
                      <a:lnTo>
                        <a:pt x="8475" y="2121"/>
                      </a:lnTo>
                      <a:lnTo>
                        <a:pt x="8621" y="2140"/>
                      </a:lnTo>
                      <a:lnTo>
                        <a:pt x="8704" y="2204"/>
                      </a:lnTo>
                      <a:lnTo>
                        <a:pt x="8850" y="2140"/>
                      </a:lnTo>
                      <a:lnTo>
                        <a:pt x="9024" y="2103"/>
                      </a:lnTo>
                      <a:lnTo>
                        <a:pt x="9069" y="1966"/>
                      </a:lnTo>
                      <a:lnTo>
                        <a:pt x="9170" y="1939"/>
                      </a:lnTo>
                      <a:lnTo>
                        <a:pt x="9225" y="1884"/>
                      </a:lnTo>
                      <a:lnTo>
                        <a:pt x="9261" y="1765"/>
                      </a:lnTo>
                      <a:lnTo>
                        <a:pt x="9335" y="1701"/>
                      </a:lnTo>
                      <a:lnTo>
                        <a:pt x="9225" y="1628"/>
                      </a:lnTo>
                      <a:lnTo>
                        <a:pt x="9188" y="1710"/>
                      </a:lnTo>
                      <a:lnTo>
                        <a:pt x="9051" y="1701"/>
                      </a:lnTo>
                      <a:lnTo>
                        <a:pt x="8914" y="1573"/>
                      </a:lnTo>
                      <a:lnTo>
                        <a:pt x="8786" y="1472"/>
                      </a:lnTo>
                      <a:lnTo>
                        <a:pt x="8631" y="1417"/>
                      </a:lnTo>
                      <a:lnTo>
                        <a:pt x="8512" y="1408"/>
                      </a:lnTo>
                      <a:lnTo>
                        <a:pt x="8338" y="1344"/>
                      </a:lnTo>
                      <a:lnTo>
                        <a:pt x="8164" y="1299"/>
                      </a:lnTo>
                      <a:lnTo>
                        <a:pt x="8100" y="1472"/>
                      </a:lnTo>
                      <a:lnTo>
                        <a:pt x="8055" y="1646"/>
                      </a:lnTo>
                      <a:lnTo>
                        <a:pt x="7936" y="1756"/>
                      </a:lnTo>
                      <a:lnTo>
                        <a:pt x="7716" y="1801"/>
                      </a:lnTo>
                      <a:lnTo>
                        <a:pt x="7607" y="1747"/>
                      </a:lnTo>
                      <a:lnTo>
                        <a:pt x="7625" y="1655"/>
                      </a:lnTo>
                      <a:lnTo>
                        <a:pt x="7771" y="1591"/>
                      </a:lnTo>
                      <a:lnTo>
                        <a:pt x="7771" y="1527"/>
                      </a:lnTo>
                      <a:lnTo>
                        <a:pt x="7945" y="1518"/>
                      </a:lnTo>
                      <a:lnTo>
                        <a:pt x="7963" y="1381"/>
                      </a:lnTo>
                      <a:lnTo>
                        <a:pt x="7908" y="1244"/>
                      </a:lnTo>
                      <a:lnTo>
                        <a:pt x="7789" y="1235"/>
                      </a:lnTo>
                      <a:lnTo>
                        <a:pt x="7671" y="1308"/>
                      </a:lnTo>
                      <a:lnTo>
                        <a:pt x="7332" y="1390"/>
                      </a:lnTo>
                      <a:lnTo>
                        <a:pt x="7159" y="1436"/>
                      </a:lnTo>
                      <a:lnTo>
                        <a:pt x="6921" y="1527"/>
                      </a:lnTo>
                      <a:lnTo>
                        <a:pt x="6747" y="1491"/>
                      </a:lnTo>
                      <a:lnTo>
                        <a:pt x="6509" y="1509"/>
                      </a:lnTo>
                      <a:lnTo>
                        <a:pt x="6299" y="1527"/>
                      </a:lnTo>
                      <a:lnTo>
                        <a:pt x="6208" y="1445"/>
                      </a:lnTo>
                      <a:lnTo>
                        <a:pt x="6125" y="1363"/>
                      </a:lnTo>
                      <a:lnTo>
                        <a:pt x="6071" y="1244"/>
                      </a:lnTo>
                      <a:lnTo>
                        <a:pt x="5924" y="1216"/>
                      </a:lnTo>
                      <a:lnTo>
                        <a:pt x="5833" y="1353"/>
                      </a:lnTo>
                      <a:lnTo>
                        <a:pt x="5824" y="1463"/>
                      </a:lnTo>
                      <a:lnTo>
                        <a:pt x="5805" y="1619"/>
                      </a:lnTo>
                      <a:lnTo>
                        <a:pt x="5650" y="1637"/>
                      </a:lnTo>
                      <a:lnTo>
                        <a:pt x="5440" y="1555"/>
                      </a:lnTo>
                      <a:lnTo>
                        <a:pt x="5165" y="1454"/>
                      </a:lnTo>
                      <a:lnTo>
                        <a:pt x="5001" y="1390"/>
                      </a:lnTo>
                      <a:lnTo>
                        <a:pt x="4845" y="1289"/>
                      </a:lnTo>
                      <a:lnTo>
                        <a:pt x="4727" y="1180"/>
                      </a:lnTo>
                      <a:lnTo>
                        <a:pt x="4699" y="1024"/>
                      </a:lnTo>
                      <a:lnTo>
                        <a:pt x="4772" y="933"/>
                      </a:lnTo>
                      <a:lnTo>
                        <a:pt x="4891" y="823"/>
                      </a:lnTo>
                      <a:lnTo>
                        <a:pt x="4836" y="759"/>
                      </a:lnTo>
                      <a:lnTo>
                        <a:pt x="4736" y="704"/>
                      </a:lnTo>
                      <a:lnTo>
                        <a:pt x="4681" y="576"/>
                      </a:lnTo>
                      <a:lnTo>
                        <a:pt x="4562" y="558"/>
                      </a:lnTo>
                      <a:lnTo>
                        <a:pt x="4397" y="604"/>
                      </a:lnTo>
                      <a:lnTo>
                        <a:pt x="4279" y="668"/>
                      </a:lnTo>
                      <a:lnTo>
                        <a:pt x="4160" y="686"/>
                      </a:lnTo>
                      <a:lnTo>
                        <a:pt x="4123" y="531"/>
                      </a:lnTo>
                      <a:lnTo>
                        <a:pt x="4160" y="375"/>
                      </a:lnTo>
                      <a:lnTo>
                        <a:pt x="4260" y="211"/>
                      </a:lnTo>
                      <a:lnTo>
                        <a:pt x="4297" y="64"/>
                      </a:lnTo>
                      <a:lnTo>
                        <a:pt x="4114" y="37"/>
                      </a:lnTo>
                      <a:lnTo>
                        <a:pt x="3986" y="28"/>
                      </a:lnTo>
                      <a:lnTo>
                        <a:pt x="3849" y="0"/>
                      </a:lnTo>
                      <a:lnTo>
                        <a:pt x="3712" y="55"/>
                      </a:lnTo>
                      <a:lnTo>
                        <a:pt x="3675" y="110"/>
                      </a:lnTo>
                      <a:lnTo>
                        <a:pt x="3538" y="137"/>
                      </a:lnTo>
                      <a:lnTo>
                        <a:pt x="3428" y="156"/>
                      </a:lnTo>
                      <a:lnTo>
                        <a:pt x="3291" y="101"/>
                      </a:lnTo>
                      <a:lnTo>
                        <a:pt x="3191" y="101"/>
                      </a:lnTo>
                      <a:close/>
                    </a:path>
                  </a:pathLst>
                </a:custGeom>
                <a:solidFill>
                  <a:srgbClr val="C4B798"/>
                </a:solidFill>
                <a:ln w="9525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 sz="239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Freeform 317">
                  <a:extLst>
                    <a:ext uri="{FF2B5EF4-FFF2-40B4-BE49-F238E27FC236}">
                      <a16:creationId xmlns:a16="http://schemas.microsoft.com/office/drawing/2014/main" id="{C6223578-888C-742D-C5D7-A168C2FA21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52" y="4937"/>
                  <a:ext cx="1737" cy="1545"/>
                </a:xfrm>
                <a:custGeom>
                  <a:avLst/>
                  <a:gdLst>
                    <a:gd name="T0" fmla="*/ 1125 w 1737"/>
                    <a:gd name="T1" fmla="*/ 119 h 1545"/>
                    <a:gd name="T2" fmla="*/ 1015 w 1737"/>
                    <a:gd name="T3" fmla="*/ 210 h 1545"/>
                    <a:gd name="T4" fmla="*/ 887 w 1737"/>
                    <a:gd name="T5" fmla="*/ 357 h 1545"/>
                    <a:gd name="T6" fmla="*/ 786 w 1737"/>
                    <a:gd name="T7" fmla="*/ 549 h 1545"/>
                    <a:gd name="T8" fmla="*/ 686 w 1737"/>
                    <a:gd name="T9" fmla="*/ 759 h 1545"/>
                    <a:gd name="T10" fmla="*/ 530 w 1737"/>
                    <a:gd name="T11" fmla="*/ 896 h 1545"/>
                    <a:gd name="T12" fmla="*/ 421 w 1737"/>
                    <a:gd name="T13" fmla="*/ 997 h 1545"/>
                    <a:gd name="T14" fmla="*/ 338 w 1737"/>
                    <a:gd name="T15" fmla="*/ 905 h 1545"/>
                    <a:gd name="T16" fmla="*/ 274 w 1737"/>
                    <a:gd name="T17" fmla="*/ 905 h 1545"/>
                    <a:gd name="T18" fmla="*/ 256 w 1737"/>
                    <a:gd name="T19" fmla="*/ 1033 h 1545"/>
                    <a:gd name="T20" fmla="*/ 165 w 1737"/>
                    <a:gd name="T21" fmla="*/ 1143 h 1545"/>
                    <a:gd name="T22" fmla="*/ 0 w 1737"/>
                    <a:gd name="T23" fmla="*/ 1207 h 1545"/>
                    <a:gd name="T24" fmla="*/ 183 w 1737"/>
                    <a:gd name="T25" fmla="*/ 1280 h 1545"/>
                    <a:gd name="T26" fmla="*/ 238 w 1737"/>
                    <a:gd name="T27" fmla="*/ 1426 h 1545"/>
                    <a:gd name="T28" fmla="*/ 293 w 1737"/>
                    <a:gd name="T29" fmla="*/ 1545 h 1545"/>
                    <a:gd name="T30" fmla="*/ 411 w 1737"/>
                    <a:gd name="T31" fmla="*/ 1454 h 1545"/>
                    <a:gd name="T32" fmla="*/ 448 w 1737"/>
                    <a:gd name="T33" fmla="*/ 1353 h 1545"/>
                    <a:gd name="T34" fmla="*/ 567 w 1737"/>
                    <a:gd name="T35" fmla="*/ 1189 h 1545"/>
                    <a:gd name="T36" fmla="*/ 622 w 1737"/>
                    <a:gd name="T37" fmla="*/ 1033 h 1545"/>
                    <a:gd name="T38" fmla="*/ 722 w 1737"/>
                    <a:gd name="T39" fmla="*/ 896 h 1545"/>
                    <a:gd name="T40" fmla="*/ 869 w 1737"/>
                    <a:gd name="T41" fmla="*/ 750 h 1545"/>
                    <a:gd name="T42" fmla="*/ 987 w 1737"/>
                    <a:gd name="T43" fmla="*/ 631 h 1545"/>
                    <a:gd name="T44" fmla="*/ 1115 w 1737"/>
                    <a:gd name="T45" fmla="*/ 549 h 1545"/>
                    <a:gd name="T46" fmla="*/ 1243 w 1737"/>
                    <a:gd name="T47" fmla="*/ 485 h 1545"/>
                    <a:gd name="T48" fmla="*/ 1381 w 1737"/>
                    <a:gd name="T49" fmla="*/ 448 h 1545"/>
                    <a:gd name="T50" fmla="*/ 1472 w 1737"/>
                    <a:gd name="T51" fmla="*/ 384 h 1545"/>
                    <a:gd name="T52" fmla="*/ 1591 w 1737"/>
                    <a:gd name="T53" fmla="*/ 329 h 1545"/>
                    <a:gd name="T54" fmla="*/ 1737 w 1737"/>
                    <a:gd name="T55" fmla="*/ 311 h 1545"/>
                    <a:gd name="T56" fmla="*/ 1627 w 1737"/>
                    <a:gd name="T57" fmla="*/ 119 h 1545"/>
                    <a:gd name="T58" fmla="*/ 1472 w 1737"/>
                    <a:gd name="T59" fmla="*/ 0 h 1545"/>
                    <a:gd name="T60" fmla="*/ 1298 w 1737"/>
                    <a:gd name="T61" fmla="*/ 37 h 1545"/>
                    <a:gd name="T62" fmla="*/ 1125 w 1737"/>
                    <a:gd name="T63" fmla="*/ 119 h 154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737" h="1545">
                      <a:moveTo>
                        <a:pt x="1125" y="119"/>
                      </a:moveTo>
                      <a:lnTo>
                        <a:pt x="1015" y="210"/>
                      </a:lnTo>
                      <a:lnTo>
                        <a:pt x="887" y="357"/>
                      </a:lnTo>
                      <a:lnTo>
                        <a:pt x="786" y="549"/>
                      </a:lnTo>
                      <a:lnTo>
                        <a:pt x="686" y="759"/>
                      </a:lnTo>
                      <a:lnTo>
                        <a:pt x="530" y="896"/>
                      </a:lnTo>
                      <a:lnTo>
                        <a:pt x="421" y="997"/>
                      </a:lnTo>
                      <a:lnTo>
                        <a:pt x="338" y="905"/>
                      </a:lnTo>
                      <a:lnTo>
                        <a:pt x="274" y="905"/>
                      </a:lnTo>
                      <a:lnTo>
                        <a:pt x="256" y="1033"/>
                      </a:lnTo>
                      <a:lnTo>
                        <a:pt x="165" y="1143"/>
                      </a:lnTo>
                      <a:lnTo>
                        <a:pt x="0" y="1207"/>
                      </a:lnTo>
                      <a:lnTo>
                        <a:pt x="183" y="1280"/>
                      </a:lnTo>
                      <a:lnTo>
                        <a:pt x="238" y="1426"/>
                      </a:lnTo>
                      <a:lnTo>
                        <a:pt x="293" y="1545"/>
                      </a:lnTo>
                      <a:lnTo>
                        <a:pt x="411" y="1454"/>
                      </a:lnTo>
                      <a:lnTo>
                        <a:pt x="448" y="1353"/>
                      </a:lnTo>
                      <a:lnTo>
                        <a:pt x="567" y="1189"/>
                      </a:lnTo>
                      <a:lnTo>
                        <a:pt x="622" y="1033"/>
                      </a:lnTo>
                      <a:lnTo>
                        <a:pt x="722" y="896"/>
                      </a:lnTo>
                      <a:lnTo>
                        <a:pt x="869" y="750"/>
                      </a:lnTo>
                      <a:lnTo>
                        <a:pt x="987" y="631"/>
                      </a:lnTo>
                      <a:lnTo>
                        <a:pt x="1115" y="549"/>
                      </a:lnTo>
                      <a:lnTo>
                        <a:pt x="1243" y="485"/>
                      </a:lnTo>
                      <a:lnTo>
                        <a:pt x="1381" y="448"/>
                      </a:lnTo>
                      <a:lnTo>
                        <a:pt x="1472" y="384"/>
                      </a:lnTo>
                      <a:lnTo>
                        <a:pt x="1591" y="329"/>
                      </a:lnTo>
                      <a:lnTo>
                        <a:pt x="1737" y="311"/>
                      </a:lnTo>
                      <a:lnTo>
                        <a:pt x="1627" y="119"/>
                      </a:lnTo>
                      <a:lnTo>
                        <a:pt x="1472" y="0"/>
                      </a:lnTo>
                      <a:lnTo>
                        <a:pt x="1298" y="37"/>
                      </a:lnTo>
                      <a:lnTo>
                        <a:pt x="1125" y="119"/>
                      </a:lnTo>
                      <a:close/>
                    </a:path>
                  </a:pathLst>
                </a:custGeom>
                <a:solidFill>
                  <a:srgbClr val="C4B798"/>
                </a:solidFill>
                <a:ln w="9525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 sz="2397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06793429-9B4C-5727-B5AA-DD5E60E19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690" y="4501539"/>
              <a:ext cx="818837" cy="759334"/>
            </a:xfrm>
            <a:custGeom>
              <a:avLst/>
              <a:gdLst>
                <a:gd name="T0" fmla="*/ 138 w 2324"/>
                <a:gd name="T1" fmla="*/ 10 h 2186"/>
                <a:gd name="T2" fmla="*/ 167 w 2324"/>
                <a:gd name="T3" fmla="*/ 43 h 2186"/>
                <a:gd name="T4" fmla="*/ 204 w 2324"/>
                <a:gd name="T5" fmla="*/ 39 h 2186"/>
                <a:gd name="T6" fmla="*/ 255 w 2324"/>
                <a:gd name="T7" fmla="*/ 37 h 2186"/>
                <a:gd name="T8" fmla="*/ 273 w 2324"/>
                <a:gd name="T9" fmla="*/ 92 h 2186"/>
                <a:gd name="T10" fmla="*/ 303 w 2324"/>
                <a:gd name="T11" fmla="*/ 129 h 2186"/>
                <a:gd name="T12" fmla="*/ 365 w 2324"/>
                <a:gd name="T13" fmla="*/ 189 h 2186"/>
                <a:gd name="T14" fmla="*/ 389 w 2324"/>
                <a:gd name="T15" fmla="*/ 225 h 2186"/>
                <a:gd name="T16" fmla="*/ 429 w 2324"/>
                <a:gd name="T17" fmla="*/ 229 h 2186"/>
                <a:gd name="T18" fmla="*/ 461 w 2324"/>
                <a:gd name="T19" fmla="*/ 210 h 2186"/>
                <a:gd name="T20" fmla="*/ 465 w 2324"/>
                <a:gd name="T21" fmla="*/ 220 h 2186"/>
                <a:gd name="T22" fmla="*/ 447 w 2324"/>
                <a:gd name="T23" fmla="*/ 236 h 2186"/>
                <a:gd name="T24" fmla="*/ 437 w 2324"/>
                <a:gd name="T25" fmla="*/ 256 h 2186"/>
                <a:gd name="T26" fmla="*/ 435 w 2324"/>
                <a:gd name="T27" fmla="*/ 268 h 2186"/>
                <a:gd name="T28" fmla="*/ 420 w 2324"/>
                <a:gd name="T29" fmla="*/ 272 h 2186"/>
                <a:gd name="T30" fmla="*/ 406 w 2324"/>
                <a:gd name="T31" fmla="*/ 280 h 2186"/>
                <a:gd name="T32" fmla="*/ 390 w 2324"/>
                <a:gd name="T33" fmla="*/ 294 h 2186"/>
                <a:gd name="T34" fmla="*/ 373 w 2324"/>
                <a:gd name="T35" fmla="*/ 300 h 2186"/>
                <a:gd name="T36" fmla="*/ 365 w 2324"/>
                <a:gd name="T37" fmla="*/ 309 h 2186"/>
                <a:gd name="T38" fmla="*/ 339 w 2324"/>
                <a:gd name="T39" fmla="*/ 300 h 2186"/>
                <a:gd name="T40" fmla="*/ 324 w 2324"/>
                <a:gd name="T41" fmla="*/ 308 h 2186"/>
                <a:gd name="T42" fmla="*/ 333 w 2324"/>
                <a:gd name="T43" fmla="*/ 322 h 2186"/>
                <a:gd name="T44" fmla="*/ 343 w 2324"/>
                <a:gd name="T45" fmla="*/ 330 h 2186"/>
                <a:gd name="T46" fmla="*/ 332 w 2324"/>
                <a:gd name="T47" fmla="*/ 337 h 2186"/>
                <a:gd name="T48" fmla="*/ 318 w 2324"/>
                <a:gd name="T49" fmla="*/ 330 h 2186"/>
                <a:gd name="T50" fmla="*/ 306 w 2324"/>
                <a:gd name="T51" fmla="*/ 316 h 2186"/>
                <a:gd name="T52" fmla="*/ 291 w 2324"/>
                <a:gd name="T53" fmla="*/ 320 h 2186"/>
                <a:gd name="T54" fmla="*/ 288 w 2324"/>
                <a:gd name="T55" fmla="*/ 336 h 2186"/>
                <a:gd name="T56" fmla="*/ 277 w 2324"/>
                <a:gd name="T57" fmla="*/ 354 h 2186"/>
                <a:gd name="T58" fmla="*/ 256 w 2324"/>
                <a:gd name="T59" fmla="*/ 346 h 2186"/>
                <a:gd name="T60" fmla="*/ 238 w 2324"/>
                <a:gd name="T61" fmla="*/ 355 h 2186"/>
                <a:gd name="T62" fmla="*/ 220 w 2324"/>
                <a:gd name="T63" fmla="*/ 362 h 2186"/>
                <a:gd name="T64" fmla="*/ 199 w 2324"/>
                <a:gd name="T65" fmla="*/ 369 h 2186"/>
                <a:gd name="T66" fmla="*/ 201 w 2324"/>
                <a:gd name="T67" fmla="*/ 391 h 2186"/>
                <a:gd name="T68" fmla="*/ 184 w 2324"/>
                <a:gd name="T69" fmla="*/ 397 h 2186"/>
                <a:gd name="T70" fmla="*/ 169 w 2324"/>
                <a:gd name="T71" fmla="*/ 405 h 2186"/>
                <a:gd name="T72" fmla="*/ 161 w 2324"/>
                <a:gd name="T73" fmla="*/ 408 h 2186"/>
                <a:gd name="T74" fmla="*/ 147 w 2324"/>
                <a:gd name="T75" fmla="*/ 420 h 2186"/>
                <a:gd name="T76" fmla="*/ 130 w 2324"/>
                <a:gd name="T77" fmla="*/ 417 h 2186"/>
                <a:gd name="T78" fmla="*/ 114 w 2324"/>
                <a:gd name="T79" fmla="*/ 415 h 2186"/>
                <a:gd name="T80" fmla="*/ 100 w 2324"/>
                <a:gd name="T81" fmla="*/ 422 h 2186"/>
                <a:gd name="T82" fmla="*/ 90 w 2324"/>
                <a:gd name="T83" fmla="*/ 432 h 2186"/>
                <a:gd name="T84" fmla="*/ 75 w 2324"/>
                <a:gd name="T85" fmla="*/ 433 h 2186"/>
                <a:gd name="T86" fmla="*/ 55 w 2324"/>
                <a:gd name="T87" fmla="*/ 436 h 2186"/>
                <a:gd name="T88" fmla="*/ 29 w 2324"/>
                <a:gd name="T89" fmla="*/ 433 h 2186"/>
                <a:gd name="T90" fmla="*/ 17 w 2324"/>
                <a:gd name="T91" fmla="*/ 426 h 2186"/>
                <a:gd name="T92" fmla="*/ 29 w 2324"/>
                <a:gd name="T93" fmla="*/ 393 h 2186"/>
                <a:gd name="T94" fmla="*/ 17 w 2324"/>
                <a:gd name="T95" fmla="*/ 369 h 2186"/>
                <a:gd name="T96" fmla="*/ 20 w 2324"/>
                <a:gd name="T97" fmla="*/ 313 h 2186"/>
                <a:gd name="T98" fmla="*/ 13 w 2324"/>
                <a:gd name="T99" fmla="*/ 286 h 2186"/>
                <a:gd name="T100" fmla="*/ 14 w 2324"/>
                <a:gd name="T101" fmla="*/ 252 h 2186"/>
                <a:gd name="T102" fmla="*/ 41 w 2324"/>
                <a:gd name="T103" fmla="*/ 217 h 2186"/>
                <a:gd name="T104" fmla="*/ 29 w 2324"/>
                <a:gd name="T105" fmla="*/ 175 h 2186"/>
                <a:gd name="T106" fmla="*/ 47 w 2324"/>
                <a:gd name="T107" fmla="*/ 142 h 2186"/>
                <a:gd name="T108" fmla="*/ 45 w 2324"/>
                <a:gd name="T109" fmla="*/ 97 h 2186"/>
                <a:gd name="T110" fmla="*/ 62 w 2324"/>
                <a:gd name="T111" fmla="*/ 63 h 2186"/>
                <a:gd name="T112" fmla="*/ 104 w 2324"/>
                <a:gd name="T113" fmla="*/ 48 h 2186"/>
                <a:gd name="T114" fmla="*/ 110 w 2324"/>
                <a:gd name="T115" fmla="*/ 0 h 21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324" h="2186">
                  <a:moveTo>
                    <a:pt x="549" y="0"/>
                  </a:moveTo>
                  <a:lnTo>
                    <a:pt x="690" y="48"/>
                  </a:lnTo>
                  <a:lnTo>
                    <a:pt x="775" y="106"/>
                  </a:lnTo>
                  <a:lnTo>
                    <a:pt x="835" y="217"/>
                  </a:lnTo>
                  <a:lnTo>
                    <a:pt x="999" y="241"/>
                  </a:lnTo>
                  <a:lnTo>
                    <a:pt x="1018" y="196"/>
                  </a:lnTo>
                  <a:lnTo>
                    <a:pt x="1159" y="201"/>
                  </a:lnTo>
                  <a:lnTo>
                    <a:pt x="1276" y="186"/>
                  </a:lnTo>
                  <a:lnTo>
                    <a:pt x="1390" y="262"/>
                  </a:lnTo>
                  <a:lnTo>
                    <a:pt x="1363" y="459"/>
                  </a:lnTo>
                  <a:lnTo>
                    <a:pt x="1394" y="616"/>
                  </a:lnTo>
                  <a:lnTo>
                    <a:pt x="1516" y="645"/>
                  </a:lnTo>
                  <a:lnTo>
                    <a:pt x="1755" y="753"/>
                  </a:lnTo>
                  <a:lnTo>
                    <a:pt x="1825" y="946"/>
                  </a:lnTo>
                  <a:lnTo>
                    <a:pt x="1903" y="933"/>
                  </a:lnTo>
                  <a:lnTo>
                    <a:pt x="1944" y="1128"/>
                  </a:lnTo>
                  <a:lnTo>
                    <a:pt x="2050" y="1101"/>
                  </a:lnTo>
                  <a:lnTo>
                    <a:pt x="2145" y="1147"/>
                  </a:lnTo>
                  <a:lnTo>
                    <a:pt x="2242" y="1126"/>
                  </a:lnTo>
                  <a:lnTo>
                    <a:pt x="2306" y="1051"/>
                  </a:lnTo>
                  <a:lnTo>
                    <a:pt x="2324" y="1047"/>
                  </a:lnTo>
                  <a:lnTo>
                    <a:pt x="2322" y="1100"/>
                  </a:lnTo>
                  <a:cubicBezTo>
                    <a:pt x="2320" y="1114"/>
                    <a:pt x="2316" y="1120"/>
                    <a:pt x="2313" y="1130"/>
                  </a:cubicBezTo>
                  <a:lnTo>
                    <a:pt x="2235" y="1181"/>
                  </a:lnTo>
                  <a:cubicBezTo>
                    <a:pt x="2229" y="1195"/>
                    <a:pt x="2223" y="1209"/>
                    <a:pt x="2217" y="1223"/>
                  </a:cubicBezTo>
                  <a:lnTo>
                    <a:pt x="2184" y="1280"/>
                  </a:lnTo>
                  <a:cubicBezTo>
                    <a:pt x="2190" y="1289"/>
                    <a:pt x="2196" y="1298"/>
                    <a:pt x="2202" y="1307"/>
                  </a:cubicBezTo>
                  <a:cubicBezTo>
                    <a:pt x="2193" y="1318"/>
                    <a:pt x="2184" y="1329"/>
                    <a:pt x="2175" y="1340"/>
                  </a:cubicBezTo>
                  <a:lnTo>
                    <a:pt x="2133" y="1373"/>
                  </a:lnTo>
                  <a:cubicBezTo>
                    <a:pt x="2121" y="1369"/>
                    <a:pt x="2109" y="1365"/>
                    <a:pt x="2097" y="1361"/>
                  </a:cubicBezTo>
                  <a:cubicBezTo>
                    <a:pt x="2092" y="1370"/>
                    <a:pt x="2087" y="1379"/>
                    <a:pt x="2082" y="1388"/>
                  </a:cubicBezTo>
                  <a:lnTo>
                    <a:pt x="2028" y="1403"/>
                  </a:lnTo>
                  <a:lnTo>
                    <a:pt x="2016" y="1451"/>
                  </a:lnTo>
                  <a:lnTo>
                    <a:pt x="1950" y="1472"/>
                  </a:lnTo>
                  <a:lnTo>
                    <a:pt x="1884" y="1463"/>
                  </a:lnTo>
                  <a:cubicBezTo>
                    <a:pt x="1878" y="1475"/>
                    <a:pt x="1872" y="1487"/>
                    <a:pt x="1866" y="1499"/>
                  </a:cubicBezTo>
                  <a:cubicBezTo>
                    <a:pt x="1863" y="1521"/>
                    <a:pt x="1860" y="1543"/>
                    <a:pt x="1857" y="1565"/>
                  </a:cubicBezTo>
                  <a:lnTo>
                    <a:pt x="1824" y="1544"/>
                  </a:lnTo>
                  <a:lnTo>
                    <a:pt x="1758" y="1526"/>
                  </a:lnTo>
                  <a:lnTo>
                    <a:pt x="1695" y="1499"/>
                  </a:lnTo>
                  <a:cubicBezTo>
                    <a:pt x="1685" y="1514"/>
                    <a:pt x="1675" y="1529"/>
                    <a:pt x="1665" y="1544"/>
                  </a:cubicBezTo>
                  <a:lnTo>
                    <a:pt x="1617" y="1541"/>
                  </a:lnTo>
                  <a:cubicBezTo>
                    <a:pt x="1618" y="1557"/>
                    <a:pt x="1619" y="1573"/>
                    <a:pt x="1620" y="1589"/>
                  </a:cubicBezTo>
                  <a:lnTo>
                    <a:pt x="1665" y="1613"/>
                  </a:lnTo>
                  <a:lnTo>
                    <a:pt x="1704" y="1601"/>
                  </a:lnTo>
                  <a:cubicBezTo>
                    <a:pt x="1707" y="1617"/>
                    <a:pt x="1710" y="1633"/>
                    <a:pt x="1713" y="1649"/>
                  </a:cubicBezTo>
                  <a:cubicBezTo>
                    <a:pt x="1718" y="1664"/>
                    <a:pt x="1723" y="1679"/>
                    <a:pt x="1728" y="1694"/>
                  </a:cubicBezTo>
                  <a:lnTo>
                    <a:pt x="1659" y="1688"/>
                  </a:lnTo>
                  <a:lnTo>
                    <a:pt x="1617" y="1676"/>
                  </a:lnTo>
                  <a:lnTo>
                    <a:pt x="1587" y="1652"/>
                  </a:lnTo>
                  <a:cubicBezTo>
                    <a:pt x="1581" y="1634"/>
                    <a:pt x="1575" y="1616"/>
                    <a:pt x="1569" y="1598"/>
                  </a:cubicBezTo>
                  <a:lnTo>
                    <a:pt x="1530" y="1580"/>
                  </a:lnTo>
                  <a:cubicBezTo>
                    <a:pt x="1520" y="1571"/>
                    <a:pt x="1510" y="1562"/>
                    <a:pt x="1500" y="1553"/>
                  </a:cubicBezTo>
                  <a:lnTo>
                    <a:pt x="1452" y="1601"/>
                  </a:lnTo>
                  <a:lnTo>
                    <a:pt x="1410" y="1640"/>
                  </a:lnTo>
                  <a:cubicBezTo>
                    <a:pt x="1420" y="1654"/>
                    <a:pt x="1430" y="1668"/>
                    <a:pt x="1440" y="1682"/>
                  </a:cubicBezTo>
                  <a:cubicBezTo>
                    <a:pt x="1436" y="1698"/>
                    <a:pt x="1432" y="1714"/>
                    <a:pt x="1428" y="1730"/>
                  </a:cubicBezTo>
                  <a:lnTo>
                    <a:pt x="1386" y="1769"/>
                  </a:lnTo>
                  <a:lnTo>
                    <a:pt x="1314" y="1742"/>
                  </a:lnTo>
                  <a:lnTo>
                    <a:pt x="1281" y="1733"/>
                  </a:lnTo>
                  <a:lnTo>
                    <a:pt x="1230" y="1757"/>
                  </a:lnTo>
                  <a:lnTo>
                    <a:pt x="1188" y="1775"/>
                  </a:lnTo>
                  <a:lnTo>
                    <a:pt x="1134" y="1784"/>
                  </a:lnTo>
                  <a:lnTo>
                    <a:pt x="1101" y="1811"/>
                  </a:lnTo>
                  <a:lnTo>
                    <a:pt x="1029" y="1808"/>
                  </a:lnTo>
                  <a:lnTo>
                    <a:pt x="993" y="1844"/>
                  </a:lnTo>
                  <a:cubicBezTo>
                    <a:pt x="991" y="1869"/>
                    <a:pt x="989" y="1894"/>
                    <a:pt x="987" y="1919"/>
                  </a:cubicBezTo>
                  <a:cubicBezTo>
                    <a:pt x="993" y="1932"/>
                    <a:pt x="999" y="1945"/>
                    <a:pt x="1005" y="1958"/>
                  </a:cubicBezTo>
                  <a:cubicBezTo>
                    <a:pt x="1000" y="1972"/>
                    <a:pt x="995" y="1986"/>
                    <a:pt x="990" y="2000"/>
                  </a:cubicBezTo>
                  <a:lnTo>
                    <a:pt x="921" y="1988"/>
                  </a:lnTo>
                  <a:lnTo>
                    <a:pt x="870" y="1997"/>
                  </a:lnTo>
                  <a:cubicBezTo>
                    <a:pt x="862" y="2007"/>
                    <a:pt x="854" y="2017"/>
                    <a:pt x="846" y="2027"/>
                  </a:cubicBezTo>
                  <a:cubicBezTo>
                    <a:pt x="845" y="2041"/>
                    <a:pt x="844" y="2055"/>
                    <a:pt x="843" y="2069"/>
                  </a:cubicBezTo>
                  <a:lnTo>
                    <a:pt x="807" y="2042"/>
                  </a:lnTo>
                  <a:cubicBezTo>
                    <a:pt x="801" y="2059"/>
                    <a:pt x="795" y="2076"/>
                    <a:pt x="789" y="2093"/>
                  </a:cubicBezTo>
                  <a:lnTo>
                    <a:pt x="735" y="2099"/>
                  </a:lnTo>
                  <a:lnTo>
                    <a:pt x="690" y="2075"/>
                  </a:lnTo>
                  <a:lnTo>
                    <a:pt x="651" y="2084"/>
                  </a:lnTo>
                  <a:cubicBezTo>
                    <a:pt x="641" y="2081"/>
                    <a:pt x="631" y="2078"/>
                    <a:pt x="621" y="2075"/>
                  </a:cubicBezTo>
                  <a:lnTo>
                    <a:pt x="570" y="2075"/>
                  </a:lnTo>
                  <a:cubicBezTo>
                    <a:pt x="556" y="2083"/>
                    <a:pt x="542" y="2091"/>
                    <a:pt x="528" y="2099"/>
                  </a:cubicBezTo>
                  <a:lnTo>
                    <a:pt x="501" y="2111"/>
                  </a:lnTo>
                  <a:cubicBezTo>
                    <a:pt x="497" y="2124"/>
                    <a:pt x="493" y="2137"/>
                    <a:pt x="489" y="2150"/>
                  </a:cubicBezTo>
                  <a:lnTo>
                    <a:pt x="450" y="2162"/>
                  </a:lnTo>
                  <a:lnTo>
                    <a:pt x="411" y="2186"/>
                  </a:lnTo>
                  <a:lnTo>
                    <a:pt x="375" y="2165"/>
                  </a:lnTo>
                  <a:lnTo>
                    <a:pt x="315" y="2171"/>
                  </a:lnTo>
                  <a:lnTo>
                    <a:pt x="273" y="2183"/>
                  </a:lnTo>
                  <a:lnTo>
                    <a:pt x="193" y="2183"/>
                  </a:lnTo>
                  <a:lnTo>
                    <a:pt x="147" y="2165"/>
                  </a:lnTo>
                  <a:lnTo>
                    <a:pt x="109" y="2151"/>
                  </a:lnTo>
                  <a:lnTo>
                    <a:pt x="84" y="2129"/>
                  </a:lnTo>
                  <a:lnTo>
                    <a:pt x="73" y="2045"/>
                  </a:lnTo>
                  <a:lnTo>
                    <a:pt x="144" y="1966"/>
                  </a:lnTo>
                  <a:lnTo>
                    <a:pt x="0" y="1926"/>
                  </a:lnTo>
                  <a:lnTo>
                    <a:pt x="85" y="1846"/>
                  </a:lnTo>
                  <a:lnTo>
                    <a:pt x="73" y="1681"/>
                  </a:lnTo>
                  <a:lnTo>
                    <a:pt x="100" y="1567"/>
                  </a:lnTo>
                  <a:lnTo>
                    <a:pt x="30" y="1492"/>
                  </a:lnTo>
                  <a:lnTo>
                    <a:pt x="64" y="1431"/>
                  </a:lnTo>
                  <a:lnTo>
                    <a:pt x="159" y="1309"/>
                  </a:lnTo>
                  <a:lnTo>
                    <a:pt x="70" y="1261"/>
                  </a:lnTo>
                  <a:lnTo>
                    <a:pt x="114" y="1161"/>
                  </a:lnTo>
                  <a:lnTo>
                    <a:pt x="204" y="1086"/>
                  </a:lnTo>
                  <a:lnTo>
                    <a:pt x="134" y="1011"/>
                  </a:lnTo>
                  <a:lnTo>
                    <a:pt x="144" y="876"/>
                  </a:lnTo>
                  <a:lnTo>
                    <a:pt x="117" y="765"/>
                  </a:lnTo>
                  <a:lnTo>
                    <a:pt x="237" y="712"/>
                  </a:lnTo>
                  <a:lnTo>
                    <a:pt x="295" y="591"/>
                  </a:lnTo>
                  <a:lnTo>
                    <a:pt x="225" y="486"/>
                  </a:lnTo>
                  <a:lnTo>
                    <a:pt x="282" y="408"/>
                  </a:lnTo>
                  <a:lnTo>
                    <a:pt x="309" y="316"/>
                  </a:lnTo>
                  <a:lnTo>
                    <a:pt x="434" y="346"/>
                  </a:lnTo>
                  <a:lnTo>
                    <a:pt x="519" y="238"/>
                  </a:lnTo>
                  <a:lnTo>
                    <a:pt x="541" y="120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4">
              <a:extLst>
                <a:ext uri="{FF2B5EF4-FFF2-40B4-BE49-F238E27FC236}">
                  <a16:creationId xmlns:a16="http://schemas.microsoft.com/office/drawing/2014/main" id="{7043CAD3-7BAE-9D18-6EF5-6E3D51DF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707" y="4626646"/>
              <a:ext cx="1484474" cy="1252814"/>
            </a:xfrm>
            <a:custGeom>
              <a:avLst/>
              <a:gdLst>
                <a:gd name="T0" fmla="*/ 771 w 4215"/>
                <a:gd name="T1" fmla="*/ 100 h 3605"/>
                <a:gd name="T2" fmla="*/ 688 w 4215"/>
                <a:gd name="T3" fmla="*/ 175 h 3605"/>
                <a:gd name="T4" fmla="*/ 586 w 4215"/>
                <a:gd name="T5" fmla="*/ 252 h 3605"/>
                <a:gd name="T6" fmla="*/ 574 w 4215"/>
                <a:gd name="T7" fmla="*/ 268 h 3605"/>
                <a:gd name="T8" fmla="*/ 567 w 4215"/>
                <a:gd name="T9" fmla="*/ 301 h 3605"/>
                <a:gd name="T10" fmla="*/ 481 w 4215"/>
                <a:gd name="T11" fmla="*/ 321 h 3605"/>
                <a:gd name="T12" fmla="*/ 452 w 4215"/>
                <a:gd name="T13" fmla="*/ 380 h 3605"/>
                <a:gd name="T14" fmla="*/ 411 w 4215"/>
                <a:gd name="T15" fmla="*/ 369 h 3605"/>
                <a:gd name="T16" fmla="*/ 357 w 4215"/>
                <a:gd name="T17" fmla="*/ 429 h 3605"/>
                <a:gd name="T18" fmla="*/ 369 w 4215"/>
                <a:gd name="T19" fmla="*/ 526 h 3605"/>
                <a:gd name="T20" fmla="*/ 360 w 4215"/>
                <a:gd name="T21" fmla="*/ 622 h 3605"/>
                <a:gd name="T22" fmla="*/ 264 w 4215"/>
                <a:gd name="T23" fmla="*/ 676 h 3605"/>
                <a:gd name="T24" fmla="*/ 178 w 4215"/>
                <a:gd name="T25" fmla="*/ 721 h 3605"/>
                <a:gd name="T26" fmla="*/ 177 w 4215"/>
                <a:gd name="T27" fmla="*/ 691 h 3605"/>
                <a:gd name="T28" fmla="*/ 175 w 4215"/>
                <a:gd name="T29" fmla="*/ 648 h 3605"/>
                <a:gd name="T30" fmla="*/ 141 w 4215"/>
                <a:gd name="T31" fmla="*/ 609 h 3605"/>
                <a:gd name="T32" fmla="*/ 108 w 4215"/>
                <a:gd name="T33" fmla="*/ 597 h 3605"/>
                <a:gd name="T34" fmla="*/ 43 w 4215"/>
                <a:gd name="T35" fmla="*/ 591 h 3605"/>
                <a:gd name="T36" fmla="*/ 27 w 4215"/>
                <a:gd name="T37" fmla="*/ 582 h 3605"/>
                <a:gd name="T38" fmla="*/ 75 w 4215"/>
                <a:gd name="T39" fmla="*/ 559 h 3605"/>
                <a:gd name="T40" fmla="*/ 27 w 4215"/>
                <a:gd name="T41" fmla="*/ 556 h 3605"/>
                <a:gd name="T42" fmla="*/ 0 w 4215"/>
                <a:gd name="T43" fmla="*/ 507 h 3605"/>
                <a:gd name="T44" fmla="*/ 39 w 4215"/>
                <a:gd name="T45" fmla="*/ 463 h 3605"/>
                <a:gd name="T46" fmla="*/ 33 w 4215"/>
                <a:gd name="T47" fmla="*/ 398 h 3605"/>
                <a:gd name="T48" fmla="*/ 84 w 4215"/>
                <a:gd name="T49" fmla="*/ 354 h 3605"/>
                <a:gd name="T50" fmla="*/ 89 w 4215"/>
                <a:gd name="T51" fmla="*/ 358 h 3605"/>
                <a:gd name="T52" fmla="*/ 122 w 4215"/>
                <a:gd name="T53" fmla="*/ 364 h 3605"/>
                <a:gd name="T54" fmla="*/ 149 w 4215"/>
                <a:gd name="T55" fmla="*/ 365 h 3605"/>
                <a:gd name="T56" fmla="*/ 167 w 4215"/>
                <a:gd name="T57" fmla="*/ 350 h 3605"/>
                <a:gd name="T58" fmla="*/ 191 w 4215"/>
                <a:gd name="T59" fmla="*/ 343 h 3605"/>
                <a:gd name="T60" fmla="*/ 214 w 4215"/>
                <a:gd name="T61" fmla="*/ 348 h 3605"/>
                <a:gd name="T62" fmla="*/ 236 w 4215"/>
                <a:gd name="T63" fmla="*/ 342 h 3605"/>
                <a:gd name="T64" fmla="*/ 251 w 4215"/>
                <a:gd name="T65" fmla="*/ 325 h 3605"/>
                <a:gd name="T66" fmla="*/ 265 w 4215"/>
                <a:gd name="T67" fmla="*/ 312 h 3605"/>
                <a:gd name="T68" fmla="*/ 287 w 4215"/>
                <a:gd name="T69" fmla="*/ 290 h 3605"/>
                <a:gd name="T70" fmla="*/ 313 w 4215"/>
                <a:gd name="T71" fmla="*/ 279 h 3605"/>
                <a:gd name="T72" fmla="*/ 344 w 4215"/>
                <a:gd name="T73" fmla="*/ 282 h 3605"/>
                <a:gd name="T74" fmla="*/ 349 w 4215"/>
                <a:gd name="T75" fmla="*/ 256 h 3605"/>
                <a:gd name="T76" fmla="*/ 373 w 4215"/>
                <a:gd name="T77" fmla="*/ 244 h 3605"/>
                <a:gd name="T78" fmla="*/ 391 w 4215"/>
                <a:gd name="T79" fmla="*/ 263 h 3605"/>
                <a:gd name="T80" fmla="*/ 410 w 4215"/>
                <a:gd name="T81" fmla="*/ 258 h 3605"/>
                <a:gd name="T82" fmla="*/ 391 w 4215"/>
                <a:gd name="T83" fmla="*/ 246 h 3605"/>
                <a:gd name="T84" fmla="*/ 406 w 4215"/>
                <a:gd name="T85" fmla="*/ 228 h 3605"/>
                <a:gd name="T86" fmla="*/ 439 w 4215"/>
                <a:gd name="T87" fmla="*/ 241 h 3605"/>
                <a:gd name="T88" fmla="*/ 457 w 4215"/>
                <a:gd name="T89" fmla="*/ 222 h 3605"/>
                <a:gd name="T90" fmla="*/ 484 w 4215"/>
                <a:gd name="T91" fmla="*/ 205 h 3605"/>
                <a:gd name="T92" fmla="*/ 502 w 4215"/>
                <a:gd name="T93" fmla="*/ 196 h 3605"/>
                <a:gd name="T94" fmla="*/ 511 w 4215"/>
                <a:gd name="T95" fmla="*/ 172 h 3605"/>
                <a:gd name="T96" fmla="*/ 532 w 4215"/>
                <a:gd name="T97" fmla="*/ 148 h 3605"/>
                <a:gd name="T98" fmla="*/ 589 w 4215"/>
                <a:gd name="T99" fmla="*/ 124 h 3605"/>
                <a:gd name="T100" fmla="*/ 607 w 4215"/>
                <a:gd name="T101" fmla="*/ 70 h 3605"/>
                <a:gd name="T102" fmla="*/ 667 w 4215"/>
                <a:gd name="T103" fmla="*/ 91 h 3605"/>
                <a:gd name="T104" fmla="*/ 694 w 4215"/>
                <a:gd name="T105" fmla="*/ 42 h 3605"/>
                <a:gd name="T106" fmla="*/ 741 w 4215"/>
                <a:gd name="T107" fmla="*/ 27 h 3605"/>
                <a:gd name="T108" fmla="*/ 808 w 4215"/>
                <a:gd name="T109" fmla="*/ 16 h 360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215" h="3605">
                  <a:moveTo>
                    <a:pt x="4170" y="0"/>
                  </a:moveTo>
                  <a:lnTo>
                    <a:pt x="4215" y="60"/>
                  </a:lnTo>
                  <a:lnTo>
                    <a:pt x="3855" y="500"/>
                  </a:lnTo>
                  <a:lnTo>
                    <a:pt x="3690" y="585"/>
                  </a:lnTo>
                  <a:lnTo>
                    <a:pt x="3510" y="740"/>
                  </a:lnTo>
                  <a:lnTo>
                    <a:pt x="3440" y="875"/>
                  </a:lnTo>
                  <a:lnTo>
                    <a:pt x="3260" y="975"/>
                  </a:lnTo>
                  <a:lnTo>
                    <a:pt x="3035" y="1115"/>
                  </a:lnTo>
                  <a:lnTo>
                    <a:pt x="2930" y="1260"/>
                  </a:lnTo>
                  <a:lnTo>
                    <a:pt x="2963" y="1342"/>
                  </a:lnTo>
                  <a:lnTo>
                    <a:pt x="2907" y="1310"/>
                  </a:lnTo>
                  <a:lnTo>
                    <a:pt x="2871" y="1338"/>
                  </a:lnTo>
                  <a:lnTo>
                    <a:pt x="2915" y="1390"/>
                  </a:lnTo>
                  <a:lnTo>
                    <a:pt x="2919" y="1442"/>
                  </a:lnTo>
                  <a:lnTo>
                    <a:pt x="2835" y="1506"/>
                  </a:lnTo>
                  <a:lnTo>
                    <a:pt x="2690" y="1575"/>
                  </a:lnTo>
                  <a:lnTo>
                    <a:pt x="2535" y="1575"/>
                  </a:lnTo>
                  <a:lnTo>
                    <a:pt x="2405" y="1605"/>
                  </a:lnTo>
                  <a:lnTo>
                    <a:pt x="2345" y="1814"/>
                  </a:lnTo>
                  <a:lnTo>
                    <a:pt x="2265" y="1859"/>
                  </a:lnTo>
                  <a:lnTo>
                    <a:pt x="2259" y="1898"/>
                  </a:lnTo>
                  <a:lnTo>
                    <a:pt x="2175" y="1902"/>
                  </a:lnTo>
                  <a:lnTo>
                    <a:pt x="2150" y="1859"/>
                  </a:lnTo>
                  <a:lnTo>
                    <a:pt x="2055" y="1844"/>
                  </a:lnTo>
                  <a:lnTo>
                    <a:pt x="1935" y="1934"/>
                  </a:lnTo>
                  <a:lnTo>
                    <a:pt x="1865" y="2054"/>
                  </a:lnTo>
                  <a:lnTo>
                    <a:pt x="1785" y="2144"/>
                  </a:lnTo>
                  <a:lnTo>
                    <a:pt x="1775" y="2278"/>
                  </a:lnTo>
                  <a:lnTo>
                    <a:pt x="1811" y="2434"/>
                  </a:lnTo>
                  <a:lnTo>
                    <a:pt x="1845" y="2629"/>
                  </a:lnTo>
                  <a:lnTo>
                    <a:pt x="1800" y="2764"/>
                  </a:lnTo>
                  <a:lnTo>
                    <a:pt x="1868" y="3154"/>
                  </a:lnTo>
                  <a:lnTo>
                    <a:pt x="1800" y="3109"/>
                  </a:lnTo>
                  <a:lnTo>
                    <a:pt x="1665" y="3239"/>
                  </a:lnTo>
                  <a:lnTo>
                    <a:pt x="1485" y="3229"/>
                  </a:lnTo>
                  <a:lnTo>
                    <a:pt x="1320" y="3379"/>
                  </a:lnTo>
                  <a:lnTo>
                    <a:pt x="1185" y="3389"/>
                  </a:lnTo>
                  <a:lnTo>
                    <a:pt x="1040" y="3374"/>
                  </a:lnTo>
                  <a:lnTo>
                    <a:pt x="891" y="3605"/>
                  </a:lnTo>
                  <a:lnTo>
                    <a:pt x="801" y="3598"/>
                  </a:lnTo>
                  <a:lnTo>
                    <a:pt x="787" y="3529"/>
                  </a:lnTo>
                  <a:lnTo>
                    <a:pt x="886" y="3454"/>
                  </a:lnTo>
                  <a:lnTo>
                    <a:pt x="949" y="3365"/>
                  </a:lnTo>
                  <a:lnTo>
                    <a:pt x="960" y="3269"/>
                  </a:lnTo>
                  <a:lnTo>
                    <a:pt x="876" y="3239"/>
                  </a:lnTo>
                  <a:cubicBezTo>
                    <a:pt x="876" y="3199"/>
                    <a:pt x="875" y="3159"/>
                    <a:pt x="875" y="3119"/>
                  </a:cubicBezTo>
                  <a:lnTo>
                    <a:pt x="784" y="3109"/>
                  </a:lnTo>
                  <a:lnTo>
                    <a:pt x="705" y="3044"/>
                  </a:lnTo>
                  <a:lnTo>
                    <a:pt x="679" y="2927"/>
                  </a:lnTo>
                  <a:lnTo>
                    <a:pt x="586" y="2914"/>
                  </a:lnTo>
                  <a:lnTo>
                    <a:pt x="541" y="2983"/>
                  </a:lnTo>
                  <a:lnTo>
                    <a:pt x="335" y="3014"/>
                  </a:lnTo>
                  <a:lnTo>
                    <a:pt x="335" y="2939"/>
                  </a:lnTo>
                  <a:lnTo>
                    <a:pt x="215" y="2954"/>
                  </a:lnTo>
                  <a:lnTo>
                    <a:pt x="183" y="2998"/>
                  </a:lnTo>
                  <a:lnTo>
                    <a:pt x="94" y="2983"/>
                  </a:lnTo>
                  <a:lnTo>
                    <a:pt x="135" y="2912"/>
                  </a:lnTo>
                  <a:lnTo>
                    <a:pt x="121" y="2821"/>
                  </a:lnTo>
                  <a:lnTo>
                    <a:pt x="246" y="2854"/>
                  </a:lnTo>
                  <a:lnTo>
                    <a:pt x="375" y="2794"/>
                  </a:lnTo>
                  <a:lnTo>
                    <a:pt x="360" y="2705"/>
                  </a:lnTo>
                  <a:lnTo>
                    <a:pt x="214" y="2669"/>
                  </a:lnTo>
                  <a:lnTo>
                    <a:pt x="135" y="2782"/>
                  </a:lnTo>
                  <a:lnTo>
                    <a:pt x="96" y="2719"/>
                  </a:lnTo>
                  <a:lnTo>
                    <a:pt x="108" y="2629"/>
                  </a:lnTo>
                  <a:lnTo>
                    <a:pt x="0" y="2534"/>
                  </a:lnTo>
                  <a:lnTo>
                    <a:pt x="37" y="2402"/>
                  </a:lnTo>
                  <a:lnTo>
                    <a:pt x="79" y="2315"/>
                  </a:lnTo>
                  <a:lnTo>
                    <a:pt x="195" y="2314"/>
                  </a:lnTo>
                  <a:lnTo>
                    <a:pt x="225" y="2192"/>
                  </a:lnTo>
                  <a:lnTo>
                    <a:pt x="180" y="2084"/>
                  </a:lnTo>
                  <a:lnTo>
                    <a:pt x="165" y="1991"/>
                  </a:lnTo>
                  <a:lnTo>
                    <a:pt x="171" y="1850"/>
                  </a:lnTo>
                  <a:lnTo>
                    <a:pt x="245" y="1774"/>
                  </a:lnTo>
                  <a:lnTo>
                    <a:pt x="420" y="1770"/>
                  </a:lnTo>
                  <a:lnTo>
                    <a:pt x="419" y="1763"/>
                  </a:lnTo>
                  <a:lnTo>
                    <a:pt x="420" y="1765"/>
                  </a:lnTo>
                  <a:cubicBezTo>
                    <a:pt x="428" y="1773"/>
                    <a:pt x="436" y="1782"/>
                    <a:pt x="445" y="1790"/>
                  </a:cubicBezTo>
                  <a:lnTo>
                    <a:pt x="483" y="1804"/>
                  </a:lnTo>
                  <a:lnTo>
                    <a:pt x="529" y="1822"/>
                  </a:lnTo>
                  <a:lnTo>
                    <a:pt x="609" y="1822"/>
                  </a:lnTo>
                  <a:lnTo>
                    <a:pt x="651" y="1810"/>
                  </a:lnTo>
                  <a:lnTo>
                    <a:pt x="711" y="1804"/>
                  </a:lnTo>
                  <a:lnTo>
                    <a:pt x="747" y="1825"/>
                  </a:lnTo>
                  <a:lnTo>
                    <a:pt x="786" y="1801"/>
                  </a:lnTo>
                  <a:lnTo>
                    <a:pt x="825" y="1789"/>
                  </a:lnTo>
                  <a:cubicBezTo>
                    <a:pt x="829" y="1776"/>
                    <a:pt x="833" y="1763"/>
                    <a:pt x="837" y="1750"/>
                  </a:cubicBezTo>
                  <a:lnTo>
                    <a:pt x="864" y="1738"/>
                  </a:lnTo>
                  <a:cubicBezTo>
                    <a:pt x="878" y="1730"/>
                    <a:pt x="892" y="1722"/>
                    <a:pt x="906" y="1714"/>
                  </a:cubicBezTo>
                  <a:lnTo>
                    <a:pt x="957" y="1714"/>
                  </a:lnTo>
                  <a:cubicBezTo>
                    <a:pt x="967" y="1717"/>
                    <a:pt x="977" y="1720"/>
                    <a:pt x="987" y="1723"/>
                  </a:cubicBezTo>
                  <a:lnTo>
                    <a:pt x="1026" y="1714"/>
                  </a:lnTo>
                  <a:lnTo>
                    <a:pt x="1071" y="1738"/>
                  </a:lnTo>
                  <a:lnTo>
                    <a:pt x="1125" y="1732"/>
                  </a:lnTo>
                  <a:cubicBezTo>
                    <a:pt x="1131" y="1715"/>
                    <a:pt x="1137" y="1698"/>
                    <a:pt x="1143" y="1681"/>
                  </a:cubicBezTo>
                  <a:lnTo>
                    <a:pt x="1179" y="1708"/>
                  </a:lnTo>
                  <a:cubicBezTo>
                    <a:pt x="1180" y="1694"/>
                    <a:pt x="1181" y="1680"/>
                    <a:pt x="1182" y="1666"/>
                  </a:cubicBezTo>
                  <a:cubicBezTo>
                    <a:pt x="1190" y="1656"/>
                    <a:pt x="1198" y="1646"/>
                    <a:pt x="1206" y="1636"/>
                  </a:cubicBezTo>
                  <a:lnTo>
                    <a:pt x="1257" y="1627"/>
                  </a:lnTo>
                  <a:lnTo>
                    <a:pt x="1326" y="1639"/>
                  </a:lnTo>
                  <a:cubicBezTo>
                    <a:pt x="1331" y="1625"/>
                    <a:pt x="1336" y="1611"/>
                    <a:pt x="1341" y="1597"/>
                  </a:cubicBezTo>
                  <a:cubicBezTo>
                    <a:pt x="1335" y="1584"/>
                    <a:pt x="1329" y="1571"/>
                    <a:pt x="1323" y="1558"/>
                  </a:cubicBezTo>
                  <a:cubicBezTo>
                    <a:pt x="1325" y="1533"/>
                    <a:pt x="1327" y="1508"/>
                    <a:pt x="1329" y="1483"/>
                  </a:cubicBezTo>
                  <a:lnTo>
                    <a:pt x="1365" y="1447"/>
                  </a:lnTo>
                  <a:lnTo>
                    <a:pt x="1437" y="1450"/>
                  </a:lnTo>
                  <a:lnTo>
                    <a:pt x="1470" y="1423"/>
                  </a:lnTo>
                  <a:lnTo>
                    <a:pt x="1524" y="1414"/>
                  </a:lnTo>
                  <a:lnTo>
                    <a:pt x="1566" y="1396"/>
                  </a:lnTo>
                  <a:lnTo>
                    <a:pt x="1617" y="1372"/>
                  </a:lnTo>
                  <a:lnTo>
                    <a:pt x="1650" y="1381"/>
                  </a:lnTo>
                  <a:lnTo>
                    <a:pt x="1722" y="1408"/>
                  </a:lnTo>
                  <a:lnTo>
                    <a:pt x="1764" y="1369"/>
                  </a:lnTo>
                  <a:cubicBezTo>
                    <a:pt x="1768" y="1353"/>
                    <a:pt x="1772" y="1337"/>
                    <a:pt x="1776" y="1321"/>
                  </a:cubicBezTo>
                  <a:cubicBezTo>
                    <a:pt x="1766" y="1307"/>
                    <a:pt x="1756" y="1293"/>
                    <a:pt x="1746" y="1279"/>
                  </a:cubicBezTo>
                  <a:lnTo>
                    <a:pt x="1788" y="1240"/>
                  </a:lnTo>
                  <a:lnTo>
                    <a:pt x="1836" y="1192"/>
                  </a:lnTo>
                  <a:cubicBezTo>
                    <a:pt x="1846" y="1201"/>
                    <a:pt x="1856" y="1210"/>
                    <a:pt x="1866" y="1219"/>
                  </a:cubicBezTo>
                  <a:lnTo>
                    <a:pt x="1905" y="1237"/>
                  </a:lnTo>
                  <a:cubicBezTo>
                    <a:pt x="1911" y="1255"/>
                    <a:pt x="1917" y="1273"/>
                    <a:pt x="1923" y="1291"/>
                  </a:cubicBezTo>
                  <a:lnTo>
                    <a:pt x="1953" y="1315"/>
                  </a:lnTo>
                  <a:lnTo>
                    <a:pt x="1995" y="1327"/>
                  </a:lnTo>
                  <a:lnTo>
                    <a:pt x="2064" y="1333"/>
                  </a:lnTo>
                  <a:cubicBezTo>
                    <a:pt x="2059" y="1318"/>
                    <a:pt x="2054" y="1303"/>
                    <a:pt x="2049" y="1288"/>
                  </a:cubicBezTo>
                  <a:cubicBezTo>
                    <a:pt x="2046" y="1272"/>
                    <a:pt x="2043" y="1256"/>
                    <a:pt x="2040" y="1240"/>
                  </a:cubicBezTo>
                  <a:lnTo>
                    <a:pt x="2001" y="1252"/>
                  </a:lnTo>
                  <a:lnTo>
                    <a:pt x="1956" y="1228"/>
                  </a:lnTo>
                  <a:cubicBezTo>
                    <a:pt x="1955" y="1212"/>
                    <a:pt x="1954" y="1196"/>
                    <a:pt x="1953" y="1180"/>
                  </a:cubicBezTo>
                  <a:lnTo>
                    <a:pt x="2001" y="1183"/>
                  </a:lnTo>
                  <a:cubicBezTo>
                    <a:pt x="2011" y="1168"/>
                    <a:pt x="2021" y="1153"/>
                    <a:pt x="2031" y="1138"/>
                  </a:cubicBezTo>
                  <a:lnTo>
                    <a:pt x="2094" y="1165"/>
                  </a:lnTo>
                  <a:lnTo>
                    <a:pt x="2160" y="1183"/>
                  </a:lnTo>
                  <a:lnTo>
                    <a:pt x="2193" y="1204"/>
                  </a:lnTo>
                  <a:cubicBezTo>
                    <a:pt x="2196" y="1182"/>
                    <a:pt x="2199" y="1160"/>
                    <a:pt x="2202" y="1138"/>
                  </a:cubicBezTo>
                  <a:cubicBezTo>
                    <a:pt x="2208" y="1126"/>
                    <a:pt x="2214" y="1114"/>
                    <a:pt x="2220" y="1102"/>
                  </a:cubicBezTo>
                  <a:lnTo>
                    <a:pt x="2286" y="1111"/>
                  </a:lnTo>
                  <a:lnTo>
                    <a:pt x="2352" y="1090"/>
                  </a:lnTo>
                  <a:lnTo>
                    <a:pt x="2364" y="1042"/>
                  </a:lnTo>
                  <a:lnTo>
                    <a:pt x="2418" y="1027"/>
                  </a:lnTo>
                  <a:cubicBezTo>
                    <a:pt x="2423" y="1018"/>
                    <a:pt x="2428" y="1009"/>
                    <a:pt x="2433" y="1000"/>
                  </a:cubicBezTo>
                  <a:cubicBezTo>
                    <a:pt x="2445" y="1004"/>
                    <a:pt x="2457" y="1008"/>
                    <a:pt x="2469" y="1012"/>
                  </a:cubicBezTo>
                  <a:lnTo>
                    <a:pt x="2511" y="979"/>
                  </a:lnTo>
                  <a:cubicBezTo>
                    <a:pt x="2520" y="968"/>
                    <a:pt x="2529" y="957"/>
                    <a:pt x="2538" y="946"/>
                  </a:cubicBezTo>
                  <a:cubicBezTo>
                    <a:pt x="2532" y="937"/>
                    <a:pt x="2526" y="928"/>
                    <a:pt x="2520" y="919"/>
                  </a:cubicBezTo>
                  <a:lnTo>
                    <a:pt x="2553" y="862"/>
                  </a:lnTo>
                  <a:cubicBezTo>
                    <a:pt x="2559" y="848"/>
                    <a:pt x="2565" y="834"/>
                    <a:pt x="2571" y="820"/>
                  </a:cubicBezTo>
                  <a:lnTo>
                    <a:pt x="2649" y="769"/>
                  </a:lnTo>
                  <a:cubicBezTo>
                    <a:pt x="2652" y="759"/>
                    <a:pt x="2656" y="753"/>
                    <a:pt x="2658" y="739"/>
                  </a:cubicBezTo>
                  <a:lnTo>
                    <a:pt x="2660" y="687"/>
                  </a:lnTo>
                  <a:lnTo>
                    <a:pt x="2835" y="645"/>
                  </a:lnTo>
                  <a:lnTo>
                    <a:pt x="2945" y="620"/>
                  </a:lnTo>
                  <a:lnTo>
                    <a:pt x="2975" y="515"/>
                  </a:lnTo>
                  <a:lnTo>
                    <a:pt x="2955" y="420"/>
                  </a:lnTo>
                  <a:lnTo>
                    <a:pt x="3035" y="350"/>
                  </a:lnTo>
                  <a:lnTo>
                    <a:pt x="3095" y="530"/>
                  </a:lnTo>
                  <a:lnTo>
                    <a:pt x="3225" y="425"/>
                  </a:lnTo>
                  <a:lnTo>
                    <a:pt x="3335" y="455"/>
                  </a:lnTo>
                  <a:lnTo>
                    <a:pt x="3305" y="305"/>
                  </a:lnTo>
                  <a:lnTo>
                    <a:pt x="3365" y="240"/>
                  </a:lnTo>
                  <a:lnTo>
                    <a:pt x="3470" y="210"/>
                  </a:lnTo>
                  <a:lnTo>
                    <a:pt x="3480" y="120"/>
                  </a:lnTo>
                  <a:lnTo>
                    <a:pt x="3620" y="45"/>
                  </a:lnTo>
                  <a:lnTo>
                    <a:pt x="3705" y="135"/>
                  </a:lnTo>
                  <a:lnTo>
                    <a:pt x="3840" y="210"/>
                  </a:lnTo>
                  <a:lnTo>
                    <a:pt x="3975" y="230"/>
                  </a:lnTo>
                  <a:lnTo>
                    <a:pt x="4040" y="80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397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9" name="object 8">
            <a:extLst>
              <a:ext uri="{FF2B5EF4-FFF2-40B4-BE49-F238E27FC236}">
                <a16:creationId xmlns:a16="http://schemas.microsoft.com/office/drawing/2014/main" id="{7B5EDD88-7961-3B4B-A426-B95023411003}"/>
              </a:ext>
            </a:extLst>
          </p:cNvPr>
          <p:cNvSpPr txBox="1"/>
          <p:nvPr/>
        </p:nvSpPr>
        <p:spPr>
          <a:xfrm>
            <a:off x="3836795" y="5720661"/>
            <a:ext cx="1406244" cy="222069"/>
          </a:xfrm>
          <a:prstGeom prst="rect">
            <a:avLst/>
          </a:prstGeom>
        </p:spPr>
        <p:txBody>
          <a:bodyPr vert="horz" wrap="square" lIns="0" tIns="16911" rIns="0" bIns="0" rtlCol="0">
            <a:spAutoFit/>
          </a:bodyPr>
          <a:lstStyle/>
          <a:p>
            <a:pPr marL="16913">
              <a:spcBef>
                <a:spcPts val="133"/>
              </a:spcBef>
            </a:pPr>
            <a:r>
              <a:rPr sz="1332" b="1" dirty="0">
                <a:solidFill>
                  <a:srgbClr val="231F20"/>
                </a:solidFill>
                <a:latin typeface="Arial"/>
                <a:cs typeface="Arial"/>
              </a:rPr>
              <a:t>Existing</a:t>
            </a:r>
            <a:r>
              <a:rPr sz="1332" b="1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32" b="1" dirty="0">
                <a:solidFill>
                  <a:srgbClr val="231F20"/>
                </a:solidFill>
                <a:latin typeface="Arial"/>
                <a:cs typeface="Arial"/>
              </a:rPr>
              <a:t>Projects</a:t>
            </a:r>
            <a:endParaRPr sz="1332" dirty="0">
              <a:latin typeface="Arial"/>
              <a:cs typeface="Arial"/>
            </a:endParaRPr>
          </a:p>
        </p:txBody>
      </p:sp>
      <p:sp>
        <p:nvSpPr>
          <p:cNvPr id="50" name="object 9">
            <a:extLst>
              <a:ext uri="{FF2B5EF4-FFF2-40B4-BE49-F238E27FC236}">
                <a16:creationId xmlns:a16="http://schemas.microsoft.com/office/drawing/2014/main" id="{796CF40A-4C36-3722-F9DE-FDDA7DAF6F3A}"/>
              </a:ext>
            </a:extLst>
          </p:cNvPr>
          <p:cNvSpPr/>
          <p:nvPr/>
        </p:nvSpPr>
        <p:spPr>
          <a:xfrm>
            <a:off x="836850" y="3680993"/>
            <a:ext cx="18604" cy="23677"/>
          </a:xfrm>
          <a:custGeom>
            <a:avLst/>
            <a:gdLst/>
            <a:ahLst/>
            <a:cxnLst/>
            <a:rect l="l" t="t" r="r" b="b"/>
            <a:pathLst>
              <a:path w="13970" h="17780">
                <a:moveTo>
                  <a:pt x="13830" y="7861"/>
                </a:moveTo>
                <a:lnTo>
                  <a:pt x="13830" y="14477"/>
                </a:lnTo>
                <a:lnTo>
                  <a:pt x="10236" y="16471"/>
                </a:lnTo>
                <a:lnTo>
                  <a:pt x="6730" y="17576"/>
                </a:lnTo>
                <a:lnTo>
                  <a:pt x="2908" y="16294"/>
                </a:lnTo>
                <a:lnTo>
                  <a:pt x="0" y="15328"/>
                </a:lnTo>
                <a:lnTo>
                  <a:pt x="685" y="12585"/>
                </a:lnTo>
                <a:lnTo>
                  <a:pt x="850" y="10363"/>
                </a:lnTo>
                <a:lnTo>
                  <a:pt x="977" y="8585"/>
                </a:lnTo>
                <a:lnTo>
                  <a:pt x="622" y="6832"/>
                </a:lnTo>
                <a:lnTo>
                  <a:pt x="622" y="5130"/>
                </a:lnTo>
                <a:lnTo>
                  <a:pt x="622" y="2641"/>
                </a:lnTo>
                <a:lnTo>
                  <a:pt x="0" y="0"/>
                </a:lnTo>
                <a:lnTo>
                  <a:pt x="3352" y="342"/>
                </a:lnTo>
                <a:lnTo>
                  <a:pt x="6718" y="698"/>
                </a:lnTo>
                <a:lnTo>
                  <a:pt x="8280" y="4419"/>
                </a:lnTo>
                <a:lnTo>
                  <a:pt x="10413" y="6718"/>
                </a:lnTo>
                <a:lnTo>
                  <a:pt x="11582" y="8000"/>
                </a:lnTo>
                <a:lnTo>
                  <a:pt x="12344" y="8394"/>
                </a:lnTo>
                <a:lnTo>
                  <a:pt x="13830" y="7861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51" name="object 43">
            <a:extLst>
              <a:ext uri="{FF2B5EF4-FFF2-40B4-BE49-F238E27FC236}">
                <a16:creationId xmlns:a16="http://schemas.microsoft.com/office/drawing/2014/main" id="{9C8D61EA-2148-A3B5-B7C1-95F59D3FA22D}"/>
              </a:ext>
            </a:extLst>
          </p:cNvPr>
          <p:cNvSpPr/>
          <p:nvPr/>
        </p:nvSpPr>
        <p:spPr>
          <a:xfrm>
            <a:off x="3320707" y="4912278"/>
            <a:ext cx="338471" cy="331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52" name="object 45">
            <a:extLst>
              <a:ext uri="{FF2B5EF4-FFF2-40B4-BE49-F238E27FC236}">
                <a16:creationId xmlns:a16="http://schemas.microsoft.com/office/drawing/2014/main" id="{CDF5F915-F65C-7FF8-3AD1-BC80A05004C8}"/>
              </a:ext>
            </a:extLst>
          </p:cNvPr>
          <p:cNvSpPr/>
          <p:nvPr/>
        </p:nvSpPr>
        <p:spPr>
          <a:xfrm>
            <a:off x="2397466" y="5479038"/>
            <a:ext cx="338471" cy="331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54" name="object 58">
            <a:extLst>
              <a:ext uri="{FF2B5EF4-FFF2-40B4-BE49-F238E27FC236}">
                <a16:creationId xmlns:a16="http://schemas.microsoft.com/office/drawing/2014/main" id="{932B9253-CE0E-04FA-B172-C3BB804FD7F1}"/>
              </a:ext>
            </a:extLst>
          </p:cNvPr>
          <p:cNvSpPr/>
          <p:nvPr/>
        </p:nvSpPr>
        <p:spPr>
          <a:xfrm>
            <a:off x="1454146" y="4395212"/>
            <a:ext cx="73567" cy="73567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330" y="0"/>
                </a:moveTo>
                <a:lnTo>
                  <a:pt x="16694" y="2148"/>
                </a:lnTo>
                <a:lnTo>
                  <a:pt x="8007" y="8008"/>
                </a:lnTo>
                <a:lnTo>
                  <a:pt x="2148" y="16700"/>
                </a:lnTo>
                <a:lnTo>
                  <a:pt x="0" y="27343"/>
                </a:lnTo>
                <a:lnTo>
                  <a:pt x="2148" y="37985"/>
                </a:lnTo>
                <a:lnTo>
                  <a:pt x="8007" y="46677"/>
                </a:lnTo>
                <a:lnTo>
                  <a:pt x="16694" y="52537"/>
                </a:lnTo>
                <a:lnTo>
                  <a:pt x="27330" y="54686"/>
                </a:lnTo>
                <a:lnTo>
                  <a:pt x="37980" y="52537"/>
                </a:lnTo>
                <a:lnTo>
                  <a:pt x="46675" y="46677"/>
                </a:lnTo>
                <a:lnTo>
                  <a:pt x="52537" y="37985"/>
                </a:lnTo>
                <a:lnTo>
                  <a:pt x="54686" y="27343"/>
                </a:lnTo>
                <a:lnTo>
                  <a:pt x="52537" y="16700"/>
                </a:lnTo>
                <a:lnTo>
                  <a:pt x="46675" y="8008"/>
                </a:lnTo>
                <a:lnTo>
                  <a:pt x="37980" y="2148"/>
                </a:lnTo>
                <a:lnTo>
                  <a:pt x="27330" y="0"/>
                </a:lnTo>
                <a:close/>
              </a:path>
            </a:pathLst>
          </a:custGeom>
          <a:solidFill>
            <a:srgbClr val="013974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55" name="object 59">
            <a:extLst>
              <a:ext uri="{FF2B5EF4-FFF2-40B4-BE49-F238E27FC236}">
                <a16:creationId xmlns:a16="http://schemas.microsoft.com/office/drawing/2014/main" id="{6C890AA0-F912-2FAF-0BB1-6C10D90DDA8D}"/>
              </a:ext>
            </a:extLst>
          </p:cNvPr>
          <p:cNvSpPr/>
          <p:nvPr/>
        </p:nvSpPr>
        <p:spPr>
          <a:xfrm flipV="1">
            <a:off x="2002285" y="5633856"/>
            <a:ext cx="60884" cy="6088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7343" y="0"/>
                </a:moveTo>
                <a:lnTo>
                  <a:pt x="16705" y="2150"/>
                </a:lnTo>
                <a:lnTo>
                  <a:pt x="8013" y="8013"/>
                </a:lnTo>
                <a:lnTo>
                  <a:pt x="2150" y="16705"/>
                </a:lnTo>
                <a:lnTo>
                  <a:pt x="0" y="27343"/>
                </a:lnTo>
                <a:lnTo>
                  <a:pt x="2150" y="37985"/>
                </a:lnTo>
                <a:lnTo>
                  <a:pt x="8013" y="46677"/>
                </a:lnTo>
                <a:lnTo>
                  <a:pt x="16705" y="52537"/>
                </a:lnTo>
                <a:lnTo>
                  <a:pt x="27343" y="54686"/>
                </a:lnTo>
                <a:lnTo>
                  <a:pt x="37993" y="52537"/>
                </a:lnTo>
                <a:lnTo>
                  <a:pt x="46688" y="46677"/>
                </a:lnTo>
                <a:lnTo>
                  <a:pt x="52549" y="37985"/>
                </a:lnTo>
                <a:lnTo>
                  <a:pt x="54698" y="27343"/>
                </a:lnTo>
                <a:lnTo>
                  <a:pt x="52549" y="16705"/>
                </a:lnTo>
                <a:lnTo>
                  <a:pt x="46688" y="8013"/>
                </a:lnTo>
                <a:lnTo>
                  <a:pt x="37993" y="2150"/>
                </a:lnTo>
                <a:lnTo>
                  <a:pt x="27343" y="0"/>
                </a:lnTo>
                <a:close/>
              </a:path>
            </a:pathLst>
          </a:custGeom>
          <a:solidFill>
            <a:srgbClr val="013974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56" name="object 60">
            <a:extLst>
              <a:ext uri="{FF2B5EF4-FFF2-40B4-BE49-F238E27FC236}">
                <a16:creationId xmlns:a16="http://schemas.microsoft.com/office/drawing/2014/main" id="{FD64EAF7-80A9-3767-4F75-7B1AB73E7427}"/>
              </a:ext>
            </a:extLst>
          </p:cNvPr>
          <p:cNvSpPr/>
          <p:nvPr/>
        </p:nvSpPr>
        <p:spPr>
          <a:xfrm>
            <a:off x="866582" y="3579258"/>
            <a:ext cx="73567" cy="73567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343" y="0"/>
                </a:moveTo>
                <a:lnTo>
                  <a:pt x="16700" y="2148"/>
                </a:lnTo>
                <a:lnTo>
                  <a:pt x="8008" y="8008"/>
                </a:lnTo>
                <a:lnTo>
                  <a:pt x="2148" y="16700"/>
                </a:lnTo>
                <a:lnTo>
                  <a:pt x="0" y="27343"/>
                </a:lnTo>
                <a:lnTo>
                  <a:pt x="2148" y="37985"/>
                </a:lnTo>
                <a:lnTo>
                  <a:pt x="8008" y="46677"/>
                </a:lnTo>
                <a:lnTo>
                  <a:pt x="16700" y="52537"/>
                </a:lnTo>
                <a:lnTo>
                  <a:pt x="27343" y="54686"/>
                </a:lnTo>
                <a:lnTo>
                  <a:pt x="37993" y="52537"/>
                </a:lnTo>
                <a:lnTo>
                  <a:pt x="46688" y="46677"/>
                </a:lnTo>
                <a:lnTo>
                  <a:pt x="52549" y="37985"/>
                </a:lnTo>
                <a:lnTo>
                  <a:pt x="54698" y="27343"/>
                </a:lnTo>
                <a:lnTo>
                  <a:pt x="52549" y="16700"/>
                </a:lnTo>
                <a:lnTo>
                  <a:pt x="46688" y="8008"/>
                </a:lnTo>
                <a:lnTo>
                  <a:pt x="37993" y="2148"/>
                </a:lnTo>
                <a:lnTo>
                  <a:pt x="27343" y="0"/>
                </a:lnTo>
                <a:close/>
              </a:path>
            </a:pathLst>
          </a:custGeom>
          <a:solidFill>
            <a:srgbClr val="013974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57" name="object 61">
            <a:extLst>
              <a:ext uri="{FF2B5EF4-FFF2-40B4-BE49-F238E27FC236}">
                <a16:creationId xmlns:a16="http://schemas.microsoft.com/office/drawing/2014/main" id="{1613662B-A520-6D6C-DB78-4096559F2E8D}"/>
              </a:ext>
            </a:extLst>
          </p:cNvPr>
          <p:cNvSpPr/>
          <p:nvPr/>
        </p:nvSpPr>
        <p:spPr>
          <a:xfrm>
            <a:off x="871538" y="4437807"/>
            <a:ext cx="590234" cy="0"/>
          </a:xfrm>
          <a:custGeom>
            <a:avLst/>
            <a:gdLst/>
            <a:ahLst/>
            <a:cxnLst/>
            <a:rect l="l" t="t" r="r" b="b"/>
            <a:pathLst>
              <a:path w="443229">
                <a:moveTo>
                  <a:pt x="0" y="0"/>
                </a:moveTo>
                <a:lnTo>
                  <a:pt x="443039" y="0"/>
                </a:lnTo>
              </a:path>
            </a:pathLst>
          </a:custGeom>
          <a:ln w="6350">
            <a:solidFill>
              <a:srgbClr val="013974"/>
            </a:solidFill>
          </a:ln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58" name="object 65">
            <a:extLst>
              <a:ext uri="{FF2B5EF4-FFF2-40B4-BE49-F238E27FC236}">
                <a16:creationId xmlns:a16="http://schemas.microsoft.com/office/drawing/2014/main" id="{E63DC653-1C00-C72B-AF65-E51CA349F080}"/>
              </a:ext>
            </a:extLst>
          </p:cNvPr>
          <p:cNvSpPr/>
          <p:nvPr/>
        </p:nvSpPr>
        <p:spPr>
          <a:xfrm>
            <a:off x="905895" y="5255510"/>
            <a:ext cx="338471" cy="331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59" name="object 68">
            <a:extLst>
              <a:ext uri="{FF2B5EF4-FFF2-40B4-BE49-F238E27FC236}">
                <a16:creationId xmlns:a16="http://schemas.microsoft.com/office/drawing/2014/main" id="{FFAA0E20-A6E9-895C-1E19-B19D10C45798}"/>
              </a:ext>
            </a:extLst>
          </p:cNvPr>
          <p:cNvSpPr/>
          <p:nvPr/>
        </p:nvSpPr>
        <p:spPr>
          <a:xfrm>
            <a:off x="1611325" y="5041565"/>
            <a:ext cx="73567" cy="73567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7343" y="0"/>
                </a:moveTo>
                <a:lnTo>
                  <a:pt x="16705" y="2148"/>
                </a:lnTo>
                <a:lnTo>
                  <a:pt x="8013" y="8008"/>
                </a:lnTo>
                <a:lnTo>
                  <a:pt x="2150" y="16700"/>
                </a:lnTo>
                <a:lnTo>
                  <a:pt x="0" y="27343"/>
                </a:lnTo>
                <a:lnTo>
                  <a:pt x="2150" y="37978"/>
                </a:lnTo>
                <a:lnTo>
                  <a:pt x="8013" y="46666"/>
                </a:lnTo>
                <a:lnTo>
                  <a:pt x="16705" y="52524"/>
                </a:lnTo>
                <a:lnTo>
                  <a:pt x="27343" y="54673"/>
                </a:lnTo>
                <a:lnTo>
                  <a:pt x="37993" y="52524"/>
                </a:lnTo>
                <a:lnTo>
                  <a:pt x="46688" y="46666"/>
                </a:lnTo>
                <a:lnTo>
                  <a:pt x="52549" y="37978"/>
                </a:lnTo>
                <a:lnTo>
                  <a:pt x="54698" y="27343"/>
                </a:lnTo>
                <a:lnTo>
                  <a:pt x="52549" y="16700"/>
                </a:lnTo>
                <a:lnTo>
                  <a:pt x="46688" y="8008"/>
                </a:lnTo>
                <a:lnTo>
                  <a:pt x="37993" y="2148"/>
                </a:lnTo>
                <a:lnTo>
                  <a:pt x="27343" y="0"/>
                </a:lnTo>
                <a:close/>
              </a:path>
            </a:pathLst>
          </a:custGeom>
          <a:solidFill>
            <a:srgbClr val="013974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62" name="object 76">
            <a:extLst>
              <a:ext uri="{FF2B5EF4-FFF2-40B4-BE49-F238E27FC236}">
                <a16:creationId xmlns:a16="http://schemas.microsoft.com/office/drawing/2014/main" id="{90061604-7CB1-DB1F-EB20-773A95EA2419}"/>
              </a:ext>
            </a:extLst>
          </p:cNvPr>
          <p:cNvSpPr/>
          <p:nvPr/>
        </p:nvSpPr>
        <p:spPr>
          <a:xfrm>
            <a:off x="3238667" y="5686252"/>
            <a:ext cx="500599" cy="290889"/>
          </a:xfrm>
          <a:custGeom>
            <a:avLst/>
            <a:gdLst/>
            <a:ahLst/>
            <a:cxnLst/>
            <a:rect l="l" t="t" r="r" b="b"/>
            <a:pathLst>
              <a:path w="375920" h="218439">
                <a:moveTo>
                  <a:pt x="375704" y="218020"/>
                </a:moveTo>
                <a:lnTo>
                  <a:pt x="0" y="218020"/>
                </a:lnTo>
                <a:lnTo>
                  <a:pt x="0" y="0"/>
                </a:lnTo>
                <a:lnTo>
                  <a:pt x="375704" y="0"/>
                </a:lnTo>
                <a:lnTo>
                  <a:pt x="375704" y="218020"/>
                </a:lnTo>
                <a:close/>
              </a:path>
            </a:pathLst>
          </a:custGeom>
          <a:solidFill>
            <a:srgbClr val="00642E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64" name="Freeform 29">
            <a:extLst>
              <a:ext uri="{FF2B5EF4-FFF2-40B4-BE49-F238E27FC236}">
                <a16:creationId xmlns:a16="http://schemas.microsoft.com/office/drawing/2014/main" id="{34B86EA7-53DA-595A-F66B-BA507D8BB9AA}"/>
              </a:ext>
            </a:extLst>
          </p:cNvPr>
          <p:cNvSpPr>
            <a:spLocks/>
          </p:cNvSpPr>
          <p:nvPr/>
        </p:nvSpPr>
        <p:spPr bwMode="auto">
          <a:xfrm>
            <a:off x="1351341" y="4837062"/>
            <a:ext cx="102805" cy="162256"/>
          </a:xfrm>
          <a:custGeom>
            <a:avLst/>
            <a:gdLst>
              <a:gd name="T0" fmla="*/ 0 w 315"/>
              <a:gd name="T1" fmla="*/ 0 h 525"/>
              <a:gd name="T2" fmla="*/ 0 w 315"/>
              <a:gd name="T3" fmla="*/ 0 h 525"/>
              <a:gd name="T4" fmla="*/ 0 w 315"/>
              <a:gd name="T5" fmla="*/ 0 h 525"/>
              <a:gd name="T6" fmla="*/ 0 w 315"/>
              <a:gd name="T7" fmla="*/ 0 h 525"/>
              <a:gd name="T8" fmla="*/ 0 w 315"/>
              <a:gd name="T9" fmla="*/ 0 h 525"/>
              <a:gd name="T10" fmla="*/ 0 w 315"/>
              <a:gd name="T11" fmla="*/ 0 h 525"/>
              <a:gd name="T12" fmla="*/ 0 w 315"/>
              <a:gd name="T13" fmla="*/ 0 h 525"/>
              <a:gd name="T14" fmla="*/ 0 w 315"/>
              <a:gd name="T15" fmla="*/ 0 h 525"/>
              <a:gd name="T16" fmla="*/ 0 w 315"/>
              <a:gd name="T17" fmla="*/ 0 h 525"/>
              <a:gd name="T18" fmla="*/ 0 w 315"/>
              <a:gd name="T19" fmla="*/ 0 h 525"/>
              <a:gd name="T20" fmla="*/ 0 w 315"/>
              <a:gd name="T21" fmla="*/ 0 h 52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5" h="525">
                <a:moveTo>
                  <a:pt x="244" y="525"/>
                </a:moveTo>
                <a:lnTo>
                  <a:pt x="124" y="430"/>
                </a:lnTo>
                <a:lnTo>
                  <a:pt x="109" y="295"/>
                </a:lnTo>
                <a:lnTo>
                  <a:pt x="44" y="205"/>
                </a:lnTo>
                <a:lnTo>
                  <a:pt x="0" y="24"/>
                </a:lnTo>
                <a:lnTo>
                  <a:pt x="93" y="0"/>
                </a:lnTo>
                <a:lnTo>
                  <a:pt x="149" y="70"/>
                </a:lnTo>
                <a:lnTo>
                  <a:pt x="260" y="72"/>
                </a:lnTo>
                <a:lnTo>
                  <a:pt x="315" y="274"/>
                </a:lnTo>
                <a:lnTo>
                  <a:pt x="303" y="406"/>
                </a:lnTo>
                <a:lnTo>
                  <a:pt x="244" y="525"/>
                </a:lnTo>
                <a:close/>
              </a:path>
            </a:pathLst>
          </a:custGeom>
          <a:solidFill>
            <a:schemeClr val="bg1"/>
          </a:solidFill>
          <a:ln w="3175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 sz="2397" kern="0" dirty="0">
              <a:solidFill>
                <a:sysClr val="windowText" lastClr="000000"/>
              </a:solidFill>
            </a:endParaRPr>
          </a:p>
        </p:txBody>
      </p:sp>
      <p:sp>
        <p:nvSpPr>
          <p:cNvPr id="65" name="object 73">
            <a:extLst>
              <a:ext uri="{FF2B5EF4-FFF2-40B4-BE49-F238E27FC236}">
                <a16:creationId xmlns:a16="http://schemas.microsoft.com/office/drawing/2014/main" id="{1712223D-0900-166E-D70D-E765D9017141}"/>
              </a:ext>
            </a:extLst>
          </p:cNvPr>
          <p:cNvSpPr/>
          <p:nvPr/>
        </p:nvSpPr>
        <p:spPr>
          <a:xfrm>
            <a:off x="2029249" y="5670275"/>
            <a:ext cx="323485" cy="60884"/>
          </a:xfrm>
          <a:custGeom>
            <a:avLst/>
            <a:gdLst/>
            <a:ahLst/>
            <a:cxnLst/>
            <a:rect l="l" t="t" r="r" b="b"/>
            <a:pathLst>
              <a:path w="431164">
                <a:moveTo>
                  <a:pt x="43094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13974"/>
            </a:solidFill>
          </a:ln>
        </p:spPr>
        <p:txBody>
          <a:bodyPr wrap="square" lIns="0" tIns="0" rIns="0" bIns="0" rtlCol="0"/>
          <a:lstStyle/>
          <a:p>
            <a:endParaRPr sz="2397"/>
          </a:p>
        </p:txBody>
      </p:sp>
      <p:graphicFrame>
        <p:nvGraphicFramePr>
          <p:cNvPr id="66" name="Table 32">
            <a:extLst>
              <a:ext uri="{FF2B5EF4-FFF2-40B4-BE49-F238E27FC236}">
                <a16:creationId xmlns:a16="http://schemas.microsoft.com/office/drawing/2014/main" id="{1E31D8B4-D1DB-0191-F690-8929386DA288}"/>
              </a:ext>
            </a:extLst>
          </p:cNvPr>
          <p:cNvGraphicFramePr>
            <a:graphicFrameLocks noGrp="1"/>
          </p:cNvGraphicFramePr>
          <p:nvPr/>
        </p:nvGraphicFramePr>
        <p:xfrm>
          <a:off x="5554738" y="976848"/>
          <a:ext cx="6436392" cy="52061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09098">
                  <a:extLst>
                    <a:ext uri="{9D8B030D-6E8A-4147-A177-3AD203B41FA5}">
                      <a16:colId xmlns:a16="http://schemas.microsoft.com/office/drawing/2014/main" val="2264283522"/>
                    </a:ext>
                  </a:extLst>
                </a:gridCol>
                <a:gridCol w="1609098">
                  <a:extLst>
                    <a:ext uri="{9D8B030D-6E8A-4147-A177-3AD203B41FA5}">
                      <a16:colId xmlns:a16="http://schemas.microsoft.com/office/drawing/2014/main" val="1485567835"/>
                    </a:ext>
                  </a:extLst>
                </a:gridCol>
                <a:gridCol w="1609098">
                  <a:extLst>
                    <a:ext uri="{9D8B030D-6E8A-4147-A177-3AD203B41FA5}">
                      <a16:colId xmlns:a16="http://schemas.microsoft.com/office/drawing/2014/main" val="1812607937"/>
                    </a:ext>
                  </a:extLst>
                </a:gridCol>
                <a:gridCol w="1609098">
                  <a:extLst>
                    <a:ext uri="{9D8B030D-6E8A-4147-A177-3AD203B41FA5}">
                      <a16:colId xmlns:a16="http://schemas.microsoft.com/office/drawing/2014/main" val="3656398124"/>
                    </a:ext>
                  </a:extLst>
                </a:gridCol>
              </a:tblGrid>
              <a:tr h="371867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State</a:t>
                      </a:r>
                    </a:p>
                  </a:txBody>
                  <a:tcPr marL="121770" marR="121770" marT="60885" marB="608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Capacity</a:t>
                      </a:r>
                    </a:p>
                  </a:txBody>
                  <a:tcPr marL="121770" marR="121770" marT="60885" marB="608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Type</a:t>
                      </a:r>
                    </a:p>
                  </a:txBody>
                  <a:tcPr marL="121770" marR="121770" marT="60885" marB="608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COD</a:t>
                      </a:r>
                    </a:p>
                  </a:txBody>
                  <a:tcPr marL="121770" marR="121770" marT="60885" marB="60885" anchor="ctr"/>
                </a:tc>
                <a:extLst>
                  <a:ext uri="{0D108BD9-81ED-4DB2-BD59-A6C34878D82A}">
                    <a16:rowId xmlns:a16="http://schemas.microsoft.com/office/drawing/2014/main" val="3057024767"/>
                  </a:ext>
                </a:extLst>
              </a:tr>
              <a:tr h="371867">
                <a:tc rowSpan="3"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Maharashtra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30 MWp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Solar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/>
                        <a:t>2022</a:t>
                      </a:r>
                      <a:endParaRPr lang="en-IN" sz="1600" b="0" dirty="0"/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06884"/>
                  </a:ext>
                </a:extLst>
              </a:tr>
              <a:tr h="37186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230 MW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Solar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2024*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214784"/>
                  </a:ext>
                </a:extLst>
              </a:tr>
              <a:tr h="371867">
                <a:tc vMerge="1">
                  <a:txBody>
                    <a:bodyPr/>
                    <a:lstStyle/>
                    <a:p>
                      <a:pPr algn="ctr"/>
                      <a:endParaRPr lang="en-IN" sz="1600" b="1" dirty="0"/>
                    </a:p>
                  </a:txBody>
                  <a:tcPr marL="121770" marR="121770" marT="60885" marB="6088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100 MW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Wind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2024*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85845"/>
                  </a:ext>
                </a:extLst>
              </a:tr>
              <a:tr h="371867">
                <a:tc rowSpan="3"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Gujarat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65 MW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Wind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2021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49839"/>
                  </a:ext>
                </a:extLst>
              </a:tr>
              <a:tr h="37186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450 MW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Hybrid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June 2023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434676"/>
                  </a:ext>
                </a:extLst>
              </a:tr>
              <a:tr h="37186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250 MW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Hybrid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2024*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60284"/>
                  </a:ext>
                </a:extLst>
              </a:tr>
              <a:tr h="371867">
                <a:tc rowSpan="3"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Tamil Nadu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30 MWp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Solar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2017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452527"/>
                  </a:ext>
                </a:extLst>
              </a:tr>
              <a:tr h="37186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20+ MWp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Solar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2021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745421"/>
                  </a:ext>
                </a:extLst>
              </a:tr>
              <a:tr h="371867">
                <a:tc vMerge="1"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marL="121770" marR="121770" marT="60885" marB="6088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100 MW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Solar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Dec 2023*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507173"/>
                  </a:ext>
                </a:extLst>
              </a:tr>
              <a:tr h="371867">
                <a:tc rowSpan="4"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Karnataka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330 MWp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Solar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2018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445117"/>
                  </a:ext>
                </a:extLst>
              </a:tr>
              <a:tr h="37186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52 MW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Hybrid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2021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825366"/>
                  </a:ext>
                </a:extLst>
              </a:tr>
              <a:tr h="37186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75 MW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Hybrid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2022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649824"/>
                  </a:ext>
                </a:extLst>
              </a:tr>
              <a:tr h="371867">
                <a:tc vMerge="1"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marL="121770" marR="121770" marT="60885" marB="6088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300MW 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Hybrid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600" b="0" dirty="0"/>
                        <a:t>Dec 2023*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198976"/>
                  </a:ext>
                </a:extLst>
              </a:tr>
            </a:tbl>
          </a:graphicData>
        </a:graphic>
      </p:graphicFrame>
      <p:sp>
        <p:nvSpPr>
          <p:cNvPr id="67" name="object 44">
            <a:extLst>
              <a:ext uri="{FF2B5EF4-FFF2-40B4-BE49-F238E27FC236}">
                <a16:creationId xmlns:a16="http://schemas.microsoft.com/office/drawing/2014/main" id="{E25B3F1F-D48A-91B9-5CEA-55EC3D325C55}"/>
              </a:ext>
            </a:extLst>
          </p:cNvPr>
          <p:cNvSpPr/>
          <p:nvPr/>
        </p:nvSpPr>
        <p:spPr>
          <a:xfrm>
            <a:off x="600752" y="5220668"/>
            <a:ext cx="278596" cy="3872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68" name="object 75">
            <a:extLst>
              <a:ext uri="{FF2B5EF4-FFF2-40B4-BE49-F238E27FC236}">
                <a16:creationId xmlns:a16="http://schemas.microsoft.com/office/drawing/2014/main" id="{9565C55F-AB5F-F124-8196-1D655BDBA1FF}"/>
              </a:ext>
            </a:extLst>
          </p:cNvPr>
          <p:cNvSpPr/>
          <p:nvPr/>
        </p:nvSpPr>
        <p:spPr>
          <a:xfrm>
            <a:off x="879347" y="5071028"/>
            <a:ext cx="795282" cy="226591"/>
          </a:xfrm>
          <a:custGeom>
            <a:avLst/>
            <a:gdLst>
              <a:gd name="connsiteX0" fmla="*/ 0 w 836899"/>
              <a:gd name="connsiteY0" fmla="*/ 219456 h 219456"/>
              <a:gd name="connsiteX1" fmla="*/ 219456 w 836899"/>
              <a:gd name="connsiteY1" fmla="*/ 0 h 219456"/>
              <a:gd name="connsiteX2" fmla="*/ 836899 w 836899"/>
              <a:gd name="connsiteY2" fmla="*/ 120652 h 219456"/>
              <a:gd name="connsiteX0" fmla="*/ 0 w 836899"/>
              <a:gd name="connsiteY0" fmla="*/ 98804 h 98804"/>
              <a:gd name="connsiteX1" fmla="*/ 371859 w 836899"/>
              <a:gd name="connsiteY1" fmla="*/ 6350 h 98804"/>
              <a:gd name="connsiteX2" fmla="*/ 836899 w 836899"/>
              <a:gd name="connsiteY2" fmla="*/ 0 h 98804"/>
              <a:gd name="connsiteX0" fmla="*/ 0 w 836899"/>
              <a:gd name="connsiteY0" fmla="*/ 98804 h 98804"/>
              <a:gd name="connsiteX1" fmla="*/ 536961 w 836899"/>
              <a:gd name="connsiteY1" fmla="*/ 6350 h 98804"/>
              <a:gd name="connsiteX2" fmla="*/ 836899 w 836899"/>
              <a:gd name="connsiteY2" fmla="*/ 0 h 98804"/>
              <a:gd name="connsiteX0" fmla="*/ 0 w 335241"/>
              <a:gd name="connsiteY0" fmla="*/ 136905 h 136905"/>
              <a:gd name="connsiteX1" fmla="*/ 35303 w 335241"/>
              <a:gd name="connsiteY1" fmla="*/ 6350 h 136905"/>
              <a:gd name="connsiteX2" fmla="*/ 335241 w 335241"/>
              <a:gd name="connsiteY2" fmla="*/ 0 h 13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41" h="136905">
                <a:moveTo>
                  <a:pt x="0" y="136905"/>
                </a:moveTo>
                <a:lnTo>
                  <a:pt x="35303" y="6350"/>
                </a:lnTo>
                <a:cubicBezTo>
                  <a:pt x="69665" y="6350"/>
                  <a:pt x="300879" y="0"/>
                  <a:pt x="335241" y="0"/>
                </a:cubicBezTo>
              </a:path>
            </a:pathLst>
          </a:custGeom>
          <a:ln w="6350">
            <a:solidFill>
              <a:srgbClr val="013974"/>
            </a:solidFill>
          </a:ln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69" name="object 65">
            <a:extLst>
              <a:ext uri="{FF2B5EF4-FFF2-40B4-BE49-F238E27FC236}">
                <a16:creationId xmlns:a16="http://schemas.microsoft.com/office/drawing/2014/main" id="{378EA236-E6DF-859A-6204-2F85678FD2A3}"/>
              </a:ext>
            </a:extLst>
          </p:cNvPr>
          <p:cNvSpPr/>
          <p:nvPr/>
        </p:nvSpPr>
        <p:spPr>
          <a:xfrm>
            <a:off x="372579" y="3784320"/>
            <a:ext cx="338471" cy="331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70" name="object 44">
            <a:extLst>
              <a:ext uri="{FF2B5EF4-FFF2-40B4-BE49-F238E27FC236}">
                <a16:creationId xmlns:a16="http://schemas.microsoft.com/office/drawing/2014/main" id="{7B47D835-9502-429A-11FA-D9E0F79709BB}"/>
              </a:ext>
            </a:extLst>
          </p:cNvPr>
          <p:cNvSpPr/>
          <p:nvPr/>
        </p:nvSpPr>
        <p:spPr>
          <a:xfrm>
            <a:off x="67435" y="3749478"/>
            <a:ext cx="278596" cy="3872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71" name="object 75">
            <a:extLst>
              <a:ext uri="{FF2B5EF4-FFF2-40B4-BE49-F238E27FC236}">
                <a16:creationId xmlns:a16="http://schemas.microsoft.com/office/drawing/2014/main" id="{457C7827-F032-5B33-50D1-49A91B3AE1E8}"/>
              </a:ext>
            </a:extLst>
          </p:cNvPr>
          <p:cNvSpPr/>
          <p:nvPr/>
        </p:nvSpPr>
        <p:spPr>
          <a:xfrm>
            <a:off x="346031" y="3599838"/>
            <a:ext cx="550883" cy="226591"/>
          </a:xfrm>
          <a:custGeom>
            <a:avLst/>
            <a:gdLst>
              <a:gd name="connsiteX0" fmla="*/ 0 w 836899"/>
              <a:gd name="connsiteY0" fmla="*/ 219456 h 219456"/>
              <a:gd name="connsiteX1" fmla="*/ 219456 w 836899"/>
              <a:gd name="connsiteY1" fmla="*/ 0 h 219456"/>
              <a:gd name="connsiteX2" fmla="*/ 836899 w 836899"/>
              <a:gd name="connsiteY2" fmla="*/ 120652 h 219456"/>
              <a:gd name="connsiteX0" fmla="*/ 0 w 836899"/>
              <a:gd name="connsiteY0" fmla="*/ 98804 h 98804"/>
              <a:gd name="connsiteX1" fmla="*/ 371859 w 836899"/>
              <a:gd name="connsiteY1" fmla="*/ 6350 h 98804"/>
              <a:gd name="connsiteX2" fmla="*/ 836899 w 836899"/>
              <a:gd name="connsiteY2" fmla="*/ 0 h 98804"/>
              <a:gd name="connsiteX0" fmla="*/ 0 w 836899"/>
              <a:gd name="connsiteY0" fmla="*/ 98804 h 98804"/>
              <a:gd name="connsiteX1" fmla="*/ 536961 w 836899"/>
              <a:gd name="connsiteY1" fmla="*/ 6350 h 98804"/>
              <a:gd name="connsiteX2" fmla="*/ 836899 w 836899"/>
              <a:gd name="connsiteY2" fmla="*/ 0 h 98804"/>
              <a:gd name="connsiteX0" fmla="*/ 0 w 335241"/>
              <a:gd name="connsiteY0" fmla="*/ 136905 h 136905"/>
              <a:gd name="connsiteX1" fmla="*/ 35303 w 335241"/>
              <a:gd name="connsiteY1" fmla="*/ 6350 h 136905"/>
              <a:gd name="connsiteX2" fmla="*/ 335241 w 335241"/>
              <a:gd name="connsiteY2" fmla="*/ 0 h 13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41" h="136905">
                <a:moveTo>
                  <a:pt x="0" y="136905"/>
                </a:moveTo>
                <a:lnTo>
                  <a:pt x="35303" y="6350"/>
                </a:lnTo>
                <a:cubicBezTo>
                  <a:pt x="69665" y="6350"/>
                  <a:pt x="300879" y="0"/>
                  <a:pt x="335241" y="0"/>
                </a:cubicBezTo>
              </a:path>
            </a:pathLst>
          </a:custGeom>
          <a:ln w="6350">
            <a:solidFill>
              <a:srgbClr val="013974"/>
            </a:solidFill>
          </a:ln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72" name="object 65">
            <a:extLst>
              <a:ext uri="{FF2B5EF4-FFF2-40B4-BE49-F238E27FC236}">
                <a16:creationId xmlns:a16="http://schemas.microsoft.com/office/drawing/2014/main" id="{77A15879-A60B-2DBB-784C-41D779E995E7}"/>
              </a:ext>
            </a:extLst>
          </p:cNvPr>
          <p:cNvSpPr/>
          <p:nvPr/>
        </p:nvSpPr>
        <p:spPr>
          <a:xfrm>
            <a:off x="3458377" y="4444498"/>
            <a:ext cx="338471" cy="331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73" name="object 44">
            <a:extLst>
              <a:ext uri="{FF2B5EF4-FFF2-40B4-BE49-F238E27FC236}">
                <a16:creationId xmlns:a16="http://schemas.microsoft.com/office/drawing/2014/main" id="{934969C6-AED1-46FC-1480-D55E6335E102}"/>
              </a:ext>
            </a:extLst>
          </p:cNvPr>
          <p:cNvSpPr/>
          <p:nvPr/>
        </p:nvSpPr>
        <p:spPr>
          <a:xfrm>
            <a:off x="3153234" y="4409656"/>
            <a:ext cx="278596" cy="3872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74" name="object 8">
            <a:extLst>
              <a:ext uri="{FF2B5EF4-FFF2-40B4-BE49-F238E27FC236}">
                <a16:creationId xmlns:a16="http://schemas.microsoft.com/office/drawing/2014/main" id="{9D43476D-6811-545B-F054-C0C5D6C9E841}"/>
              </a:ext>
            </a:extLst>
          </p:cNvPr>
          <p:cNvSpPr txBox="1"/>
          <p:nvPr/>
        </p:nvSpPr>
        <p:spPr>
          <a:xfrm>
            <a:off x="3836795" y="4963650"/>
            <a:ext cx="1406244" cy="222069"/>
          </a:xfrm>
          <a:prstGeom prst="rect">
            <a:avLst/>
          </a:prstGeom>
        </p:spPr>
        <p:txBody>
          <a:bodyPr vert="horz" wrap="square" lIns="0" tIns="16911" rIns="0" bIns="0" rtlCol="0">
            <a:spAutoFit/>
          </a:bodyPr>
          <a:lstStyle/>
          <a:p>
            <a:pPr marL="16913">
              <a:spcBef>
                <a:spcPts val="133"/>
              </a:spcBef>
            </a:pPr>
            <a:r>
              <a:rPr lang="en-IN" sz="1332" b="1" dirty="0">
                <a:solidFill>
                  <a:srgbClr val="231F20"/>
                </a:solidFill>
                <a:latin typeface="Arial"/>
                <a:cs typeface="Arial"/>
              </a:rPr>
              <a:t>Standalone Solar</a:t>
            </a:r>
            <a:endParaRPr sz="1332" dirty="0">
              <a:latin typeface="Arial"/>
              <a:cs typeface="Arial"/>
            </a:endParaRPr>
          </a:p>
        </p:txBody>
      </p:sp>
      <p:sp>
        <p:nvSpPr>
          <p:cNvPr id="75" name="object 8">
            <a:extLst>
              <a:ext uri="{FF2B5EF4-FFF2-40B4-BE49-F238E27FC236}">
                <a16:creationId xmlns:a16="http://schemas.microsoft.com/office/drawing/2014/main" id="{B4582FEC-490C-D38A-7E5E-BBB9465AF297}"/>
              </a:ext>
            </a:extLst>
          </p:cNvPr>
          <p:cNvSpPr txBox="1"/>
          <p:nvPr/>
        </p:nvSpPr>
        <p:spPr>
          <a:xfrm>
            <a:off x="3836795" y="4498935"/>
            <a:ext cx="1633800" cy="222069"/>
          </a:xfrm>
          <a:prstGeom prst="rect">
            <a:avLst/>
          </a:prstGeom>
        </p:spPr>
        <p:txBody>
          <a:bodyPr vert="horz" wrap="square" lIns="0" tIns="16911" rIns="0" bIns="0" rtlCol="0">
            <a:spAutoFit/>
          </a:bodyPr>
          <a:lstStyle/>
          <a:p>
            <a:pPr marL="16913">
              <a:spcBef>
                <a:spcPts val="133"/>
              </a:spcBef>
            </a:pPr>
            <a:r>
              <a:rPr lang="en-IN" sz="1332" b="1" dirty="0">
                <a:solidFill>
                  <a:srgbClr val="231F20"/>
                </a:solidFill>
                <a:latin typeface="Arial"/>
                <a:cs typeface="Arial"/>
              </a:rPr>
              <a:t>Wind Solar Hybrid</a:t>
            </a:r>
            <a:endParaRPr sz="1332" dirty="0">
              <a:latin typeface="Arial"/>
              <a:cs typeface="Arial"/>
            </a:endParaRPr>
          </a:p>
        </p:txBody>
      </p:sp>
      <p:sp>
        <p:nvSpPr>
          <p:cNvPr id="76" name="object 45">
            <a:extLst>
              <a:ext uri="{FF2B5EF4-FFF2-40B4-BE49-F238E27FC236}">
                <a16:creationId xmlns:a16="http://schemas.microsoft.com/office/drawing/2014/main" id="{F425D982-7F12-C90A-EEC9-855D9E9C54F5}"/>
              </a:ext>
            </a:extLst>
          </p:cNvPr>
          <p:cNvSpPr/>
          <p:nvPr/>
        </p:nvSpPr>
        <p:spPr>
          <a:xfrm>
            <a:off x="520723" y="4260272"/>
            <a:ext cx="338471" cy="331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77" name="object 44">
            <a:extLst>
              <a:ext uri="{FF2B5EF4-FFF2-40B4-BE49-F238E27FC236}">
                <a16:creationId xmlns:a16="http://schemas.microsoft.com/office/drawing/2014/main" id="{384278B7-366E-5B57-4327-C126E387F913}"/>
              </a:ext>
            </a:extLst>
          </p:cNvPr>
          <p:cNvSpPr/>
          <p:nvPr/>
        </p:nvSpPr>
        <p:spPr>
          <a:xfrm>
            <a:off x="200871" y="4216034"/>
            <a:ext cx="278596" cy="3872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78" name="object 11">
            <a:extLst>
              <a:ext uri="{FF2B5EF4-FFF2-40B4-BE49-F238E27FC236}">
                <a16:creationId xmlns:a16="http://schemas.microsoft.com/office/drawing/2014/main" id="{76C250CE-1ACD-66D9-E01A-A517CD589C74}"/>
              </a:ext>
            </a:extLst>
          </p:cNvPr>
          <p:cNvSpPr txBox="1"/>
          <p:nvPr/>
        </p:nvSpPr>
        <p:spPr>
          <a:xfrm>
            <a:off x="3458377" y="6394640"/>
            <a:ext cx="2564712" cy="201635"/>
          </a:xfrm>
          <a:prstGeom prst="rect">
            <a:avLst/>
          </a:prstGeom>
        </p:spPr>
        <p:txBody>
          <a:bodyPr vert="horz" wrap="square" lIns="0" tIns="16932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1199" spc="-7" dirty="0">
                <a:latin typeface="Arial"/>
                <a:cs typeface="Arial"/>
              </a:rPr>
              <a:t>*currently under construction</a:t>
            </a:r>
            <a:endParaRPr lang="en-IN" sz="1199" dirty="0">
              <a:latin typeface="Arial"/>
              <a:cs typeface="Arial"/>
            </a:endParaRP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7F3008B6-1980-6F1E-62DB-C21B9950DCF4}"/>
              </a:ext>
            </a:extLst>
          </p:cNvPr>
          <p:cNvSpPr txBox="1">
            <a:spLocks/>
          </p:cNvSpPr>
          <p:nvPr/>
        </p:nvSpPr>
        <p:spPr>
          <a:xfrm>
            <a:off x="505690" y="126244"/>
            <a:ext cx="9450455" cy="876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6B6B7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Our project development pipeline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89C761B-DA2E-D7B3-5CCD-13159833AB6F}"/>
              </a:ext>
            </a:extLst>
          </p:cNvPr>
          <p:cNvSpPr txBox="1">
            <a:spLocks/>
          </p:cNvSpPr>
          <p:nvPr/>
        </p:nvSpPr>
        <p:spPr>
          <a:xfrm>
            <a:off x="0" y="6549193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72A81F-E4A9-7F49-9DE7-4522A1070DD4}" type="slidenum">
              <a:rPr lang="en-US" sz="1400" smtClean="0">
                <a:solidFill>
                  <a:schemeClr val="bg1"/>
                </a:solidFill>
              </a:rPr>
              <a:pPr/>
              <a:t>4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41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AD1ADE6-948D-7B49-B70E-DAE0313BDFE6}"/>
              </a:ext>
            </a:extLst>
          </p:cNvPr>
          <p:cNvSpPr>
            <a:spLocks noChangeAspect="1"/>
          </p:cNvSpPr>
          <p:nvPr/>
        </p:nvSpPr>
        <p:spPr>
          <a:xfrm>
            <a:off x="477284" y="4500000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4B7DC-30EC-AE98-1A70-10B0D4B8BD30}"/>
              </a:ext>
            </a:extLst>
          </p:cNvPr>
          <p:cNvSpPr>
            <a:spLocks noChangeAspect="1"/>
          </p:cNvSpPr>
          <p:nvPr/>
        </p:nvSpPr>
        <p:spPr>
          <a:xfrm>
            <a:off x="477284" y="2826621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E11FF5-EBD2-0031-7760-92C5D87058D6}"/>
              </a:ext>
            </a:extLst>
          </p:cNvPr>
          <p:cNvSpPr/>
          <p:nvPr/>
        </p:nvSpPr>
        <p:spPr>
          <a:xfrm>
            <a:off x="2039566" y="2828966"/>
            <a:ext cx="3835758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33 MW Wind + 28.05 MWp Solar Hybrid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Offset: 30% of global requirement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83AFFA-D57C-48EE-0D47-24EE5790AB67}"/>
              </a:ext>
            </a:extLst>
          </p:cNvPr>
          <p:cNvSpPr/>
          <p:nvPr/>
        </p:nvSpPr>
        <p:spPr>
          <a:xfrm>
            <a:off x="2033172" y="4505885"/>
            <a:ext cx="3835757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5.4 MW Wind + 4.5 MWp Solar Hybrid for it’s </a:t>
            </a:r>
            <a:r>
              <a:rPr lang="en-US" sz="1600" dirty="0" err="1">
                <a:solidFill>
                  <a:schemeClr val="tx1"/>
                </a:solidFill>
              </a:rPr>
              <a:t>Indrad</a:t>
            </a:r>
            <a:r>
              <a:rPr lang="en-US" sz="1600" dirty="0">
                <a:solidFill>
                  <a:schemeClr val="tx1"/>
                </a:solidFill>
              </a:rPr>
              <a:t> facility in Gujarat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Offset: 40%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66BA2B-2250-2142-6249-AAF681BA1E9B}"/>
              </a:ext>
            </a:extLst>
          </p:cNvPr>
          <p:cNvSpPr>
            <a:spLocks noChangeAspect="1"/>
          </p:cNvSpPr>
          <p:nvPr/>
        </p:nvSpPr>
        <p:spPr>
          <a:xfrm>
            <a:off x="6084000" y="2826621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BCD298-B9A9-2179-455D-89895DD7C31B}"/>
              </a:ext>
            </a:extLst>
          </p:cNvPr>
          <p:cNvSpPr/>
          <p:nvPr/>
        </p:nvSpPr>
        <p:spPr>
          <a:xfrm>
            <a:off x="7642369" y="2826621"/>
            <a:ext cx="4218705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4.5 MW Wind + 3.8 MWp Solar Hybrid for it’s </a:t>
            </a:r>
            <a:r>
              <a:rPr lang="en-US" sz="1600" dirty="0" err="1">
                <a:solidFill>
                  <a:schemeClr val="tx1"/>
                </a:solidFill>
              </a:rPr>
              <a:t>Sarigam</a:t>
            </a:r>
            <a:r>
              <a:rPr lang="en-US" sz="1600" dirty="0">
                <a:solidFill>
                  <a:schemeClr val="tx1"/>
                </a:solidFill>
              </a:rPr>
              <a:t> facility.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Opted for a 0 investment model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Offset: 45%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46C8D1-7AFD-E9FF-ECE6-F09C71E350BE}"/>
              </a:ext>
            </a:extLst>
          </p:cNvPr>
          <p:cNvSpPr>
            <a:spLocks noChangeAspect="1"/>
          </p:cNvSpPr>
          <p:nvPr/>
        </p:nvSpPr>
        <p:spPr>
          <a:xfrm>
            <a:off x="6084000" y="4500000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0B5EB2-AF1A-4144-141E-D57077C5CD18}"/>
              </a:ext>
            </a:extLst>
          </p:cNvPr>
          <p:cNvSpPr/>
          <p:nvPr/>
        </p:nvSpPr>
        <p:spPr>
          <a:xfrm>
            <a:off x="7642369" y="4500000"/>
            <a:ext cx="4218705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2.7 MW Wind + 19 MWp of Solar capacity in Karnataka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Offset: 75%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A5C08-1A44-09AE-2B99-99E07B581948}"/>
              </a:ext>
            </a:extLst>
          </p:cNvPr>
          <p:cNvSpPr>
            <a:spLocks noChangeAspect="1"/>
          </p:cNvSpPr>
          <p:nvPr/>
        </p:nvSpPr>
        <p:spPr>
          <a:xfrm>
            <a:off x="477284" y="1172646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AB7876-586A-F011-E89F-DAAA8C96A300}"/>
              </a:ext>
            </a:extLst>
          </p:cNvPr>
          <p:cNvSpPr/>
          <p:nvPr/>
        </p:nvSpPr>
        <p:spPr>
          <a:xfrm>
            <a:off x="2035653" y="1176761"/>
            <a:ext cx="3835758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49.5 MW Wind open access in Karnataka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8 on-site projects with a total capacity of 14 MWp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DC21AD-12DE-7566-77C6-2F42618CA6C8}"/>
              </a:ext>
            </a:extLst>
          </p:cNvPr>
          <p:cNvSpPr>
            <a:spLocks noChangeAspect="1"/>
          </p:cNvSpPr>
          <p:nvPr/>
        </p:nvSpPr>
        <p:spPr>
          <a:xfrm>
            <a:off x="6084000" y="1172646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4F5C83-AD39-E540-99BE-5FAE62B6D1F9}"/>
              </a:ext>
            </a:extLst>
          </p:cNvPr>
          <p:cNvSpPr/>
          <p:nvPr/>
        </p:nvSpPr>
        <p:spPr>
          <a:xfrm>
            <a:off x="7642369" y="1172646"/>
            <a:ext cx="4218705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10.8 MW Wind + 8 MWp Solar in Gujarat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Opted to invest 100% in the project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50C6360-7E76-4469-5B48-01E915CD5F4A}"/>
              </a:ext>
            </a:extLst>
          </p:cNvPr>
          <p:cNvSpPr txBox="1">
            <a:spLocks/>
          </p:cNvSpPr>
          <p:nvPr/>
        </p:nvSpPr>
        <p:spPr>
          <a:xfrm>
            <a:off x="505690" y="126244"/>
            <a:ext cx="9450455" cy="876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6B6B7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Our key clientele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B6BE7ED-55CF-06B5-C37C-9D2DC1D9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49193"/>
            <a:ext cx="2743200" cy="365125"/>
          </a:xfrm>
        </p:spPr>
        <p:txBody>
          <a:bodyPr anchor="ctr"/>
          <a:lstStyle/>
          <a:p>
            <a:pPr algn="l"/>
            <a:fld id="{2A72A81F-E4A9-7F49-9DE7-4522A1070DD4}" type="slidenum">
              <a:rPr lang="en-US" sz="1400" smtClean="0">
                <a:solidFill>
                  <a:schemeClr val="bg1"/>
                </a:solidFill>
              </a:rPr>
              <a:pPr algn="l"/>
              <a:t>5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Our Corporate Logo - Aditya Birla Group">
            <a:extLst>
              <a:ext uri="{FF2B5EF4-FFF2-40B4-BE49-F238E27FC236}">
                <a16:creationId xmlns:a16="http://schemas.microsoft.com/office/drawing/2014/main" id="{4B7A53C3-E2B5-F8FE-3E42-A170A4629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3" y="1546586"/>
            <a:ext cx="1344292" cy="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L (company) - Wikipedia">
            <a:extLst>
              <a:ext uri="{FF2B5EF4-FFF2-40B4-BE49-F238E27FC236}">
                <a16:creationId xmlns:a16="http://schemas.microsoft.com/office/drawing/2014/main" id="{CDD34A6B-0F2C-DFE1-F641-D853101DC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02" y="3215954"/>
            <a:ext cx="1291236" cy="8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rrent Pharmaceuticals Logo PNG vector in SVG, PDF, AI, CDR format">
            <a:extLst>
              <a:ext uri="{FF2B5EF4-FFF2-40B4-BE49-F238E27FC236}">
                <a16:creationId xmlns:a16="http://schemas.microsoft.com/office/drawing/2014/main" id="{DE8B1238-0E81-A887-1D9C-8CB29B88D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0" y="4754122"/>
            <a:ext cx="1356852" cy="101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n Pharma - Wikipedia">
            <a:extLst>
              <a:ext uri="{FF2B5EF4-FFF2-40B4-BE49-F238E27FC236}">
                <a16:creationId xmlns:a16="http://schemas.microsoft.com/office/drawing/2014/main" id="{F65770F3-6962-A413-E4CA-D84E7D82D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500" y="1429878"/>
            <a:ext cx="786580" cy="10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bout - Macleods">
            <a:extLst>
              <a:ext uri="{FF2B5EF4-FFF2-40B4-BE49-F238E27FC236}">
                <a16:creationId xmlns:a16="http://schemas.microsoft.com/office/drawing/2014/main" id="{404A6A01-87C4-2CF7-58FC-AB9F7D57D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9" y="3349713"/>
            <a:ext cx="1461392" cy="42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23D9BA2-313E-7F5C-902D-8A60B61FA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590" y="5039640"/>
            <a:ext cx="1289758" cy="44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09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F3A74FBE-4CD3-7696-15DA-039EA9204AD4}"/>
              </a:ext>
            </a:extLst>
          </p:cNvPr>
          <p:cNvGraphicFramePr>
            <a:graphicFrameLocks/>
          </p:cNvGraphicFramePr>
          <p:nvPr/>
        </p:nvGraphicFramePr>
        <p:xfrm>
          <a:off x="8471698" y="1617797"/>
          <a:ext cx="1930832" cy="4330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C2DAC99-9F3B-06DB-4AF7-900ACB8C0003}"/>
              </a:ext>
            </a:extLst>
          </p:cNvPr>
          <p:cNvSpPr txBox="1">
            <a:spLocks/>
          </p:cNvSpPr>
          <p:nvPr/>
        </p:nvSpPr>
        <p:spPr>
          <a:xfrm>
            <a:off x="505690" y="126244"/>
            <a:ext cx="9287239" cy="876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6B6B7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#Ref001</a:t>
            </a:r>
            <a:r>
              <a:rPr lang="en-US" dirty="0"/>
              <a:t>: Savings of ~</a:t>
            </a:r>
            <a:r>
              <a:rPr lang="en-US" dirty="0">
                <a:highlight>
                  <a:srgbClr val="FFFF00"/>
                </a:highlight>
              </a:rPr>
              <a:t>#Ref002</a:t>
            </a:r>
            <a:r>
              <a:rPr lang="en-US" dirty="0"/>
              <a:t> Cr/annum over 25 years</a:t>
            </a: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6AD07E86-8F63-18DB-B6B0-EEB027665C09}"/>
              </a:ext>
            </a:extLst>
          </p:cNvPr>
          <p:cNvSpPr txBox="1"/>
          <p:nvPr/>
        </p:nvSpPr>
        <p:spPr>
          <a:xfrm>
            <a:off x="698090" y="1068731"/>
            <a:ext cx="7032498" cy="45687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rgbClr val="6B6B7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0" dirty="0"/>
              <a:t>Our Offering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DDC3BE-A959-1040-07D0-2A23434C1D53}"/>
              </a:ext>
            </a:extLst>
          </p:cNvPr>
          <p:cNvCxnSpPr>
            <a:cxnSpLocks/>
          </p:cNvCxnSpPr>
          <p:nvPr/>
        </p:nvCxnSpPr>
        <p:spPr>
          <a:xfrm>
            <a:off x="4220508" y="1820563"/>
            <a:ext cx="0" cy="4619566"/>
          </a:xfrm>
          <a:prstGeom prst="line">
            <a:avLst/>
          </a:prstGeom>
          <a:ln w="15240" cap="flat" cmpd="sng" algn="ctr">
            <a:solidFill>
              <a:srgbClr val="63BD69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3">
            <a:extLst>
              <a:ext uri="{FF2B5EF4-FFF2-40B4-BE49-F238E27FC236}">
                <a16:creationId xmlns:a16="http://schemas.microsoft.com/office/drawing/2014/main" id="{F4C3443E-8138-3524-0089-661C47B9EFD4}"/>
              </a:ext>
            </a:extLst>
          </p:cNvPr>
          <p:cNvSpPr txBox="1"/>
          <p:nvPr/>
        </p:nvSpPr>
        <p:spPr>
          <a:xfrm>
            <a:off x="8456135" y="1085399"/>
            <a:ext cx="3599468" cy="429977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rgbClr val="6B6B7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0" dirty="0"/>
              <a:t>Group Captive Structure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E47E5AF-3146-CD56-94BC-D100A42FF626}"/>
              </a:ext>
            </a:extLst>
          </p:cNvPr>
          <p:cNvSpPr/>
          <p:nvPr/>
        </p:nvSpPr>
        <p:spPr>
          <a:xfrm>
            <a:off x="5523636" y="3955229"/>
            <a:ext cx="2206162" cy="658142"/>
          </a:xfrm>
          <a:prstGeom prst="roundRect">
            <a:avLst>
              <a:gd name="adj" fmla="val 0"/>
            </a:avLst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6B6B72"/>
                </a:solidFill>
              </a:rPr>
              <a:t>Investment </a:t>
            </a:r>
          </a:p>
          <a:p>
            <a:pPr algn="ctr"/>
            <a:r>
              <a:rPr lang="en-IN" sz="1600" dirty="0">
                <a:solidFill>
                  <a:srgbClr val="6B6B72"/>
                </a:solidFill>
              </a:rPr>
              <a:t>INR </a:t>
            </a:r>
            <a:r>
              <a:rPr lang="en-IN" sz="1600" dirty="0">
                <a:solidFill>
                  <a:srgbClr val="6B6B72"/>
                </a:solidFill>
                <a:highlight>
                  <a:srgbClr val="FFFF00"/>
                </a:highlight>
              </a:rPr>
              <a:t>#Ref010</a:t>
            </a:r>
            <a:r>
              <a:rPr lang="en-IN" sz="1600" dirty="0">
                <a:solidFill>
                  <a:srgbClr val="6B6B72"/>
                </a:solidFill>
              </a:rPr>
              <a:t> Cr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614A6B-D536-3152-D01A-D01FC9EC178E}"/>
              </a:ext>
            </a:extLst>
          </p:cNvPr>
          <p:cNvCxnSpPr>
            <a:cxnSpLocks/>
          </p:cNvCxnSpPr>
          <p:nvPr/>
        </p:nvCxnSpPr>
        <p:spPr>
          <a:xfrm>
            <a:off x="8104905" y="1068731"/>
            <a:ext cx="0" cy="5371398"/>
          </a:xfrm>
          <a:prstGeom prst="line">
            <a:avLst/>
          </a:prstGeom>
          <a:ln w="15240" cap="flat" cmpd="sng" algn="ctr">
            <a:solidFill>
              <a:srgbClr val="63BD69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42A667-5339-2487-CDB5-F4252F2100D8}"/>
              </a:ext>
            </a:extLst>
          </p:cNvPr>
          <p:cNvCxnSpPr>
            <a:cxnSpLocks/>
          </p:cNvCxnSpPr>
          <p:nvPr/>
        </p:nvCxnSpPr>
        <p:spPr>
          <a:xfrm flipV="1">
            <a:off x="11240848" y="1977739"/>
            <a:ext cx="6993" cy="21958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205B45-16A4-FA7F-5AB1-81A2EF589B5E}"/>
              </a:ext>
            </a:extLst>
          </p:cNvPr>
          <p:cNvCxnSpPr>
            <a:cxnSpLocks/>
          </p:cNvCxnSpPr>
          <p:nvPr/>
        </p:nvCxnSpPr>
        <p:spPr>
          <a:xfrm flipH="1">
            <a:off x="9024017" y="1978358"/>
            <a:ext cx="221683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AEFBE2-7580-5BB2-453D-FFB8B3B49396}"/>
              </a:ext>
            </a:extLst>
          </p:cNvPr>
          <p:cNvCxnSpPr>
            <a:cxnSpLocks/>
          </p:cNvCxnSpPr>
          <p:nvPr/>
        </p:nvCxnSpPr>
        <p:spPr>
          <a:xfrm>
            <a:off x="9024017" y="1978358"/>
            <a:ext cx="0" cy="319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A81229-81D7-658B-2401-EF9CC3280FE4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10402530" y="2552568"/>
            <a:ext cx="355265" cy="3146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4CA65D-390C-DC69-4651-5787F6603D0A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10409836" y="2872751"/>
            <a:ext cx="361943" cy="4202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FAA627E-BD59-D971-5D37-CBB3A5AA7B5E}"/>
              </a:ext>
            </a:extLst>
          </p:cNvPr>
          <p:cNvSpPr/>
          <p:nvPr/>
        </p:nvSpPr>
        <p:spPr>
          <a:xfrm>
            <a:off x="10757795" y="2252313"/>
            <a:ext cx="995284" cy="600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  <a:cs typeface="Calibri" panose="020F0502020204030204" pitchFamily="34" charset="0"/>
              </a:rPr>
              <a:t>#Ref012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8557D6-5C2E-3C98-6FD2-31C5EA63BDA8}"/>
              </a:ext>
            </a:extLst>
          </p:cNvPr>
          <p:cNvSpPr/>
          <p:nvPr/>
        </p:nvSpPr>
        <p:spPr>
          <a:xfrm>
            <a:off x="10771779" y="2992722"/>
            <a:ext cx="981686" cy="600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CleanMax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  <a:cs typeface="Calibri" panose="020F0502020204030204" pitchFamily="34" charset="0"/>
              </a:rPr>
              <a:t>#Ref013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A18948-D166-85C7-01DE-F04EDA5BCBA7}"/>
              </a:ext>
            </a:extLst>
          </p:cNvPr>
          <p:cNvSpPr txBox="1"/>
          <p:nvPr/>
        </p:nvSpPr>
        <p:spPr>
          <a:xfrm>
            <a:off x="9000043" y="1682064"/>
            <a:ext cx="251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Calibri" panose="020F0502020204030204" pitchFamily="34" charset="0"/>
              </a:rPr>
              <a:t>Payment for the electricity consumed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8B0064C-F7E7-29C0-69F8-5D35AB08DF11}"/>
              </a:ext>
            </a:extLst>
          </p:cNvPr>
          <p:cNvSpPr/>
          <p:nvPr/>
        </p:nvSpPr>
        <p:spPr>
          <a:xfrm>
            <a:off x="5523636" y="2903596"/>
            <a:ext cx="2206162" cy="658142"/>
          </a:xfrm>
          <a:prstGeom prst="roundRect">
            <a:avLst>
              <a:gd name="adj" fmla="val 0"/>
            </a:avLst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6B6B72"/>
                </a:solidFill>
              </a:rPr>
              <a:t>Landed Tariff</a:t>
            </a:r>
          </a:p>
          <a:p>
            <a:pPr algn="ctr"/>
            <a:r>
              <a:rPr lang="en-IN" sz="1600" dirty="0">
                <a:solidFill>
                  <a:srgbClr val="6B6B72"/>
                </a:solidFill>
              </a:rPr>
              <a:t>INR </a:t>
            </a:r>
            <a:r>
              <a:rPr lang="en-IN" sz="1600" dirty="0">
                <a:solidFill>
                  <a:srgbClr val="6B6B72"/>
                </a:solidFill>
                <a:highlight>
                  <a:srgbClr val="FFFF00"/>
                </a:highlight>
              </a:rPr>
              <a:t>#Ref009</a:t>
            </a:r>
            <a:r>
              <a:rPr lang="en-IN" sz="1600" dirty="0">
                <a:solidFill>
                  <a:srgbClr val="6B6B72"/>
                </a:solidFill>
              </a:rPr>
              <a:t> /kWh*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A00EC62-253D-F785-5507-B8B342BEE2A0}"/>
              </a:ext>
            </a:extLst>
          </p:cNvPr>
          <p:cNvSpPr/>
          <p:nvPr/>
        </p:nvSpPr>
        <p:spPr>
          <a:xfrm>
            <a:off x="1557417" y="2903596"/>
            <a:ext cx="2206162" cy="658142"/>
          </a:xfrm>
          <a:prstGeom prst="roundRect">
            <a:avLst>
              <a:gd name="adj" fmla="val 0"/>
            </a:avLst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6B6B72"/>
                </a:solidFill>
              </a:rPr>
              <a:t>Generation</a:t>
            </a:r>
          </a:p>
          <a:p>
            <a:pPr algn="ctr"/>
            <a:r>
              <a:rPr lang="en-IN" sz="1600" dirty="0">
                <a:solidFill>
                  <a:srgbClr val="6B6B72"/>
                </a:solidFill>
                <a:highlight>
                  <a:srgbClr val="FFFF00"/>
                </a:highlight>
              </a:rPr>
              <a:t>#Ref005</a:t>
            </a:r>
            <a:r>
              <a:rPr lang="en-IN" sz="1600" dirty="0">
                <a:solidFill>
                  <a:srgbClr val="6B6B72"/>
                </a:solidFill>
              </a:rPr>
              <a:t> kWh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E21933A-CDA7-C483-3970-62978871E158}"/>
              </a:ext>
            </a:extLst>
          </p:cNvPr>
          <p:cNvSpPr/>
          <p:nvPr/>
        </p:nvSpPr>
        <p:spPr>
          <a:xfrm>
            <a:off x="1557417" y="3964840"/>
            <a:ext cx="2206162" cy="658142"/>
          </a:xfrm>
          <a:prstGeom prst="roundRect">
            <a:avLst>
              <a:gd name="adj" fmla="val 0"/>
            </a:avLst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6B6B72"/>
                </a:solidFill>
                <a:highlight>
                  <a:srgbClr val="FFFF00"/>
                </a:highlight>
              </a:rPr>
              <a:t>#Ref006</a:t>
            </a:r>
            <a:r>
              <a:rPr lang="en-IN" sz="1600" dirty="0">
                <a:solidFill>
                  <a:srgbClr val="6B6B72"/>
                </a:solidFill>
              </a:rPr>
              <a:t> Offset</a:t>
            </a:r>
          </a:p>
        </p:txBody>
      </p:sp>
      <p:pic>
        <p:nvPicPr>
          <p:cNvPr id="90" name="Graphic 89" descr="Wind Turbines with solid fill">
            <a:extLst>
              <a:ext uri="{FF2B5EF4-FFF2-40B4-BE49-F238E27FC236}">
                <a16:creationId xmlns:a16="http://schemas.microsoft.com/office/drawing/2014/main" id="{C4B92798-A79F-457C-61C2-2769AB948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46" y="1878508"/>
            <a:ext cx="577006" cy="577002"/>
          </a:xfrm>
          <a:prstGeom prst="rect">
            <a:avLst/>
          </a:prstGeom>
        </p:spPr>
      </p:pic>
      <p:pic>
        <p:nvPicPr>
          <p:cNvPr id="94" name="Graphic 93" descr="Document with solid fill">
            <a:extLst>
              <a:ext uri="{FF2B5EF4-FFF2-40B4-BE49-F238E27FC236}">
                <a16:creationId xmlns:a16="http://schemas.microsoft.com/office/drawing/2014/main" id="{6E2FC8F2-E008-0AEA-52D6-62545A9D9B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37050" y="2959560"/>
            <a:ext cx="577006" cy="577002"/>
          </a:xfrm>
          <a:prstGeom prst="rect">
            <a:avLst/>
          </a:prstGeom>
        </p:spPr>
      </p:pic>
      <p:pic>
        <p:nvPicPr>
          <p:cNvPr id="98" name="Graphic 97" descr="Badge Follow with solid fill">
            <a:extLst>
              <a:ext uri="{FF2B5EF4-FFF2-40B4-BE49-F238E27FC236}">
                <a16:creationId xmlns:a16="http://schemas.microsoft.com/office/drawing/2014/main" id="{F436FF7F-0008-691E-B717-0826AFD98D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7050" y="3998088"/>
            <a:ext cx="577006" cy="577002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D761233-9150-5A99-08B8-77A5BB8FBF8C}"/>
              </a:ext>
            </a:extLst>
          </p:cNvPr>
          <p:cNvSpPr/>
          <p:nvPr/>
        </p:nvSpPr>
        <p:spPr>
          <a:xfrm>
            <a:off x="1557417" y="5022561"/>
            <a:ext cx="2206162" cy="658142"/>
          </a:xfrm>
          <a:prstGeom prst="roundRect">
            <a:avLst>
              <a:gd name="adj" fmla="val 0"/>
            </a:avLst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6B6B72"/>
                </a:solidFill>
              </a:rPr>
              <a:t>Timeline</a:t>
            </a:r>
          </a:p>
          <a:p>
            <a:pPr algn="ctr"/>
            <a:r>
              <a:rPr lang="en-IN" sz="1600" dirty="0">
                <a:solidFill>
                  <a:srgbClr val="6B6B72"/>
                </a:solidFill>
                <a:highlight>
                  <a:srgbClr val="FFFF00"/>
                </a:highlight>
              </a:rPr>
              <a:t>#Ref007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0A111797-F8A9-2BB8-C67A-EDD62269AD67}"/>
              </a:ext>
            </a:extLst>
          </p:cNvPr>
          <p:cNvSpPr/>
          <p:nvPr/>
        </p:nvSpPr>
        <p:spPr>
          <a:xfrm>
            <a:off x="1557417" y="1844113"/>
            <a:ext cx="2206162" cy="658142"/>
          </a:xfrm>
          <a:prstGeom prst="roundRect">
            <a:avLst>
              <a:gd name="adj" fmla="val 0"/>
            </a:avLst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6B6B72"/>
                </a:solidFill>
                <a:highlight>
                  <a:srgbClr val="FFFF00"/>
                </a:highlight>
              </a:rPr>
              <a:t>#Ref003</a:t>
            </a:r>
            <a:r>
              <a:rPr lang="en-IN" sz="1600" dirty="0">
                <a:solidFill>
                  <a:srgbClr val="6B6B72"/>
                </a:solidFill>
              </a:rPr>
              <a:t> MW Wind + </a:t>
            </a:r>
            <a:r>
              <a:rPr lang="en-IN" sz="1600" dirty="0">
                <a:solidFill>
                  <a:srgbClr val="6B6B72"/>
                </a:solidFill>
                <a:highlight>
                  <a:srgbClr val="FFFF00"/>
                </a:highlight>
              </a:rPr>
              <a:t>#Ref004</a:t>
            </a:r>
            <a:r>
              <a:rPr lang="en-IN" sz="1600" dirty="0">
                <a:solidFill>
                  <a:srgbClr val="6B6B72"/>
                </a:solidFill>
              </a:rPr>
              <a:t> MWp Solar</a:t>
            </a:r>
          </a:p>
        </p:txBody>
      </p:sp>
      <p:pic>
        <p:nvPicPr>
          <p:cNvPr id="16" name="Graphic 15" descr="Pie chart with solid fill">
            <a:extLst>
              <a:ext uri="{FF2B5EF4-FFF2-40B4-BE49-F238E27FC236}">
                <a16:creationId xmlns:a16="http://schemas.microsoft.com/office/drawing/2014/main" id="{A72D5DB9-5493-5B6B-DA8D-1AA036B661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4078" y="4043007"/>
            <a:ext cx="530942" cy="53094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1831605-279E-492C-1862-784AA7B565BA}"/>
              </a:ext>
            </a:extLst>
          </p:cNvPr>
          <p:cNvSpPr/>
          <p:nvPr/>
        </p:nvSpPr>
        <p:spPr>
          <a:xfrm>
            <a:off x="5523636" y="1844113"/>
            <a:ext cx="2206162" cy="658142"/>
          </a:xfrm>
          <a:prstGeom prst="roundRect">
            <a:avLst>
              <a:gd name="adj" fmla="val 0"/>
            </a:avLst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6B6B72"/>
                </a:solidFill>
              </a:rPr>
              <a:t>Total Savings</a:t>
            </a:r>
          </a:p>
          <a:p>
            <a:pPr algn="ctr"/>
            <a:r>
              <a:rPr lang="en-IN" sz="1600" dirty="0">
                <a:solidFill>
                  <a:srgbClr val="6B6B72"/>
                </a:solidFill>
              </a:rPr>
              <a:t>INR </a:t>
            </a:r>
            <a:r>
              <a:rPr lang="en-IN" sz="1600" dirty="0">
                <a:solidFill>
                  <a:srgbClr val="6B6B72"/>
                </a:solidFill>
                <a:highlight>
                  <a:srgbClr val="FFFF00"/>
                </a:highlight>
              </a:rPr>
              <a:t>#Ref008</a:t>
            </a:r>
            <a:r>
              <a:rPr lang="en-IN" sz="1600" dirty="0">
                <a:solidFill>
                  <a:srgbClr val="6B6B72"/>
                </a:solidFill>
              </a:rPr>
              <a:t> Cr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8A94DB-A20D-91A7-398F-6613047959BD}"/>
              </a:ext>
            </a:extLst>
          </p:cNvPr>
          <p:cNvSpPr/>
          <p:nvPr/>
        </p:nvSpPr>
        <p:spPr>
          <a:xfrm>
            <a:off x="5523636" y="5022561"/>
            <a:ext cx="2206162" cy="658142"/>
          </a:xfrm>
          <a:prstGeom prst="roundRect">
            <a:avLst>
              <a:gd name="adj" fmla="val 0"/>
            </a:avLst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6B6B72"/>
                </a:solidFill>
              </a:rPr>
              <a:t>Break Even</a:t>
            </a:r>
          </a:p>
          <a:p>
            <a:pPr algn="ctr"/>
            <a:r>
              <a:rPr lang="en-IN" sz="1600" dirty="0">
                <a:solidFill>
                  <a:srgbClr val="6B6B72"/>
                </a:solidFill>
                <a:highlight>
                  <a:srgbClr val="FFFF00"/>
                </a:highlight>
              </a:rPr>
              <a:t>#Ref011</a:t>
            </a:r>
            <a:r>
              <a:rPr lang="en-IN" sz="1600" dirty="0">
                <a:solidFill>
                  <a:srgbClr val="6B6B72"/>
                </a:solidFill>
              </a:rPr>
              <a:t> months</a:t>
            </a:r>
          </a:p>
        </p:txBody>
      </p:sp>
      <p:pic>
        <p:nvPicPr>
          <p:cNvPr id="26" name="Graphic 25" descr="Daily calendar with solid fill">
            <a:extLst>
              <a:ext uri="{FF2B5EF4-FFF2-40B4-BE49-F238E27FC236}">
                <a16:creationId xmlns:a16="http://schemas.microsoft.com/office/drawing/2014/main" id="{25690AAE-06D8-AF86-875B-D657C9BAF8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1046" y="5063131"/>
            <a:ext cx="577006" cy="577002"/>
          </a:xfrm>
          <a:prstGeom prst="rect">
            <a:avLst/>
          </a:prstGeom>
        </p:spPr>
      </p:pic>
      <p:pic>
        <p:nvPicPr>
          <p:cNvPr id="3" name="Graphic 2" descr="Daily calendar with solid fill">
            <a:extLst>
              <a:ext uri="{FF2B5EF4-FFF2-40B4-BE49-F238E27FC236}">
                <a16:creationId xmlns:a16="http://schemas.microsoft.com/office/drawing/2014/main" id="{2BCF704E-139F-F97F-96D1-B47AE0C9EA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37050" y="5055281"/>
            <a:ext cx="577006" cy="577002"/>
          </a:xfrm>
          <a:prstGeom prst="rect">
            <a:avLst/>
          </a:prstGeom>
        </p:spPr>
      </p:pic>
      <p:pic>
        <p:nvPicPr>
          <p:cNvPr id="5" name="Graphic 4" descr="Lightbulb with solid fill">
            <a:extLst>
              <a:ext uri="{FF2B5EF4-FFF2-40B4-BE49-F238E27FC236}">
                <a16:creationId xmlns:a16="http://schemas.microsoft.com/office/drawing/2014/main" id="{5155D2C7-CBBB-452E-78E9-A2DB56DE0E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8090" y="2979838"/>
            <a:ext cx="576000" cy="576000"/>
          </a:xfrm>
          <a:prstGeom prst="rect">
            <a:avLst/>
          </a:prstGeom>
        </p:spPr>
      </p:pic>
      <p:pic>
        <p:nvPicPr>
          <p:cNvPr id="8" name="Graphic 7" descr="Money with solid fill">
            <a:extLst>
              <a:ext uri="{FF2B5EF4-FFF2-40B4-BE49-F238E27FC236}">
                <a16:creationId xmlns:a16="http://schemas.microsoft.com/office/drawing/2014/main" id="{6294C64D-207B-2808-0CCF-EC7C9E89B0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37050" y="1886897"/>
            <a:ext cx="576000" cy="576000"/>
          </a:xfrm>
          <a:prstGeom prst="rect">
            <a:avLst/>
          </a:prstGeom>
        </p:spPr>
      </p:pic>
      <p:sp>
        <p:nvSpPr>
          <p:cNvPr id="4" name="object 11">
            <a:extLst>
              <a:ext uri="{FF2B5EF4-FFF2-40B4-BE49-F238E27FC236}">
                <a16:creationId xmlns:a16="http://schemas.microsoft.com/office/drawing/2014/main" id="{E1BAAA83-B774-ADFD-641B-D97F31DA72AB}"/>
              </a:ext>
            </a:extLst>
          </p:cNvPr>
          <p:cNvSpPr txBox="1"/>
          <p:nvPr/>
        </p:nvSpPr>
        <p:spPr>
          <a:xfrm>
            <a:off x="4441234" y="6339311"/>
            <a:ext cx="2564712" cy="201635"/>
          </a:xfrm>
          <a:prstGeom prst="rect">
            <a:avLst/>
          </a:prstGeom>
        </p:spPr>
        <p:txBody>
          <a:bodyPr vert="horz" wrap="square" lIns="0" tIns="16932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1199" spc="-7" dirty="0">
                <a:latin typeface="Arial"/>
                <a:cs typeface="Arial"/>
              </a:rPr>
              <a:t>*At a Tariff of INR </a:t>
            </a:r>
            <a:r>
              <a:rPr lang="en-IN" sz="1199" spc="-7" dirty="0">
                <a:highlight>
                  <a:srgbClr val="FFFF00"/>
                </a:highlight>
                <a:latin typeface="Arial"/>
                <a:cs typeface="Arial"/>
              </a:rPr>
              <a:t>#Ref014</a:t>
            </a:r>
            <a:r>
              <a:rPr lang="en-IN" sz="1199" spc="-7" dirty="0">
                <a:latin typeface="Arial"/>
                <a:cs typeface="Arial"/>
              </a:rPr>
              <a:t> /kWh</a:t>
            </a:r>
            <a:endParaRPr lang="en-IN" sz="1199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372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CE937-49BE-C868-F2D1-AD7203D0F686}"/>
              </a:ext>
            </a:extLst>
          </p:cNvPr>
          <p:cNvGrpSpPr/>
          <p:nvPr/>
        </p:nvGrpSpPr>
        <p:grpSpPr>
          <a:xfrm>
            <a:off x="1112873" y="5472010"/>
            <a:ext cx="9988727" cy="999888"/>
            <a:chOff x="2203414" y="7720133"/>
            <a:chExt cx="14085122" cy="1389674"/>
          </a:xfrm>
        </p:grpSpPr>
        <p:sp>
          <p:nvSpPr>
            <p:cNvPr id="3" name="Freeform 14">
              <a:extLst>
                <a:ext uri="{FF2B5EF4-FFF2-40B4-BE49-F238E27FC236}">
                  <a16:creationId xmlns:a16="http://schemas.microsoft.com/office/drawing/2014/main" id="{57FA57F7-A755-A9CD-61EC-213FAD5EDCB6}"/>
                </a:ext>
              </a:extLst>
            </p:cNvPr>
            <p:cNvSpPr/>
            <p:nvPr/>
          </p:nvSpPr>
          <p:spPr>
            <a:xfrm>
              <a:off x="10603282" y="7770511"/>
              <a:ext cx="1503129" cy="1322052"/>
            </a:xfrm>
            <a:custGeom>
              <a:avLst/>
              <a:gdLst/>
              <a:ahLst/>
              <a:cxnLst/>
              <a:rect l="l" t="t" r="r" b="b"/>
              <a:pathLst>
                <a:path w="2151372" h="2151372">
                  <a:moveTo>
                    <a:pt x="0" y="0"/>
                  </a:moveTo>
                  <a:lnTo>
                    <a:pt x="2151372" y="0"/>
                  </a:lnTo>
                  <a:lnTo>
                    <a:pt x="2151372" y="2151372"/>
                  </a:lnTo>
                  <a:lnTo>
                    <a:pt x="0" y="2151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pic>
          <p:nvPicPr>
            <p:cNvPr id="10" name="Picture 9" descr="upload.wikimedia.org/wikipedia/commons/a/aa/Sustai...">
              <a:extLst>
                <a:ext uri="{FF2B5EF4-FFF2-40B4-BE49-F238E27FC236}">
                  <a16:creationId xmlns:a16="http://schemas.microsoft.com/office/drawing/2014/main" id="{FB173F9F-D1EB-EB0A-9B78-E1AEB60253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161" y="7720133"/>
              <a:ext cx="1477656" cy="1388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upload.wikimedia.org/wikipedia/commons/7/7b/Sustai...">
              <a:extLst>
                <a:ext uri="{FF2B5EF4-FFF2-40B4-BE49-F238E27FC236}">
                  <a16:creationId xmlns:a16="http://schemas.microsoft.com/office/drawing/2014/main" id="{361399F8-8420-57CC-E9AC-501C252C0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0736" y="7759066"/>
              <a:ext cx="1437468" cy="1350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A red sign with white people and text&#10;&#10;Description automatically generated">
              <a:extLst>
                <a:ext uri="{FF2B5EF4-FFF2-40B4-BE49-F238E27FC236}">
                  <a16:creationId xmlns:a16="http://schemas.microsoft.com/office/drawing/2014/main" id="{55F16BCD-9A5A-6E3F-5B8C-57D54C254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3414" y="7757628"/>
              <a:ext cx="1436007" cy="1349368"/>
            </a:xfrm>
            <a:prstGeom prst="rect">
              <a:avLst/>
            </a:prstGeom>
          </p:spPr>
        </p:pic>
        <p:pic>
          <p:nvPicPr>
            <p:cNvPr id="18" name="Picture 17" descr="A white and orange logo&#10;&#10;Description automatically generated">
              <a:extLst>
                <a:ext uri="{FF2B5EF4-FFF2-40B4-BE49-F238E27FC236}">
                  <a16:creationId xmlns:a16="http://schemas.microsoft.com/office/drawing/2014/main" id="{C2E67BB9-2174-DB66-5835-46C9933BA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304" y="7756081"/>
              <a:ext cx="1437652" cy="1350914"/>
            </a:xfrm>
            <a:prstGeom prst="rect">
              <a:avLst/>
            </a:prstGeom>
          </p:spPr>
        </p:pic>
        <p:pic>
          <p:nvPicPr>
            <p:cNvPr id="19" name="Picture 18" descr="A red background with white text and a graph&#10;&#10;Description automatically generated">
              <a:extLst>
                <a:ext uri="{FF2B5EF4-FFF2-40B4-BE49-F238E27FC236}">
                  <a16:creationId xmlns:a16="http://schemas.microsoft.com/office/drawing/2014/main" id="{280284BD-5CAD-CEE5-2C2D-1E7E65BB4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326" y="7745361"/>
              <a:ext cx="1437652" cy="1350914"/>
            </a:xfrm>
            <a:prstGeom prst="rect">
              <a:avLst/>
            </a:prstGeom>
          </p:spPr>
        </p:pic>
        <p:pic>
          <p:nvPicPr>
            <p:cNvPr id="20" name="Picture 19" descr="A green sign with white text and a tree and birds&#10;&#10;Description automatically generated">
              <a:extLst>
                <a:ext uri="{FF2B5EF4-FFF2-40B4-BE49-F238E27FC236}">
                  <a16:creationId xmlns:a16="http://schemas.microsoft.com/office/drawing/2014/main" id="{667FE8ED-E24C-3596-28BF-59F345824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2529" y="7739092"/>
              <a:ext cx="1436007" cy="1349367"/>
            </a:xfrm>
            <a:prstGeom prst="rect">
              <a:avLst/>
            </a:prstGeom>
          </p:spPr>
        </p:pic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359CF0-2FC0-1409-DC88-E6B7809B4BE3}"/>
              </a:ext>
            </a:extLst>
          </p:cNvPr>
          <p:cNvSpPr/>
          <p:nvPr/>
        </p:nvSpPr>
        <p:spPr>
          <a:xfrm>
            <a:off x="227742" y="1136679"/>
            <a:ext cx="4110771" cy="3954268"/>
          </a:xfrm>
          <a:prstGeom prst="roundRect">
            <a:avLst>
              <a:gd name="adj" fmla="val 0"/>
            </a:avLst>
          </a:prstGeom>
          <a:solidFill>
            <a:srgbClr val="64BC6B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8B9E29-8C1C-6DF8-C4BC-8D0DDAC2B757}"/>
              </a:ext>
            </a:extLst>
          </p:cNvPr>
          <p:cNvSpPr txBox="1"/>
          <p:nvPr/>
        </p:nvSpPr>
        <p:spPr>
          <a:xfrm>
            <a:off x="1202829" y="3948815"/>
            <a:ext cx="2927666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- Connectivity Approved </a:t>
            </a:r>
          </a:p>
          <a:p>
            <a:r>
              <a:rPr lang="en-US" dirty="0"/>
              <a:t>- Land Acquired</a:t>
            </a:r>
          </a:p>
          <a:p>
            <a:r>
              <a:rPr lang="en-US" dirty="0"/>
              <a:t>- Expected COD by Oct ’24</a:t>
            </a:r>
          </a:p>
        </p:txBody>
      </p:sp>
      <p:sp>
        <p:nvSpPr>
          <p:cNvPr id="29" name="Freeform 2">
            <a:extLst>
              <a:ext uri="{FF2B5EF4-FFF2-40B4-BE49-F238E27FC236}">
                <a16:creationId xmlns:a16="http://schemas.microsoft.com/office/drawing/2014/main" id="{D83E4C0D-E03E-7723-AA6D-D9AC17C3B8C1}"/>
              </a:ext>
            </a:extLst>
          </p:cNvPr>
          <p:cNvSpPr/>
          <p:nvPr/>
        </p:nvSpPr>
        <p:spPr>
          <a:xfrm>
            <a:off x="493363" y="4123977"/>
            <a:ext cx="619510" cy="526452"/>
          </a:xfrm>
          <a:custGeom>
            <a:avLst/>
            <a:gdLst/>
            <a:ahLst/>
            <a:cxnLst/>
            <a:rect l="l" t="t" r="r" b="b"/>
            <a:pathLst>
              <a:path w="4499284" h="4114800">
                <a:moveTo>
                  <a:pt x="0" y="0"/>
                </a:moveTo>
                <a:lnTo>
                  <a:pt x="4499284" y="0"/>
                </a:lnTo>
                <a:lnTo>
                  <a:pt x="44992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lum bright="-100000" contrast="-10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269FFF-8B47-087D-CC88-6D98C58000D0}"/>
              </a:ext>
            </a:extLst>
          </p:cNvPr>
          <p:cNvSpPr txBox="1"/>
          <p:nvPr/>
        </p:nvSpPr>
        <p:spPr>
          <a:xfrm>
            <a:off x="347733" y="1972508"/>
            <a:ext cx="3820724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Location            : </a:t>
            </a:r>
            <a:r>
              <a:rPr lang="en-US" dirty="0" err="1">
                <a:solidFill>
                  <a:srgbClr val="000000"/>
                </a:solidFill>
              </a:rPr>
              <a:t>Ghatanji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Yavatmal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Capacity            : 100 </a:t>
            </a:r>
            <a:r>
              <a:rPr lang="en-US" dirty="0" err="1">
                <a:solidFill>
                  <a:srgbClr val="000000"/>
                </a:solidFill>
              </a:rPr>
              <a:t>MWac</a:t>
            </a:r>
            <a:r>
              <a:rPr lang="en-US" dirty="0">
                <a:solidFill>
                  <a:srgbClr val="000000"/>
                </a:solidFill>
              </a:rPr>
              <a:t> (150 MWp)</a:t>
            </a:r>
          </a:p>
          <a:p>
            <a:r>
              <a:rPr lang="en-US" dirty="0">
                <a:solidFill>
                  <a:srgbClr val="000000"/>
                </a:solidFill>
                <a:cs typeface="Calibri" panose="020F0502020204030204"/>
              </a:rPr>
              <a:t>Estimated CUF : 18.25%</a:t>
            </a:r>
          </a:p>
          <a:p>
            <a:r>
              <a:rPr lang="en-US" dirty="0">
                <a:solidFill>
                  <a:srgbClr val="000000"/>
                </a:solidFill>
                <a:cs typeface="Calibri" panose="020F0502020204030204"/>
              </a:rPr>
              <a:t>Generation       : 240,000 MWh/year</a:t>
            </a:r>
          </a:p>
          <a:p>
            <a:r>
              <a:rPr lang="en-US" dirty="0">
                <a:solidFill>
                  <a:srgbClr val="000000"/>
                </a:solidFill>
                <a:cs typeface="Calibri" panose="020F0502020204030204"/>
              </a:rPr>
              <a:t>Transmission    : STU (132 kV)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571630-3A5A-1F7F-79CD-10D030A40662}"/>
              </a:ext>
            </a:extLst>
          </p:cNvPr>
          <p:cNvSpPr txBox="1"/>
          <p:nvPr/>
        </p:nvSpPr>
        <p:spPr>
          <a:xfrm>
            <a:off x="1052765" y="1433126"/>
            <a:ext cx="2410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Project Details - </a:t>
            </a:r>
            <a:r>
              <a:rPr lang="en-US" sz="2000" b="1" dirty="0"/>
              <a:t>Solar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ED34A4-2548-F388-8C2F-7A9200AD77C6}"/>
              </a:ext>
            </a:extLst>
          </p:cNvPr>
          <p:cNvSpPr txBox="1">
            <a:spLocks/>
          </p:cNvSpPr>
          <p:nvPr/>
        </p:nvSpPr>
        <p:spPr>
          <a:xfrm>
            <a:off x="460856" y="96894"/>
            <a:ext cx="9217619" cy="9926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6B6B7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Details of our upcoming wind and solar projects in Maharashtra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B9D9DE-91DD-822D-EBB8-0A774B6E15BA}"/>
              </a:ext>
            </a:extLst>
          </p:cNvPr>
          <p:cNvGrpSpPr/>
          <p:nvPr/>
        </p:nvGrpSpPr>
        <p:grpSpPr>
          <a:xfrm>
            <a:off x="8790295" y="1476184"/>
            <a:ext cx="3263493" cy="3493265"/>
            <a:chOff x="8599795" y="1476184"/>
            <a:chExt cx="3263493" cy="3493265"/>
          </a:xfrm>
        </p:grpSpPr>
        <p:sp>
          <p:nvSpPr>
            <p:cNvPr id="61" name="Freeform 4">
              <a:extLst>
                <a:ext uri="{FF2B5EF4-FFF2-40B4-BE49-F238E27FC236}">
                  <a16:creationId xmlns:a16="http://schemas.microsoft.com/office/drawing/2014/main" id="{0D3B5D74-E525-8E3C-7774-C84B0F5F3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1095" y="2315490"/>
              <a:ext cx="963333" cy="839306"/>
            </a:xfrm>
            <a:custGeom>
              <a:avLst/>
              <a:gdLst>
                <a:gd name="T0" fmla="*/ 0 w 4231"/>
                <a:gd name="T1" fmla="*/ 0 h 3825"/>
                <a:gd name="T2" fmla="*/ 0 w 4231"/>
                <a:gd name="T3" fmla="*/ 0 h 3825"/>
                <a:gd name="T4" fmla="*/ 0 w 4231"/>
                <a:gd name="T5" fmla="*/ 0 h 3825"/>
                <a:gd name="T6" fmla="*/ 0 w 4231"/>
                <a:gd name="T7" fmla="*/ 0 h 3825"/>
                <a:gd name="T8" fmla="*/ 0 w 4231"/>
                <a:gd name="T9" fmla="*/ 0 h 3825"/>
                <a:gd name="T10" fmla="*/ 0 w 4231"/>
                <a:gd name="T11" fmla="*/ 0 h 3825"/>
                <a:gd name="T12" fmla="*/ 0 w 4231"/>
                <a:gd name="T13" fmla="*/ 0 h 3825"/>
                <a:gd name="T14" fmla="*/ 0 w 4231"/>
                <a:gd name="T15" fmla="*/ 0 h 3825"/>
                <a:gd name="T16" fmla="*/ 0 w 4231"/>
                <a:gd name="T17" fmla="*/ 0 h 3825"/>
                <a:gd name="T18" fmla="*/ 0 w 4231"/>
                <a:gd name="T19" fmla="*/ 0 h 3825"/>
                <a:gd name="T20" fmla="*/ 0 w 4231"/>
                <a:gd name="T21" fmla="*/ 0 h 3825"/>
                <a:gd name="T22" fmla="*/ 0 w 4231"/>
                <a:gd name="T23" fmla="*/ 0 h 3825"/>
                <a:gd name="T24" fmla="*/ 0 w 4231"/>
                <a:gd name="T25" fmla="*/ 0 h 3825"/>
                <a:gd name="T26" fmla="*/ 0 w 4231"/>
                <a:gd name="T27" fmla="*/ 0 h 3825"/>
                <a:gd name="T28" fmla="*/ 0 w 4231"/>
                <a:gd name="T29" fmla="*/ 0 h 3825"/>
                <a:gd name="T30" fmla="*/ 0 w 4231"/>
                <a:gd name="T31" fmla="*/ 0 h 3825"/>
                <a:gd name="T32" fmla="*/ 0 w 4231"/>
                <a:gd name="T33" fmla="*/ 0 h 3825"/>
                <a:gd name="T34" fmla="*/ 0 w 4231"/>
                <a:gd name="T35" fmla="*/ 0 h 3825"/>
                <a:gd name="T36" fmla="*/ 0 w 4231"/>
                <a:gd name="T37" fmla="*/ 0 h 3825"/>
                <a:gd name="T38" fmla="*/ 0 w 4231"/>
                <a:gd name="T39" fmla="*/ 0 h 3825"/>
                <a:gd name="T40" fmla="*/ 0 w 4231"/>
                <a:gd name="T41" fmla="*/ 0 h 3825"/>
                <a:gd name="T42" fmla="*/ 0 w 4231"/>
                <a:gd name="T43" fmla="*/ 0 h 3825"/>
                <a:gd name="T44" fmla="*/ 0 w 4231"/>
                <a:gd name="T45" fmla="*/ 0 h 3825"/>
                <a:gd name="T46" fmla="*/ 0 w 4231"/>
                <a:gd name="T47" fmla="*/ 0 h 3825"/>
                <a:gd name="T48" fmla="*/ 0 w 4231"/>
                <a:gd name="T49" fmla="*/ 0 h 3825"/>
                <a:gd name="T50" fmla="*/ 0 w 4231"/>
                <a:gd name="T51" fmla="*/ 0 h 3825"/>
                <a:gd name="T52" fmla="*/ 0 w 4231"/>
                <a:gd name="T53" fmla="*/ 0 h 3825"/>
                <a:gd name="T54" fmla="*/ 0 w 4231"/>
                <a:gd name="T55" fmla="*/ 0 h 3825"/>
                <a:gd name="T56" fmla="*/ 0 w 4231"/>
                <a:gd name="T57" fmla="*/ 0 h 3825"/>
                <a:gd name="T58" fmla="*/ 0 w 4231"/>
                <a:gd name="T59" fmla="*/ 0 h 3825"/>
                <a:gd name="T60" fmla="*/ 0 w 4231"/>
                <a:gd name="T61" fmla="*/ 0 h 3825"/>
                <a:gd name="T62" fmla="*/ 0 w 4231"/>
                <a:gd name="T63" fmla="*/ 0 h 3825"/>
                <a:gd name="T64" fmla="*/ 0 w 4231"/>
                <a:gd name="T65" fmla="*/ 0 h 3825"/>
                <a:gd name="T66" fmla="*/ 0 w 4231"/>
                <a:gd name="T67" fmla="*/ 0 h 3825"/>
                <a:gd name="T68" fmla="*/ 0 w 4231"/>
                <a:gd name="T69" fmla="*/ 0 h 3825"/>
                <a:gd name="T70" fmla="*/ 0 w 4231"/>
                <a:gd name="T71" fmla="*/ 0 h 3825"/>
                <a:gd name="T72" fmla="*/ 0 w 4231"/>
                <a:gd name="T73" fmla="*/ 0 h 3825"/>
                <a:gd name="T74" fmla="*/ 0 w 4231"/>
                <a:gd name="T75" fmla="*/ 0 h 3825"/>
                <a:gd name="T76" fmla="*/ 0 w 4231"/>
                <a:gd name="T77" fmla="*/ 0 h 3825"/>
                <a:gd name="T78" fmla="*/ 0 w 4231"/>
                <a:gd name="T79" fmla="*/ 0 h 3825"/>
                <a:gd name="T80" fmla="*/ 0 w 4231"/>
                <a:gd name="T81" fmla="*/ 0 h 3825"/>
                <a:gd name="T82" fmla="*/ 0 w 4231"/>
                <a:gd name="T83" fmla="*/ 0 h 3825"/>
                <a:gd name="T84" fmla="*/ 0 w 4231"/>
                <a:gd name="T85" fmla="*/ 0 h 3825"/>
                <a:gd name="T86" fmla="*/ 0 w 4231"/>
                <a:gd name="T87" fmla="*/ 0 h 3825"/>
                <a:gd name="T88" fmla="*/ 0 w 4231"/>
                <a:gd name="T89" fmla="*/ 0 h 3825"/>
                <a:gd name="T90" fmla="*/ 0 w 4231"/>
                <a:gd name="T91" fmla="*/ 0 h 3825"/>
                <a:gd name="T92" fmla="*/ 0 w 4231"/>
                <a:gd name="T93" fmla="*/ 0 h 382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231" h="3825">
                  <a:moveTo>
                    <a:pt x="726" y="2859"/>
                  </a:moveTo>
                  <a:lnTo>
                    <a:pt x="646" y="2739"/>
                  </a:lnTo>
                  <a:lnTo>
                    <a:pt x="631" y="2649"/>
                  </a:lnTo>
                  <a:lnTo>
                    <a:pt x="545" y="2502"/>
                  </a:lnTo>
                  <a:lnTo>
                    <a:pt x="572" y="2430"/>
                  </a:lnTo>
                  <a:lnTo>
                    <a:pt x="500" y="2309"/>
                  </a:lnTo>
                  <a:lnTo>
                    <a:pt x="380" y="2319"/>
                  </a:lnTo>
                  <a:lnTo>
                    <a:pt x="256" y="2139"/>
                  </a:lnTo>
                  <a:lnTo>
                    <a:pt x="302" y="1994"/>
                  </a:lnTo>
                  <a:lnTo>
                    <a:pt x="336" y="1808"/>
                  </a:lnTo>
                  <a:lnTo>
                    <a:pt x="212" y="1800"/>
                  </a:lnTo>
                  <a:lnTo>
                    <a:pt x="45" y="1748"/>
                  </a:lnTo>
                  <a:lnTo>
                    <a:pt x="0" y="1662"/>
                  </a:lnTo>
                  <a:lnTo>
                    <a:pt x="18" y="1524"/>
                  </a:lnTo>
                  <a:lnTo>
                    <a:pt x="174" y="1380"/>
                  </a:lnTo>
                  <a:lnTo>
                    <a:pt x="323" y="1251"/>
                  </a:lnTo>
                  <a:lnTo>
                    <a:pt x="473" y="1032"/>
                  </a:lnTo>
                  <a:lnTo>
                    <a:pt x="542" y="1029"/>
                  </a:lnTo>
                  <a:lnTo>
                    <a:pt x="621" y="1064"/>
                  </a:lnTo>
                  <a:lnTo>
                    <a:pt x="617" y="1193"/>
                  </a:lnTo>
                  <a:lnTo>
                    <a:pt x="705" y="1229"/>
                  </a:lnTo>
                  <a:lnTo>
                    <a:pt x="915" y="1170"/>
                  </a:lnTo>
                  <a:lnTo>
                    <a:pt x="1163" y="1155"/>
                  </a:lnTo>
                  <a:lnTo>
                    <a:pt x="1250" y="999"/>
                  </a:lnTo>
                  <a:lnTo>
                    <a:pt x="1355" y="912"/>
                  </a:lnTo>
                  <a:lnTo>
                    <a:pt x="1416" y="763"/>
                  </a:lnTo>
                  <a:lnTo>
                    <a:pt x="1533" y="639"/>
                  </a:lnTo>
                  <a:lnTo>
                    <a:pt x="1659" y="624"/>
                  </a:lnTo>
                  <a:lnTo>
                    <a:pt x="1802" y="465"/>
                  </a:lnTo>
                  <a:lnTo>
                    <a:pt x="1904" y="300"/>
                  </a:lnTo>
                  <a:lnTo>
                    <a:pt x="2001" y="60"/>
                  </a:lnTo>
                  <a:lnTo>
                    <a:pt x="2211" y="0"/>
                  </a:lnTo>
                  <a:lnTo>
                    <a:pt x="2288" y="83"/>
                  </a:lnTo>
                  <a:lnTo>
                    <a:pt x="2523" y="114"/>
                  </a:lnTo>
                  <a:lnTo>
                    <a:pt x="2491" y="198"/>
                  </a:lnTo>
                  <a:lnTo>
                    <a:pt x="2550" y="285"/>
                  </a:lnTo>
                  <a:lnTo>
                    <a:pt x="2553" y="447"/>
                  </a:lnTo>
                  <a:lnTo>
                    <a:pt x="2658" y="458"/>
                  </a:lnTo>
                  <a:lnTo>
                    <a:pt x="2797" y="478"/>
                  </a:lnTo>
                  <a:lnTo>
                    <a:pt x="2931" y="453"/>
                  </a:lnTo>
                  <a:lnTo>
                    <a:pt x="2925" y="585"/>
                  </a:lnTo>
                  <a:lnTo>
                    <a:pt x="2986" y="661"/>
                  </a:lnTo>
                  <a:lnTo>
                    <a:pt x="2976" y="868"/>
                  </a:lnTo>
                  <a:lnTo>
                    <a:pt x="3124" y="976"/>
                  </a:lnTo>
                  <a:lnTo>
                    <a:pt x="3183" y="1110"/>
                  </a:lnTo>
                  <a:lnTo>
                    <a:pt x="3156" y="1255"/>
                  </a:lnTo>
                  <a:lnTo>
                    <a:pt x="3229" y="1276"/>
                  </a:lnTo>
                  <a:lnTo>
                    <a:pt x="3277" y="1139"/>
                  </a:lnTo>
                  <a:lnTo>
                    <a:pt x="3376" y="1113"/>
                  </a:lnTo>
                  <a:lnTo>
                    <a:pt x="3420" y="1200"/>
                  </a:lnTo>
                  <a:lnTo>
                    <a:pt x="3517" y="1158"/>
                  </a:lnTo>
                  <a:lnTo>
                    <a:pt x="3592" y="1059"/>
                  </a:lnTo>
                  <a:lnTo>
                    <a:pt x="3623" y="1198"/>
                  </a:lnTo>
                  <a:lnTo>
                    <a:pt x="3623" y="1358"/>
                  </a:lnTo>
                  <a:lnTo>
                    <a:pt x="3694" y="1305"/>
                  </a:lnTo>
                  <a:lnTo>
                    <a:pt x="3832" y="1320"/>
                  </a:lnTo>
                  <a:lnTo>
                    <a:pt x="3819" y="1429"/>
                  </a:lnTo>
                  <a:lnTo>
                    <a:pt x="3946" y="1594"/>
                  </a:lnTo>
                  <a:lnTo>
                    <a:pt x="3923" y="1733"/>
                  </a:lnTo>
                  <a:lnTo>
                    <a:pt x="3893" y="1828"/>
                  </a:lnTo>
                  <a:lnTo>
                    <a:pt x="3873" y="1888"/>
                  </a:lnTo>
                  <a:lnTo>
                    <a:pt x="4043" y="1813"/>
                  </a:lnTo>
                  <a:lnTo>
                    <a:pt x="4143" y="1828"/>
                  </a:lnTo>
                  <a:lnTo>
                    <a:pt x="4218" y="1783"/>
                  </a:lnTo>
                  <a:lnTo>
                    <a:pt x="4231" y="1856"/>
                  </a:lnTo>
                  <a:lnTo>
                    <a:pt x="4174" y="1956"/>
                  </a:lnTo>
                  <a:lnTo>
                    <a:pt x="4051" y="1944"/>
                  </a:lnTo>
                  <a:lnTo>
                    <a:pt x="3939" y="2078"/>
                  </a:lnTo>
                  <a:lnTo>
                    <a:pt x="3789" y="2084"/>
                  </a:lnTo>
                  <a:lnTo>
                    <a:pt x="3623" y="2214"/>
                  </a:lnTo>
                  <a:lnTo>
                    <a:pt x="3548" y="2319"/>
                  </a:lnTo>
                  <a:lnTo>
                    <a:pt x="3408" y="2379"/>
                  </a:lnTo>
                  <a:lnTo>
                    <a:pt x="3408" y="2519"/>
                  </a:lnTo>
                  <a:lnTo>
                    <a:pt x="3498" y="2664"/>
                  </a:lnTo>
                  <a:lnTo>
                    <a:pt x="3653" y="2679"/>
                  </a:lnTo>
                  <a:lnTo>
                    <a:pt x="3813" y="2609"/>
                  </a:lnTo>
                  <a:lnTo>
                    <a:pt x="3833" y="2774"/>
                  </a:lnTo>
                  <a:lnTo>
                    <a:pt x="3603" y="2804"/>
                  </a:lnTo>
                  <a:lnTo>
                    <a:pt x="3533" y="2859"/>
                  </a:lnTo>
                  <a:lnTo>
                    <a:pt x="3574" y="2907"/>
                  </a:lnTo>
                  <a:lnTo>
                    <a:pt x="3531" y="2943"/>
                  </a:lnTo>
                  <a:lnTo>
                    <a:pt x="3638" y="2999"/>
                  </a:lnTo>
                  <a:lnTo>
                    <a:pt x="3678" y="3105"/>
                  </a:lnTo>
                  <a:lnTo>
                    <a:pt x="3608" y="3119"/>
                  </a:lnTo>
                  <a:lnTo>
                    <a:pt x="3528" y="3104"/>
                  </a:lnTo>
                  <a:lnTo>
                    <a:pt x="3548" y="3219"/>
                  </a:lnTo>
                  <a:lnTo>
                    <a:pt x="3615" y="3282"/>
                  </a:lnTo>
                  <a:lnTo>
                    <a:pt x="3559" y="3328"/>
                  </a:lnTo>
                  <a:lnTo>
                    <a:pt x="3495" y="3298"/>
                  </a:lnTo>
                  <a:lnTo>
                    <a:pt x="3451" y="3220"/>
                  </a:lnTo>
                  <a:lnTo>
                    <a:pt x="3378" y="3269"/>
                  </a:lnTo>
                  <a:lnTo>
                    <a:pt x="3218" y="3219"/>
                  </a:lnTo>
                  <a:lnTo>
                    <a:pt x="3128" y="3299"/>
                  </a:lnTo>
                  <a:lnTo>
                    <a:pt x="3093" y="3414"/>
                  </a:lnTo>
                  <a:lnTo>
                    <a:pt x="2963" y="3494"/>
                  </a:lnTo>
                  <a:lnTo>
                    <a:pt x="2853" y="3414"/>
                  </a:lnTo>
                  <a:lnTo>
                    <a:pt x="2888" y="3354"/>
                  </a:lnTo>
                  <a:lnTo>
                    <a:pt x="3003" y="3333"/>
                  </a:lnTo>
                  <a:lnTo>
                    <a:pt x="3000" y="3240"/>
                  </a:lnTo>
                  <a:lnTo>
                    <a:pt x="2978" y="3149"/>
                  </a:lnTo>
                  <a:lnTo>
                    <a:pt x="3079" y="3120"/>
                  </a:lnTo>
                  <a:lnTo>
                    <a:pt x="3054" y="3016"/>
                  </a:lnTo>
                  <a:lnTo>
                    <a:pt x="2978" y="2954"/>
                  </a:lnTo>
                  <a:lnTo>
                    <a:pt x="2858" y="2994"/>
                  </a:lnTo>
                  <a:lnTo>
                    <a:pt x="2753" y="2954"/>
                  </a:lnTo>
                  <a:lnTo>
                    <a:pt x="2823" y="2829"/>
                  </a:lnTo>
                  <a:lnTo>
                    <a:pt x="2723" y="2814"/>
                  </a:lnTo>
                  <a:lnTo>
                    <a:pt x="2673" y="2894"/>
                  </a:lnTo>
                  <a:lnTo>
                    <a:pt x="2568" y="2859"/>
                  </a:lnTo>
                  <a:lnTo>
                    <a:pt x="2543" y="2994"/>
                  </a:lnTo>
                  <a:lnTo>
                    <a:pt x="2527" y="3072"/>
                  </a:lnTo>
                  <a:lnTo>
                    <a:pt x="2568" y="3128"/>
                  </a:lnTo>
                  <a:lnTo>
                    <a:pt x="2508" y="3189"/>
                  </a:lnTo>
                  <a:lnTo>
                    <a:pt x="2583" y="3224"/>
                  </a:lnTo>
                  <a:lnTo>
                    <a:pt x="2628" y="3329"/>
                  </a:lnTo>
                  <a:lnTo>
                    <a:pt x="2573" y="3419"/>
                  </a:lnTo>
                  <a:lnTo>
                    <a:pt x="2595" y="3540"/>
                  </a:lnTo>
                  <a:lnTo>
                    <a:pt x="2407" y="3644"/>
                  </a:lnTo>
                  <a:lnTo>
                    <a:pt x="2378" y="3714"/>
                  </a:lnTo>
                  <a:lnTo>
                    <a:pt x="2496" y="3779"/>
                  </a:lnTo>
                  <a:lnTo>
                    <a:pt x="2389" y="3825"/>
                  </a:lnTo>
                  <a:lnTo>
                    <a:pt x="2274" y="3825"/>
                  </a:lnTo>
                  <a:lnTo>
                    <a:pt x="2105" y="3689"/>
                  </a:lnTo>
                  <a:lnTo>
                    <a:pt x="1926" y="3599"/>
                  </a:lnTo>
                  <a:lnTo>
                    <a:pt x="1926" y="3524"/>
                  </a:lnTo>
                  <a:lnTo>
                    <a:pt x="1829" y="3477"/>
                  </a:lnTo>
                  <a:lnTo>
                    <a:pt x="1791" y="3419"/>
                  </a:lnTo>
                  <a:lnTo>
                    <a:pt x="1862" y="3327"/>
                  </a:lnTo>
                  <a:lnTo>
                    <a:pt x="1808" y="3263"/>
                  </a:lnTo>
                  <a:lnTo>
                    <a:pt x="1731" y="3267"/>
                  </a:lnTo>
                  <a:lnTo>
                    <a:pt x="1688" y="3164"/>
                  </a:lnTo>
                  <a:lnTo>
                    <a:pt x="1756" y="3099"/>
                  </a:lnTo>
                  <a:lnTo>
                    <a:pt x="1641" y="3039"/>
                  </a:lnTo>
                  <a:lnTo>
                    <a:pt x="1539" y="3068"/>
                  </a:lnTo>
                  <a:lnTo>
                    <a:pt x="1386" y="2994"/>
                  </a:lnTo>
                  <a:lnTo>
                    <a:pt x="1277" y="2967"/>
                  </a:lnTo>
                  <a:lnTo>
                    <a:pt x="1206" y="2877"/>
                  </a:lnTo>
                  <a:lnTo>
                    <a:pt x="1112" y="2918"/>
                  </a:lnTo>
                  <a:lnTo>
                    <a:pt x="972" y="2892"/>
                  </a:lnTo>
                  <a:lnTo>
                    <a:pt x="822" y="2894"/>
                  </a:lnTo>
                  <a:lnTo>
                    <a:pt x="726" y="2859"/>
                  </a:lnTo>
                  <a:close/>
                </a:path>
              </a:pathLst>
            </a:custGeom>
            <a:noFill/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10A0E184-1121-67E7-7B77-8E0DE5017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9795" y="2943048"/>
              <a:ext cx="711683" cy="551857"/>
            </a:xfrm>
            <a:custGeom>
              <a:avLst/>
              <a:gdLst>
                <a:gd name="T0" fmla="*/ 0 w 3126"/>
                <a:gd name="T1" fmla="*/ 0 h 2517"/>
                <a:gd name="T2" fmla="*/ 0 w 3126"/>
                <a:gd name="T3" fmla="*/ 0 h 2517"/>
                <a:gd name="T4" fmla="*/ 0 w 3126"/>
                <a:gd name="T5" fmla="*/ 0 h 2517"/>
                <a:gd name="T6" fmla="*/ 0 w 3126"/>
                <a:gd name="T7" fmla="*/ 0 h 2517"/>
                <a:gd name="T8" fmla="*/ 0 w 3126"/>
                <a:gd name="T9" fmla="*/ 0 h 2517"/>
                <a:gd name="T10" fmla="*/ 0 w 3126"/>
                <a:gd name="T11" fmla="*/ 0 h 2517"/>
                <a:gd name="T12" fmla="*/ 0 w 3126"/>
                <a:gd name="T13" fmla="*/ 0 h 2517"/>
                <a:gd name="T14" fmla="*/ 0 w 3126"/>
                <a:gd name="T15" fmla="*/ 0 h 2517"/>
                <a:gd name="T16" fmla="*/ 0 w 3126"/>
                <a:gd name="T17" fmla="*/ 0 h 2517"/>
                <a:gd name="T18" fmla="*/ 0 w 3126"/>
                <a:gd name="T19" fmla="*/ 0 h 2517"/>
                <a:gd name="T20" fmla="*/ 0 w 3126"/>
                <a:gd name="T21" fmla="*/ 0 h 2517"/>
                <a:gd name="T22" fmla="*/ 0 w 3126"/>
                <a:gd name="T23" fmla="*/ 0 h 2517"/>
                <a:gd name="T24" fmla="*/ 0 w 3126"/>
                <a:gd name="T25" fmla="*/ 0 h 2517"/>
                <a:gd name="T26" fmla="*/ 0 w 3126"/>
                <a:gd name="T27" fmla="*/ 0 h 2517"/>
                <a:gd name="T28" fmla="*/ 0 w 3126"/>
                <a:gd name="T29" fmla="*/ 0 h 2517"/>
                <a:gd name="T30" fmla="*/ 0 w 3126"/>
                <a:gd name="T31" fmla="*/ 0 h 2517"/>
                <a:gd name="T32" fmla="*/ 0 w 3126"/>
                <a:gd name="T33" fmla="*/ 0 h 2517"/>
                <a:gd name="T34" fmla="*/ 0 w 3126"/>
                <a:gd name="T35" fmla="*/ 0 h 2517"/>
                <a:gd name="T36" fmla="*/ 0 w 3126"/>
                <a:gd name="T37" fmla="*/ 0 h 2517"/>
                <a:gd name="T38" fmla="*/ 0 w 3126"/>
                <a:gd name="T39" fmla="*/ 0 h 2517"/>
                <a:gd name="T40" fmla="*/ 0 w 3126"/>
                <a:gd name="T41" fmla="*/ 0 h 2517"/>
                <a:gd name="T42" fmla="*/ 0 w 3126"/>
                <a:gd name="T43" fmla="*/ 0 h 2517"/>
                <a:gd name="T44" fmla="*/ 0 w 3126"/>
                <a:gd name="T45" fmla="*/ 0 h 2517"/>
                <a:gd name="T46" fmla="*/ 0 w 3126"/>
                <a:gd name="T47" fmla="*/ 0 h 2517"/>
                <a:gd name="T48" fmla="*/ 0 w 3126"/>
                <a:gd name="T49" fmla="*/ 0 h 2517"/>
                <a:gd name="T50" fmla="*/ 0 w 3126"/>
                <a:gd name="T51" fmla="*/ 0 h 2517"/>
                <a:gd name="T52" fmla="*/ 0 w 3126"/>
                <a:gd name="T53" fmla="*/ 0 h 2517"/>
                <a:gd name="T54" fmla="*/ 0 w 3126"/>
                <a:gd name="T55" fmla="*/ 0 h 2517"/>
                <a:gd name="T56" fmla="*/ 0 w 3126"/>
                <a:gd name="T57" fmla="*/ 0 h 2517"/>
                <a:gd name="T58" fmla="*/ 0 w 3126"/>
                <a:gd name="T59" fmla="*/ 0 h 2517"/>
                <a:gd name="T60" fmla="*/ 0 w 3126"/>
                <a:gd name="T61" fmla="*/ 0 h 2517"/>
                <a:gd name="T62" fmla="*/ 0 w 3126"/>
                <a:gd name="T63" fmla="*/ 0 h 2517"/>
                <a:gd name="T64" fmla="*/ 0 w 3126"/>
                <a:gd name="T65" fmla="*/ 0 h 2517"/>
                <a:gd name="T66" fmla="*/ 0 w 3126"/>
                <a:gd name="T67" fmla="*/ 0 h 2517"/>
                <a:gd name="T68" fmla="*/ 0 w 3126"/>
                <a:gd name="T69" fmla="*/ 0 h 2517"/>
                <a:gd name="T70" fmla="*/ 0 w 3126"/>
                <a:gd name="T71" fmla="*/ 0 h 2517"/>
                <a:gd name="T72" fmla="*/ 0 w 3126"/>
                <a:gd name="T73" fmla="*/ 0 h 2517"/>
                <a:gd name="T74" fmla="*/ 0 w 3126"/>
                <a:gd name="T75" fmla="*/ 0 h 2517"/>
                <a:gd name="T76" fmla="*/ 0 w 3126"/>
                <a:gd name="T77" fmla="*/ 0 h 2517"/>
                <a:gd name="T78" fmla="*/ 0 w 3126"/>
                <a:gd name="T79" fmla="*/ 0 h 2517"/>
                <a:gd name="T80" fmla="*/ 0 w 3126"/>
                <a:gd name="T81" fmla="*/ 0 h 2517"/>
                <a:gd name="T82" fmla="*/ 0 w 3126"/>
                <a:gd name="T83" fmla="*/ 0 h 2517"/>
                <a:gd name="T84" fmla="*/ 0 w 3126"/>
                <a:gd name="T85" fmla="*/ 0 h 2517"/>
                <a:gd name="T86" fmla="*/ 0 w 3126"/>
                <a:gd name="T87" fmla="*/ 0 h 2517"/>
                <a:gd name="T88" fmla="*/ 0 w 3126"/>
                <a:gd name="T89" fmla="*/ 0 h 2517"/>
                <a:gd name="T90" fmla="*/ 0 w 3126"/>
                <a:gd name="T91" fmla="*/ 0 h 2517"/>
                <a:gd name="T92" fmla="*/ 0 w 3126"/>
                <a:gd name="T93" fmla="*/ 0 h 2517"/>
                <a:gd name="T94" fmla="*/ 0 w 3126"/>
                <a:gd name="T95" fmla="*/ 0 h 2517"/>
                <a:gd name="T96" fmla="*/ 0 w 3126"/>
                <a:gd name="T97" fmla="*/ 0 h 2517"/>
                <a:gd name="T98" fmla="*/ 0 w 3126"/>
                <a:gd name="T99" fmla="*/ 0 h 2517"/>
                <a:gd name="T100" fmla="*/ 0 w 3126"/>
                <a:gd name="T101" fmla="*/ 0 h 2517"/>
                <a:gd name="T102" fmla="*/ 0 w 3126"/>
                <a:gd name="T103" fmla="*/ 0 h 2517"/>
                <a:gd name="T104" fmla="*/ 0 w 3126"/>
                <a:gd name="T105" fmla="*/ 0 h 25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126" h="2517">
                  <a:moveTo>
                    <a:pt x="195" y="563"/>
                  </a:moveTo>
                  <a:lnTo>
                    <a:pt x="215" y="682"/>
                  </a:lnTo>
                  <a:lnTo>
                    <a:pt x="405" y="877"/>
                  </a:lnTo>
                  <a:lnTo>
                    <a:pt x="570" y="977"/>
                  </a:lnTo>
                  <a:lnTo>
                    <a:pt x="735" y="997"/>
                  </a:lnTo>
                  <a:lnTo>
                    <a:pt x="869" y="937"/>
                  </a:lnTo>
                  <a:lnTo>
                    <a:pt x="1024" y="892"/>
                  </a:lnTo>
                  <a:lnTo>
                    <a:pt x="1099" y="797"/>
                  </a:lnTo>
                  <a:lnTo>
                    <a:pt x="1219" y="802"/>
                  </a:lnTo>
                  <a:lnTo>
                    <a:pt x="1236" y="850"/>
                  </a:lnTo>
                  <a:lnTo>
                    <a:pt x="1189" y="982"/>
                  </a:lnTo>
                  <a:lnTo>
                    <a:pt x="1084" y="1012"/>
                  </a:lnTo>
                  <a:lnTo>
                    <a:pt x="964" y="1157"/>
                  </a:lnTo>
                  <a:lnTo>
                    <a:pt x="889" y="1117"/>
                  </a:lnTo>
                  <a:lnTo>
                    <a:pt x="810" y="1202"/>
                  </a:lnTo>
                  <a:lnTo>
                    <a:pt x="725" y="1177"/>
                  </a:lnTo>
                  <a:lnTo>
                    <a:pt x="680" y="1267"/>
                  </a:lnTo>
                  <a:lnTo>
                    <a:pt x="495" y="1308"/>
                  </a:lnTo>
                  <a:lnTo>
                    <a:pt x="530" y="1187"/>
                  </a:lnTo>
                  <a:lnTo>
                    <a:pt x="435" y="1192"/>
                  </a:lnTo>
                  <a:lnTo>
                    <a:pt x="390" y="1262"/>
                  </a:lnTo>
                  <a:lnTo>
                    <a:pt x="500" y="1448"/>
                  </a:lnTo>
                  <a:lnTo>
                    <a:pt x="630" y="1538"/>
                  </a:lnTo>
                  <a:lnTo>
                    <a:pt x="795" y="1763"/>
                  </a:lnTo>
                  <a:lnTo>
                    <a:pt x="1034" y="2047"/>
                  </a:lnTo>
                  <a:lnTo>
                    <a:pt x="1184" y="2132"/>
                  </a:lnTo>
                  <a:lnTo>
                    <a:pt x="1326" y="2137"/>
                  </a:lnTo>
                  <a:lnTo>
                    <a:pt x="1377" y="2157"/>
                  </a:lnTo>
                  <a:lnTo>
                    <a:pt x="1404" y="2158"/>
                  </a:lnTo>
                  <a:lnTo>
                    <a:pt x="1431" y="2160"/>
                  </a:lnTo>
                  <a:lnTo>
                    <a:pt x="1481" y="2125"/>
                  </a:lnTo>
                  <a:lnTo>
                    <a:pt x="1550" y="2107"/>
                  </a:lnTo>
                  <a:lnTo>
                    <a:pt x="1640" y="2042"/>
                  </a:lnTo>
                  <a:lnTo>
                    <a:pt x="1805" y="2027"/>
                  </a:lnTo>
                  <a:lnTo>
                    <a:pt x="1955" y="1893"/>
                  </a:lnTo>
                  <a:lnTo>
                    <a:pt x="2082" y="1789"/>
                  </a:lnTo>
                  <a:lnTo>
                    <a:pt x="2106" y="1663"/>
                  </a:lnTo>
                  <a:lnTo>
                    <a:pt x="2082" y="1537"/>
                  </a:lnTo>
                  <a:lnTo>
                    <a:pt x="2088" y="1435"/>
                  </a:lnTo>
                  <a:lnTo>
                    <a:pt x="2130" y="1393"/>
                  </a:lnTo>
                  <a:lnTo>
                    <a:pt x="2208" y="1333"/>
                  </a:lnTo>
                  <a:lnTo>
                    <a:pt x="2345" y="1358"/>
                  </a:lnTo>
                  <a:lnTo>
                    <a:pt x="2360" y="1448"/>
                  </a:lnTo>
                  <a:lnTo>
                    <a:pt x="2205" y="1458"/>
                  </a:lnTo>
                  <a:lnTo>
                    <a:pt x="2195" y="1563"/>
                  </a:lnTo>
                  <a:lnTo>
                    <a:pt x="2315" y="1563"/>
                  </a:lnTo>
                  <a:lnTo>
                    <a:pt x="2220" y="1683"/>
                  </a:lnTo>
                  <a:lnTo>
                    <a:pt x="2345" y="1698"/>
                  </a:lnTo>
                  <a:lnTo>
                    <a:pt x="2235" y="1928"/>
                  </a:lnTo>
                  <a:lnTo>
                    <a:pt x="2325" y="2042"/>
                  </a:lnTo>
                  <a:lnTo>
                    <a:pt x="2361" y="2121"/>
                  </a:lnTo>
                  <a:lnTo>
                    <a:pt x="2343" y="2215"/>
                  </a:lnTo>
                  <a:lnTo>
                    <a:pt x="2340" y="2319"/>
                  </a:lnTo>
                  <a:lnTo>
                    <a:pt x="2348" y="2314"/>
                  </a:lnTo>
                  <a:lnTo>
                    <a:pt x="2366" y="2317"/>
                  </a:lnTo>
                  <a:lnTo>
                    <a:pt x="2364" y="2326"/>
                  </a:lnTo>
                  <a:lnTo>
                    <a:pt x="2352" y="2331"/>
                  </a:lnTo>
                  <a:lnTo>
                    <a:pt x="2351" y="2340"/>
                  </a:lnTo>
                  <a:lnTo>
                    <a:pt x="2364" y="2337"/>
                  </a:lnTo>
                  <a:lnTo>
                    <a:pt x="2373" y="2346"/>
                  </a:lnTo>
                  <a:lnTo>
                    <a:pt x="2366" y="2350"/>
                  </a:lnTo>
                  <a:lnTo>
                    <a:pt x="2364" y="2358"/>
                  </a:lnTo>
                  <a:lnTo>
                    <a:pt x="2367" y="2365"/>
                  </a:lnTo>
                  <a:lnTo>
                    <a:pt x="2360" y="2367"/>
                  </a:lnTo>
                  <a:lnTo>
                    <a:pt x="2342" y="2368"/>
                  </a:lnTo>
                  <a:lnTo>
                    <a:pt x="2325" y="2371"/>
                  </a:lnTo>
                  <a:lnTo>
                    <a:pt x="2250" y="2437"/>
                  </a:lnTo>
                  <a:lnTo>
                    <a:pt x="2321" y="2457"/>
                  </a:lnTo>
                  <a:lnTo>
                    <a:pt x="2313" y="2443"/>
                  </a:lnTo>
                  <a:lnTo>
                    <a:pt x="2325" y="2431"/>
                  </a:lnTo>
                  <a:lnTo>
                    <a:pt x="2346" y="2443"/>
                  </a:lnTo>
                  <a:lnTo>
                    <a:pt x="2345" y="2430"/>
                  </a:lnTo>
                  <a:lnTo>
                    <a:pt x="2382" y="2431"/>
                  </a:lnTo>
                  <a:lnTo>
                    <a:pt x="2391" y="2409"/>
                  </a:lnTo>
                  <a:lnTo>
                    <a:pt x="2408" y="2413"/>
                  </a:lnTo>
                  <a:lnTo>
                    <a:pt x="2412" y="2397"/>
                  </a:lnTo>
                  <a:lnTo>
                    <a:pt x="2418" y="2392"/>
                  </a:lnTo>
                  <a:lnTo>
                    <a:pt x="2421" y="2406"/>
                  </a:lnTo>
                  <a:lnTo>
                    <a:pt x="2420" y="2419"/>
                  </a:lnTo>
                  <a:lnTo>
                    <a:pt x="2424" y="2422"/>
                  </a:lnTo>
                  <a:lnTo>
                    <a:pt x="2439" y="2421"/>
                  </a:lnTo>
                  <a:lnTo>
                    <a:pt x="2459" y="2422"/>
                  </a:lnTo>
                  <a:lnTo>
                    <a:pt x="2457" y="2430"/>
                  </a:lnTo>
                  <a:lnTo>
                    <a:pt x="2444" y="2433"/>
                  </a:lnTo>
                  <a:lnTo>
                    <a:pt x="2424" y="2451"/>
                  </a:lnTo>
                  <a:lnTo>
                    <a:pt x="2418" y="2458"/>
                  </a:lnTo>
                  <a:lnTo>
                    <a:pt x="2408" y="2467"/>
                  </a:lnTo>
                  <a:lnTo>
                    <a:pt x="2394" y="2469"/>
                  </a:lnTo>
                  <a:lnTo>
                    <a:pt x="2388" y="2476"/>
                  </a:lnTo>
                  <a:lnTo>
                    <a:pt x="2388" y="2491"/>
                  </a:lnTo>
                  <a:lnTo>
                    <a:pt x="2394" y="2506"/>
                  </a:lnTo>
                  <a:lnTo>
                    <a:pt x="2402" y="2503"/>
                  </a:lnTo>
                  <a:lnTo>
                    <a:pt x="2409" y="2517"/>
                  </a:lnTo>
                  <a:lnTo>
                    <a:pt x="2415" y="2508"/>
                  </a:lnTo>
                  <a:lnTo>
                    <a:pt x="2426" y="2514"/>
                  </a:lnTo>
                  <a:lnTo>
                    <a:pt x="2445" y="2506"/>
                  </a:lnTo>
                  <a:lnTo>
                    <a:pt x="2444" y="2497"/>
                  </a:lnTo>
                  <a:lnTo>
                    <a:pt x="2456" y="2491"/>
                  </a:lnTo>
                  <a:lnTo>
                    <a:pt x="2499" y="2499"/>
                  </a:lnTo>
                  <a:lnTo>
                    <a:pt x="2534" y="2502"/>
                  </a:lnTo>
                  <a:lnTo>
                    <a:pt x="2614" y="2357"/>
                  </a:lnTo>
                  <a:lnTo>
                    <a:pt x="2594" y="2212"/>
                  </a:lnTo>
                  <a:lnTo>
                    <a:pt x="2744" y="2312"/>
                  </a:lnTo>
                  <a:lnTo>
                    <a:pt x="2869" y="2207"/>
                  </a:lnTo>
                  <a:lnTo>
                    <a:pt x="2849" y="2107"/>
                  </a:lnTo>
                  <a:lnTo>
                    <a:pt x="2729" y="2017"/>
                  </a:lnTo>
                  <a:lnTo>
                    <a:pt x="2882" y="1898"/>
                  </a:lnTo>
                  <a:lnTo>
                    <a:pt x="3033" y="1823"/>
                  </a:lnTo>
                  <a:lnTo>
                    <a:pt x="2897" y="1790"/>
                  </a:lnTo>
                  <a:lnTo>
                    <a:pt x="2826" y="1775"/>
                  </a:lnTo>
                  <a:lnTo>
                    <a:pt x="2822" y="1655"/>
                  </a:lnTo>
                  <a:lnTo>
                    <a:pt x="2939" y="1577"/>
                  </a:lnTo>
                  <a:lnTo>
                    <a:pt x="2928" y="1489"/>
                  </a:lnTo>
                  <a:lnTo>
                    <a:pt x="2892" y="1417"/>
                  </a:lnTo>
                  <a:lnTo>
                    <a:pt x="2916" y="1369"/>
                  </a:lnTo>
                  <a:lnTo>
                    <a:pt x="2988" y="1381"/>
                  </a:lnTo>
                  <a:lnTo>
                    <a:pt x="3018" y="1333"/>
                  </a:lnTo>
                  <a:lnTo>
                    <a:pt x="2934" y="1309"/>
                  </a:lnTo>
                  <a:lnTo>
                    <a:pt x="2898" y="1267"/>
                  </a:lnTo>
                  <a:lnTo>
                    <a:pt x="3096" y="1165"/>
                  </a:lnTo>
                  <a:lnTo>
                    <a:pt x="3126" y="1081"/>
                  </a:lnTo>
                  <a:lnTo>
                    <a:pt x="3048" y="1033"/>
                  </a:lnTo>
                  <a:lnTo>
                    <a:pt x="3109" y="967"/>
                  </a:lnTo>
                  <a:lnTo>
                    <a:pt x="3036" y="904"/>
                  </a:lnTo>
                  <a:lnTo>
                    <a:pt x="2942" y="828"/>
                  </a:lnTo>
                  <a:lnTo>
                    <a:pt x="2764" y="742"/>
                  </a:lnTo>
                  <a:lnTo>
                    <a:pt x="2764" y="667"/>
                  </a:lnTo>
                  <a:lnTo>
                    <a:pt x="2670" y="619"/>
                  </a:lnTo>
                  <a:lnTo>
                    <a:pt x="2631" y="561"/>
                  </a:lnTo>
                  <a:lnTo>
                    <a:pt x="2700" y="469"/>
                  </a:lnTo>
                  <a:lnTo>
                    <a:pt x="2646" y="406"/>
                  </a:lnTo>
                  <a:lnTo>
                    <a:pt x="2571" y="408"/>
                  </a:lnTo>
                  <a:lnTo>
                    <a:pt x="2528" y="306"/>
                  </a:lnTo>
                  <a:lnTo>
                    <a:pt x="2595" y="241"/>
                  </a:lnTo>
                  <a:lnTo>
                    <a:pt x="2480" y="181"/>
                  </a:lnTo>
                  <a:lnTo>
                    <a:pt x="2378" y="208"/>
                  </a:lnTo>
                  <a:lnTo>
                    <a:pt x="2231" y="139"/>
                  </a:lnTo>
                  <a:lnTo>
                    <a:pt x="2115" y="108"/>
                  </a:lnTo>
                  <a:lnTo>
                    <a:pt x="2046" y="21"/>
                  </a:lnTo>
                  <a:lnTo>
                    <a:pt x="1949" y="58"/>
                  </a:lnTo>
                  <a:lnTo>
                    <a:pt x="1814" y="34"/>
                  </a:lnTo>
                  <a:lnTo>
                    <a:pt x="1662" y="36"/>
                  </a:lnTo>
                  <a:lnTo>
                    <a:pt x="1566" y="0"/>
                  </a:lnTo>
                  <a:lnTo>
                    <a:pt x="1569" y="112"/>
                  </a:lnTo>
                  <a:lnTo>
                    <a:pt x="1644" y="106"/>
                  </a:lnTo>
                  <a:lnTo>
                    <a:pt x="1638" y="145"/>
                  </a:lnTo>
                  <a:lnTo>
                    <a:pt x="1536" y="171"/>
                  </a:lnTo>
                  <a:lnTo>
                    <a:pt x="1443" y="202"/>
                  </a:lnTo>
                  <a:lnTo>
                    <a:pt x="1356" y="205"/>
                  </a:lnTo>
                  <a:lnTo>
                    <a:pt x="1350" y="103"/>
                  </a:lnTo>
                  <a:lnTo>
                    <a:pt x="1248" y="106"/>
                  </a:lnTo>
                  <a:lnTo>
                    <a:pt x="1111" y="174"/>
                  </a:lnTo>
                  <a:lnTo>
                    <a:pt x="1014" y="226"/>
                  </a:lnTo>
                  <a:lnTo>
                    <a:pt x="894" y="214"/>
                  </a:lnTo>
                  <a:lnTo>
                    <a:pt x="810" y="121"/>
                  </a:lnTo>
                  <a:lnTo>
                    <a:pt x="710" y="169"/>
                  </a:lnTo>
                  <a:lnTo>
                    <a:pt x="537" y="124"/>
                  </a:lnTo>
                  <a:lnTo>
                    <a:pt x="425" y="139"/>
                  </a:lnTo>
                  <a:lnTo>
                    <a:pt x="380" y="261"/>
                  </a:lnTo>
                  <a:lnTo>
                    <a:pt x="303" y="277"/>
                  </a:lnTo>
                  <a:lnTo>
                    <a:pt x="258" y="283"/>
                  </a:lnTo>
                  <a:lnTo>
                    <a:pt x="185" y="294"/>
                  </a:lnTo>
                  <a:lnTo>
                    <a:pt x="123" y="274"/>
                  </a:lnTo>
                  <a:lnTo>
                    <a:pt x="74" y="324"/>
                  </a:lnTo>
                  <a:lnTo>
                    <a:pt x="0" y="403"/>
                  </a:lnTo>
                  <a:lnTo>
                    <a:pt x="105" y="453"/>
                  </a:lnTo>
                  <a:lnTo>
                    <a:pt x="180" y="409"/>
                  </a:lnTo>
                  <a:lnTo>
                    <a:pt x="335" y="355"/>
                  </a:lnTo>
                  <a:lnTo>
                    <a:pt x="324" y="394"/>
                  </a:lnTo>
                  <a:lnTo>
                    <a:pt x="186" y="493"/>
                  </a:lnTo>
                  <a:lnTo>
                    <a:pt x="195" y="563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F2109E84-B162-288A-3BDF-11E91D05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237" y="3285353"/>
              <a:ext cx="958779" cy="757020"/>
            </a:xfrm>
            <a:custGeom>
              <a:avLst/>
              <a:gdLst>
                <a:gd name="T0" fmla="*/ 0 w 4209"/>
                <a:gd name="T1" fmla="*/ 0 h 3450"/>
                <a:gd name="T2" fmla="*/ 0 w 4209"/>
                <a:gd name="T3" fmla="*/ 0 h 3450"/>
                <a:gd name="T4" fmla="*/ 0 w 4209"/>
                <a:gd name="T5" fmla="*/ 0 h 3450"/>
                <a:gd name="T6" fmla="*/ 0 w 4209"/>
                <a:gd name="T7" fmla="*/ 0 h 3450"/>
                <a:gd name="T8" fmla="*/ 0 w 4209"/>
                <a:gd name="T9" fmla="*/ 0 h 3450"/>
                <a:gd name="T10" fmla="*/ 0 w 4209"/>
                <a:gd name="T11" fmla="*/ 0 h 3450"/>
                <a:gd name="T12" fmla="*/ 0 w 4209"/>
                <a:gd name="T13" fmla="*/ 0 h 3450"/>
                <a:gd name="T14" fmla="*/ 0 w 4209"/>
                <a:gd name="T15" fmla="*/ 0 h 3450"/>
                <a:gd name="T16" fmla="*/ 0 w 4209"/>
                <a:gd name="T17" fmla="*/ 0 h 3450"/>
                <a:gd name="T18" fmla="*/ 0 w 4209"/>
                <a:gd name="T19" fmla="*/ 0 h 3450"/>
                <a:gd name="T20" fmla="*/ 0 w 4209"/>
                <a:gd name="T21" fmla="*/ 0 h 3450"/>
                <a:gd name="T22" fmla="*/ 0 w 4209"/>
                <a:gd name="T23" fmla="*/ 0 h 3450"/>
                <a:gd name="T24" fmla="*/ 0 w 4209"/>
                <a:gd name="T25" fmla="*/ 0 h 3450"/>
                <a:gd name="T26" fmla="*/ 0 w 4209"/>
                <a:gd name="T27" fmla="*/ 0 h 3450"/>
                <a:gd name="T28" fmla="*/ 0 w 4209"/>
                <a:gd name="T29" fmla="*/ 0 h 3450"/>
                <a:gd name="T30" fmla="*/ 0 w 4209"/>
                <a:gd name="T31" fmla="*/ 0 h 3450"/>
                <a:gd name="T32" fmla="*/ 0 w 4209"/>
                <a:gd name="T33" fmla="*/ 0 h 3450"/>
                <a:gd name="T34" fmla="*/ 0 w 4209"/>
                <a:gd name="T35" fmla="*/ 0 h 3450"/>
                <a:gd name="T36" fmla="*/ 0 w 4209"/>
                <a:gd name="T37" fmla="*/ 0 h 3450"/>
                <a:gd name="T38" fmla="*/ 0 w 4209"/>
                <a:gd name="T39" fmla="*/ 0 h 3450"/>
                <a:gd name="T40" fmla="*/ 0 w 4209"/>
                <a:gd name="T41" fmla="*/ 0 h 3450"/>
                <a:gd name="T42" fmla="*/ 0 w 4209"/>
                <a:gd name="T43" fmla="*/ 0 h 3450"/>
                <a:gd name="T44" fmla="*/ 0 w 4209"/>
                <a:gd name="T45" fmla="*/ 0 h 3450"/>
                <a:gd name="T46" fmla="*/ 0 w 4209"/>
                <a:gd name="T47" fmla="*/ 0 h 3450"/>
                <a:gd name="T48" fmla="*/ 0 w 4209"/>
                <a:gd name="T49" fmla="*/ 0 h 3450"/>
                <a:gd name="T50" fmla="*/ 0 w 4209"/>
                <a:gd name="T51" fmla="*/ 0 h 3450"/>
                <a:gd name="T52" fmla="*/ 0 w 4209"/>
                <a:gd name="T53" fmla="*/ 0 h 3450"/>
                <a:gd name="T54" fmla="*/ 0 w 4209"/>
                <a:gd name="T55" fmla="*/ 0 h 3450"/>
                <a:gd name="T56" fmla="*/ 0 w 4209"/>
                <a:gd name="T57" fmla="*/ 0 h 3450"/>
                <a:gd name="T58" fmla="*/ 0 w 4209"/>
                <a:gd name="T59" fmla="*/ 0 h 3450"/>
                <a:gd name="T60" fmla="*/ 0 w 4209"/>
                <a:gd name="T61" fmla="*/ 0 h 3450"/>
                <a:gd name="T62" fmla="*/ 0 w 4209"/>
                <a:gd name="T63" fmla="*/ 0 h 3450"/>
                <a:gd name="T64" fmla="*/ 0 w 4209"/>
                <a:gd name="T65" fmla="*/ 0 h 3450"/>
                <a:gd name="T66" fmla="*/ 0 w 4209"/>
                <a:gd name="T67" fmla="*/ 0 h 3450"/>
                <a:gd name="T68" fmla="*/ 0 w 4209"/>
                <a:gd name="T69" fmla="*/ 0 h 3450"/>
                <a:gd name="T70" fmla="*/ 0 w 4209"/>
                <a:gd name="T71" fmla="*/ 0 h 3450"/>
                <a:gd name="T72" fmla="*/ 0 w 4209"/>
                <a:gd name="T73" fmla="*/ 0 h 3450"/>
                <a:gd name="T74" fmla="*/ 0 w 4209"/>
                <a:gd name="T75" fmla="*/ 0 h 3450"/>
                <a:gd name="T76" fmla="*/ 0 w 4209"/>
                <a:gd name="T77" fmla="*/ 0 h 3450"/>
                <a:gd name="T78" fmla="*/ 0 w 4209"/>
                <a:gd name="T79" fmla="*/ 0 h 3450"/>
                <a:gd name="T80" fmla="*/ 0 w 4209"/>
                <a:gd name="T81" fmla="*/ 0 h 3450"/>
                <a:gd name="T82" fmla="*/ 0 w 4209"/>
                <a:gd name="T83" fmla="*/ 0 h 3450"/>
                <a:gd name="T84" fmla="*/ 0 w 4209"/>
                <a:gd name="T85" fmla="*/ 0 h 3450"/>
                <a:gd name="T86" fmla="*/ 0 w 4209"/>
                <a:gd name="T87" fmla="*/ 0 h 3450"/>
                <a:gd name="T88" fmla="*/ 0 w 4209"/>
                <a:gd name="T89" fmla="*/ 0 h 3450"/>
                <a:gd name="T90" fmla="*/ 0 w 4209"/>
                <a:gd name="T91" fmla="*/ 0 h 3450"/>
                <a:gd name="T92" fmla="*/ 0 w 4209"/>
                <a:gd name="T93" fmla="*/ 0 h 3450"/>
                <a:gd name="T94" fmla="*/ 0 w 4209"/>
                <a:gd name="T95" fmla="*/ 0 h 3450"/>
                <a:gd name="T96" fmla="*/ 0 w 4209"/>
                <a:gd name="T97" fmla="*/ 0 h 3450"/>
                <a:gd name="T98" fmla="*/ 0 w 4209"/>
                <a:gd name="T99" fmla="*/ 0 h 3450"/>
                <a:gd name="T100" fmla="*/ 0 w 4209"/>
                <a:gd name="T101" fmla="*/ 0 h 3450"/>
                <a:gd name="T102" fmla="*/ 0 w 4209"/>
                <a:gd name="T103" fmla="*/ 0 h 3450"/>
                <a:gd name="T104" fmla="*/ 0 w 4209"/>
                <a:gd name="T105" fmla="*/ 0 h 3450"/>
                <a:gd name="T106" fmla="*/ 0 w 4209"/>
                <a:gd name="T107" fmla="*/ 0 h 3450"/>
                <a:gd name="T108" fmla="*/ 0 w 4209"/>
                <a:gd name="T109" fmla="*/ 0 h 3450"/>
                <a:gd name="T110" fmla="*/ 0 w 4209"/>
                <a:gd name="T111" fmla="*/ 0 h 3450"/>
                <a:gd name="T112" fmla="*/ 0 w 4209"/>
                <a:gd name="T113" fmla="*/ 0 h 3450"/>
                <a:gd name="T114" fmla="*/ 0 w 4209"/>
                <a:gd name="T115" fmla="*/ 0 h 345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209" h="3450">
                  <a:moveTo>
                    <a:pt x="3729" y="1814"/>
                  </a:moveTo>
                  <a:lnTo>
                    <a:pt x="3699" y="1654"/>
                  </a:lnTo>
                  <a:lnTo>
                    <a:pt x="3724" y="1459"/>
                  </a:lnTo>
                  <a:lnTo>
                    <a:pt x="3609" y="1384"/>
                  </a:lnTo>
                  <a:lnTo>
                    <a:pt x="3489" y="1399"/>
                  </a:lnTo>
                  <a:lnTo>
                    <a:pt x="3354" y="1394"/>
                  </a:lnTo>
                  <a:lnTo>
                    <a:pt x="3334" y="1439"/>
                  </a:lnTo>
                  <a:lnTo>
                    <a:pt x="3169" y="1414"/>
                  </a:lnTo>
                  <a:lnTo>
                    <a:pt x="3109" y="1304"/>
                  </a:lnTo>
                  <a:lnTo>
                    <a:pt x="3019" y="1244"/>
                  </a:lnTo>
                  <a:lnTo>
                    <a:pt x="2884" y="1199"/>
                  </a:lnTo>
                  <a:lnTo>
                    <a:pt x="2874" y="1324"/>
                  </a:lnTo>
                  <a:lnTo>
                    <a:pt x="2854" y="1439"/>
                  </a:lnTo>
                  <a:lnTo>
                    <a:pt x="2769" y="1544"/>
                  </a:lnTo>
                  <a:lnTo>
                    <a:pt x="2644" y="1514"/>
                  </a:lnTo>
                  <a:lnTo>
                    <a:pt x="2619" y="1604"/>
                  </a:lnTo>
                  <a:lnTo>
                    <a:pt x="2559" y="1684"/>
                  </a:lnTo>
                  <a:lnTo>
                    <a:pt x="2629" y="1789"/>
                  </a:lnTo>
                  <a:lnTo>
                    <a:pt x="2574" y="1909"/>
                  </a:lnTo>
                  <a:lnTo>
                    <a:pt x="2454" y="1964"/>
                  </a:lnTo>
                  <a:lnTo>
                    <a:pt x="2480" y="2075"/>
                  </a:lnTo>
                  <a:lnTo>
                    <a:pt x="2305" y="2015"/>
                  </a:lnTo>
                  <a:lnTo>
                    <a:pt x="2269" y="2128"/>
                  </a:lnTo>
                  <a:lnTo>
                    <a:pt x="2125" y="2134"/>
                  </a:lnTo>
                  <a:lnTo>
                    <a:pt x="2138" y="2234"/>
                  </a:lnTo>
                  <a:lnTo>
                    <a:pt x="2044" y="2296"/>
                  </a:lnTo>
                  <a:lnTo>
                    <a:pt x="2013" y="2389"/>
                  </a:lnTo>
                  <a:lnTo>
                    <a:pt x="1924" y="2374"/>
                  </a:lnTo>
                  <a:lnTo>
                    <a:pt x="1809" y="2456"/>
                  </a:lnTo>
                  <a:lnTo>
                    <a:pt x="1824" y="2555"/>
                  </a:lnTo>
                  <a:lnTo>
                    <a:pt x="1707" y="2569"/>
                  </a:lnTo>
                  <a:lnTo>
                    <a:pt x="1598" y="2579"/>
                  </a:lnTo>
                  <a:lnTo>
                    <a:pt x="1443" y="2509"/>
                  </a:lnTo>
                  <a:lnTo>
                    <a:pt x="1443" y="2658"/>
                  </a:lnTo>
                  <a:lnTo>
                    <a:pt x="1489" y="2788"/>
                  </a:lnTo>
                  <a:lnTo>
                    <a:pt x="1345" y="2772"/>
                  </a:lnTo>
                  <a:lnTo>
                    <a:pt x="1224" y="2818"/>
                  </a:lnTo>
                  <a:lnTo>
                    <a:pt x="1072" y="2743"/>
                  </a:lnTo>
                  <a:lnTo>
                    <a:pt x="1053" y="2866"/>
                  </a:lnTo>
                  <a:lnTo>
                    <a:pt x="745" y="2968"/>
                  </a:lnTo>
                  <a:lnTo>
                    <a:pt x="757" y="3109"/>
                  </a:lnTo>
                  <a:lnTo>
                    <a:pt x="817" y="3196"/>
                  </a:lnTo>
                  <a:lnTo>
                    <a:pt x="768" y="3268"/>
                  </a:lnTo>
                  <a:lnTo>
                    <a:pt x="738" y="3418"/>
                  </a:lnTo>
                  <a:lnTo>
                    <a:pt x="655" y="3450"/>
                  </a:lnTo>
                  <a:lnTo>
                    <a:pt x="543" y="3448"/>
                  </a:lnTo>
                  <a:lnTo>
                    <a:pt x="488" y="3378"/>
                  </a:lnTo>
                  <a:lnTo>
                    <a:pt x="393" y="3403"/>
                  </a:lnTo>
                  <a:lnTo>
                    <a:pt x="288" y="3228"/>
                  </a:lnTo>
                  <a:lnTo>
                    <a:pt x="248" y="2983"/>
                  </a:lnTo>
                  <a:lnTo>
                    <a:pt x="203" y="2389"/>
                  </a:lnTo>
                  <a:lnTo>
                    <a:pt x="168" y="2239"/>
                  </a:lnTo>
                  <a:lnTo>
                    <a:pt x="173" y="2164"/>
                  </a:lnTo>
                  <a:lnTo>
                    <a:pt x="88" y="2069"/>
                  </a:lnTo>
                  <a:lnTo>
                    <a:pt x="53" y="1774"/>
                  </a:lnTo>
                  <a:lnTo>
                    <a:pt x="38" y="1634"/>
                  </a:lnTo>
                  <a:lnTo>
                    <a:pt x="3" y="1429"/>
                  </a:lnTo>
                  <a:lnTo>
                    <a:pt x="8" y="1109"/>
                  </a:lnTo>
                  <a:lnTo>
                    <a:pt x="0" y="910"/>
                  </a:lnTo>
                  <a:lnTo>
                    <a:pt x="34" y="874"/>
                  </a:lnTo>
                  <a:lnTo>
                    <a:pt x="103" y="893"/>
                  </a:lnTo>
                  <a:lnTo>
                    <a:pt x="120" y="901"/>
                  </a:lnTo>
                  <a:lnTo>
                    <a:pt x="129" y="917"/>
                  </a:lnTo>
                  <a:lnTo>
                    <a:pt x="132" y="941"/>
                  </a:lnTo>
                  <a:lnTo>
                    <a:pt x="124" y="965"/>
                  </a:lnTo>
                  <a:lnTo>
                    <a:pt x="133" y="973"/>
                  </a:lnTo>
                  <a:lnTo>
                    <a:pt x="144" y="968"/>
                  </a:lnTo>
                  <a:lnTo>
                    <a:pt x="153" y="982"/>
                  </a:lnTo>
                  <a:lnTo>
                    <a:pt x="159" y="994"/>
                  </a:lnTo>
                  <a:lnTo>
                    <a:pt x="169" y="1000"/>
                  </a:lnTo>
                  <a:lnTo>
                    <a:pt x="174" y="983"/>
                  </a:lnTo>
                  <a:lnTo>
                    <a:pt x="192" y="988"/>
                  </a:lnTo>
                  <a:lnTo>
                    <a:pt x="208" y="995"/>
                  </a:lnTo>
                  <a:lnTo>
                    <a:pt x="222" y="998"/>
                  </a:lnTo>
                  <a:lnTo>
                    <a:pt x="232" y="1004"/>
                  </a:lnTo>
                  <a:lnTo>
                    <a:pt x="243" y="1012"/>
                  </a:lnTo>
                  <a:lnTo>
                    <a:pt x="253" y="1006"/>
                  </a:lnTo>
                  <a:lnTo>
                    <a:pt x="252" y="994"/>
                  </a:lnTo>
                  <a:lnTo>
                    <a:pt x="264" y="982"/>
                  </a:lnTo>
                  <a:lnTo>
                    <a:pt x="270" y="961"/>
                  </a:lnTo>
                  <a:lnTo>
                    <a:pt x="261" y="949"/>
                  </a:lnTo>
                  <a:lnTo>
                    <a:pt x="246" y="946"/>
                  </a:lnTo>
                  <a:lnTo>
                    <a:pt x="240" y="931"/>
                  </a:lnTo>
                  <a:lnTo>
                    <a:pt x="318" y="938"/>
                  </a:lnTo>
                  <a:lnTo>
                    <a:pt x="398" y="795"/>
                  </a:lnTo>
                  <a:lnTo>
                    <a:pt x="379" y="653"/>
                  </a:lnTo>
                  <a:lnTo>
                    <a:pt x="531" y="750"/>
                  </a:lnTo>
                  <a:lnTo>
                    <a:pt x="652" y="647"/>
                  </a:lnTo>
                  <a:lnTo>
                    <a:pt x="634" y="548"/>
                  </a:lnTo>
                  <a:lnTo>
                    <a:pt x="514" y="455"/>
                  </a:lnTo>
                  <a:lnTo>
                    <a:pt x="668" y="335"/>
                  </a:lnTo>
                  <a:lnTo>
                    <a:pt x="818" y="260"/>
                  </a:lnTo>
                  <a:lnTo>
                    <a:pt x="610" y="212"/>
                  </a:lnTo>
                  <a:lnTo>
                    <a:pt x="608" y="90"/>
                  </a:lnTo>
                  <a:lnTo>
                    <a:pt x="724" y="11"/>
                  </a:lnTo>
                  <a:lnTo>
                    <a:pt x="833" y="15"/>
                  </a:lnTo>
                  <a:lnTo>
                    <a:pt x="933" y="0"/>
                  </a:lnTo>
                  <a:lnTo>
                    <a:pt x="968" y="65"/>
                  </a:lnTo>
                  <a:lnTo>
                    <a:pt x="968" y="165"/>
                  </a:lnTo>
                  <a:lnTo>
                    <a:pt x="1103" y="210"/>
                  </a:lnTo>
                  <a:lnTo>
                    <a:pt x="1208" y="245"/>
                  </a:lnTo>
                  <a:lnTo>
                    <a:pt x="1283" y="335"/>
                  </a:lnTo>
                  <a:lnTo>
                    <a:pt x="1743" y="365"/>
                  </a:lnTo>
                  <a:lnTo>
                    <a:pt x="1758" y="470"/>
                  </a:lnTo>
                  <a:lnTo>
                    <a:pt x="1838" y="540"/>
                  </a:lnTo>
                  <a:lnTo>
                    <a:pt x="1958" y="500"/>
                  </a:lnTo>
                  <a:lnTo>
                    <a:pt x="2048" y="440"/>
                  </a:lnTo>
                  <a:lnTo>
                    <a:pt x="2134" y="215"/>
                  </a:lnTo>
                  <a:lnTo>
                    <a:pt x="2319" y="170"/>
                  </a:lnTo>
                  <a:lnTo>
                    <a:pt x="2514" y="165"/>
                  </a:lnTo>
                  <a:lnTo>
                    <a:pt x="2439" y="305"/>
                  </a:lnTo>
                  <a:lnTo>
                    <a:pt x="2554" y="380"/>
                  </a:lnTo>
                  <a:lnTo>
                    <a:pt x="2709" y="375"/>
                  </a:lnTo>
                  <a:lnTo>
                    <a:pt x="2854" y="270"/>
                  </a:lnTo>
                  <a:lnTo>
                    <a:pt x="3129" y="345"/>
                  </a:lnTo>
                  <a:lnTo>
                    <a:pt x="3259" y="255"/>
                  </a:lnTo>
                  <a:lnTo>
                    <a:pt x="3394" y="225"/>
                  </a:lnTo>
                  <a:lnTo>
                    <a:pt x="3504" y="305"/>
                  </a:lnTo>
                  <a:lnTo>
                    <a:pt x="3624" y="290"/>
                  </a:lnTo>
                  <a:lnTo>
                    <a:pt x="3879" y="270"/>
                  </a:lnTo>
                  <a:lnTo>
                    <a:pt x="3956" y="374"/>
                  </a:lnTo>
                  <a:lnTo>
                    <a:pt x="4067" y="402"/>
                  </a:lnTo>
                  <a:lnTo>
                    <a:pt x="3984" y="500"/>
                  </a:lnTo>
                  <a:lnTo>
                    <a:pt x="3969" y="590"/>
                  </a:lnTo>
                  <a:lnTo>
                    <a:pt x="4044" y="740"/>
                  </a:lnTo>
                  <a:lnTo>
                    <a:pt x="4069" y="959"/>
                  </a:lnTo>
                  <a:lnTo>
                    <a:pt x="3964" y="979"/>
                  </a:lnTo>
                  <a:lnTo>
                    <a:pt x="3934" y="1049"/>
                  </a:lnTo>
                  <a:lnTo>
                    <a:pt x="4029" y="1109"/>
                  </a:lnTo>
                  <a:lnTo>
                    <a:pt x="3994" y="1199"/>
                  </a:lnTo>
                  <a:lnTo>
                    <a:pt x="4209" y="1429"/>
                  </a:lnTo>
                  <a:lnTo>
                    <a:pt x="4174" y="1519"/>
                  </a:lnTo>
                  <a:lnTo>
                    <a:pt x="4119" y="1549"/>
                  </a:lnTo>
                  <a:lnTo>
                    <a:pt x="4054" y="1499"/>
                  </a:lnTo>
                  <a:lnTo>
                    <a:pt x="3954" y="1579"/>
                  </a:lnTo>
                  <a:lnTo>
                    <a:pt x="3894" y="1699"/>
                  </a:lnTo>
                  <a:lnTo>
                    <a:pt x="3920" y="1783"/>
                  </a:lnTo>
                  <a:lnTo>
                    <a:pt x="3853" y="1843"/>
                  </a:lnTo>
                  <a:lnTo>
                    <a:pt x="3729" y="1814"/>
                  </a:lnTo>
                  <a:close/>
                </a:path>
              </a:pathLst>
            </a:custGeom>
            <a:noFill/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44250377-228D-DB63-172D-0DEC3198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9989" y="3727496"/>
              <a:ext cx="528354" cy="816265"/>
            </a:xfrm>
            <a:custGeom>
              <a:avLst/>
              <a:gdLst>
                <a:gd name="T0" fmla="*/ 0 w 2321"/>
                <a:gd name="T1" fmla="*/ 0 h 3721"/>
                <a:gd name="T2" fmla="*/ 0 w 2321"/>
                <a:gd name="T3" fmla="*/ 0 h 3721"/>
                <a:gd name="T4" fmla="*/ 0 w 2321"/>
                <a:gd name="T5" fmla="*/ 0 h 3721"/>
                <a:gd name="T6" fmla="*/ 0 w 2321"/>
                <a:gd name="T7" fmla="*/ 0 h 3721"/>
                <a:gd name="T8" fmla="*/ 0 w 2321"/>
                <a:gd name="T9" fmla="*/ 0 h 3721"/>
                <a:gd name="T10" fmla="*/ 0 w 2321"/>
                <a:gd name="T11" fmla="*/ 0 h 3721"/>
                <a:gd name="T12" fmla="*/ 0 w 2321"/>
                <a:gd name="T13" fmla="*/ 0 h 3721"/>
                <a:gd name="T14" fmla="*/ 0 w 2321"/>
                <a:gd name="T15" fmla="*/ 0 h 3721"/>
                <a:gd name="T16" fmla="*/ 0 w 2321"/>
                <a:gd name="T17" fmla="*/ 0 h 3721"/>
                <a:gd name="T18" fmla="*/ 0 w 2321"/>
                <a:gd name="T19" fmla="*/ 0 h 3721"/>
                <a:gd name="T20" fmla="*/ 0 w 2321"/>
                <a:gd name="T21" fmla="*/ 0 h 3721"/>
                <a:gd name="T22" fmla="*/ 0 w 2321"/>
                <a:gd name="T23" fmla="*/ 0 h 3721"/>
                <a:gd name="T24" fmla="*/ 0 w 2321"/>
                <a:gd name="T25" fmla="*/ 0 h 3721"/>
                <a:gd name="T26" fmla="*/ 0 w 2321"/>
                <a:gd name="T27" fmla="*/ 0 h 3721"/>
                <a:gd name="T28" fmla="*/ 0 w 2321"/>
                <a:gd name="T29" fmla="*/ 0 h 3721"/>
                <a:gd name="T30" fmla="*/ 0 w 2321"/>
                <a:gd name="T31" fmla="*/ 0 h 3721"/>
                <a:gd name="T32" fmla="*/ 0 w 2321"/>
                <a:gd name="T33" fmla="*/ 0 h 3721"/>
                <a:gd name="T34" fmla="*/ 0 w 2321"/>
                <a:gd name="T35" fmla="*/ 0 h 3721"/>
                <a:gd name="T36" fmla="*/ 0 w 2321"/>
                <a:gd name="T37" fmla="*/ 0 h 3721"/>
                <a:gd name="T38" fmla="*/ 0 w 2321"/>
                <a:gd name="T39" fmla="*/ 0 h 3721"/>
                <a:gd name="T40" fmla="*/ 0 w 2321"/>
                <a:gd name="T41" fmla="*/ 0 h 3721"/>
                <a:gd name="T42" fmla="*/ 0 w 2321"/>
                <a:gd name="T43" fmla="*/ 0 h 3721"/>
                <a:gd name="T44" fmla="*/ 0 w 2321"/>
                <a:gd name="T45" fmla="*/ 0 h 3721"/>
                <a:gd name="T46" fmla="*/ 0 w 2321"/>
                <a:gd name="T47" fmla="*/ 0 h 3721"/>
                <a:gd name="T48" fmla="*/ 0 w 2321"/>
                <a:gd name="T49" fmla="*/ 0 h 3721"/>
                <a:gd name="T50" fmla="*/ 0 w 2321"/>
                <a:gd name="T51" fmla="*/ 0 h 3721"/>
                <a:gd name="T52" fmla="*/ 0 w 2321"/>
                <a:gd name="T53" fmla="*/ 0 h 3721"/>
                <a:gd name="T54" fmla="*/ 0 w 2321"/>
                <a:gd name="T55" fmla="*/ 0 h 3721"/>
                <a:gd name="T56" fmla="*/ 0 w 2321"/>
                <a:gd name="T57" fmla="*/ 0 h 3721"/>
                <a:gd name="T58" fmla="*/ 0 w 2321"/>
                <a:gd name="T59" fmla="*/ 0 h 3721"/>
                <a:gd name="T60" fmla="*/ 0 w 2321"/>
                <a:gd name="T61" fmla="*/ 0 h 3721"/>
                <a:gd name="T62" fmla="*/ 0 w 2321"/>
                <a:gd name="T63" fmla="*/ 0 h 3721"/>
                <a:gd name="T64" fmla="*/ 0 w 2321"/>
                <a:gd name="T65" fmla="*/ 0 h 3721"/>
                <a:gd name="T66" fmla="*/ 0 w 2321"/>
                <a:gd name="T67" fmla="*/ 0 h 3721"/>
                <a:gd name="T68" fmla="*/ 0 w 2321"/>
                <a:gd name="T69" fmla="*/ 0 h 3721"/>
                <a:gd name="T70" fmla="*/ 0 w 2321"/>
                <a:gd name="T71" fmla="*/ 0 h 3721"/>
                <a:gd name="T72" fmla="*/ 0 w 2321"/>
                <a:gd name="T73" fmla="*/ 0 h 3721"/>
                <a:gd name="T74" fmla="*/ 0 w 2321"/>
                <a:gd name="T75" fmla="*/ 0 h 3721"/>
                <a:gd name="T76" fmla="*/ 0 w 2321"/>
                <a:gd name="T77" fmla="*/ 0 h 3721"/>
                <a:gd name="T78" fmla="*/ 0 w 2321"/>
                <a:gd name="T79" fmla="*/ 0 h 3721"/>
                <a:gd name="T80" fmla="*/ 0 w 2321"/>
                <a:gd name="T81" fmla="*/ 0 h 3721"/>
                <a:gd name="T82" fmla="*/ 0 w 2321"/>
                <a:gd name="T83" fmla="*/ 0 h 3721"/>
                <a:gd name="T84" fmla="*/ 0 w 2321"/>
                <a:gd name="T85" fmla="*/ 0 h 3721"/>
                <a:gd name="T86" fmla="*/ 0 w 2321"/>
                <a:gd name="T87" fmla="*/ 0 h 3721"/>
                <a:gd name="T88" fmla="*/ 0 w 2321"/>
                <a:gd name="T89" fmla="*/ 0 h 3721"/>
                <a:gd name="T90" fmla="*/ 0 w 2321"/>
                <a:gd name="T91" fmla="*/ 0 h 3721"/>
                <a:gd name="T92" fmla="*/ 0 w 2321"/>
                <a:gd name="T93" fmla="*/ 0 h 3721"/>
                <a:gd name="T94" fmla="*/ 0 w 2321"/>
                <a:gd name="T95" fmla="*/ 0 h 372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321" h="3721">
                  <a:moveTo>
                    <a:pt x="880" y="3510"/>
                  </a:moveTo>
                  <a:lnTo>
                    <a:pt x="610" y="3325"/>
                  </a:lnTo>
                  <a:lnTo>
                    <a:pt x="479" y="3120"/>
                  </a:lnTo>
                  <a:lnTo>
                    <a:pt x="339" y="3070"/>
                  </a:lnTo>
                  <a:lnTo>
                    <a:pt x="239" y="2740"/>
                  </a:lnTo>
                  <a:lnTo>
                    <a:pt x="269" y="2625"/>
                  </a:lnTo>
                  <a:lnTo>
                    <a:pt x="249" y="2515"/>
                  </a:lnTo>
                  <a:lnTo>
                    <a:pt x="104" y="2100"/>
                  </a:lnTo>
                  <a:lnTo>
                    <a:pt x="0" y="1888"/>
                  </a:lnTo>
                  <a:lnTo>
                    <a:pt x="59" y="1770"/>
                  </a:lnTo>
                  <a:lnTo>
                    <a:pt x="69" y="1635"/>
                  </a:lnTo>
                  <a:lnTo>
                    <a:pt x="15" y="1437"/>
                  </a:lnTo>
                  <a:lnTo>
                    <a:pt x="99" y="1405"/>
                  </a:lnTo>
                  <a:lnTo>
                    <a:pt x="129" y="1255"/>
                  </a:lnTo>
                  <a:lnTo>
                    <a:pt x="179" y="1185"/>
                  </a:lnTo>
                  <a:lnTo>
                    <a:pt x="119" y="1095"/>
                  </a:lnTo>
                  <a:lnTo>
                    <a:pt x="104" y="955"/>
                  </a:lnTo>
                  <a:lnTo>
                    <a:pt x="415" y="852"/>
                  </a:lnTo>
                  <a:lnTo>
                    <a:pt x="434" y="730"/>
                  </a:lnTo>
                  <a:lnTo>
                    <a:pt x="585" y="805"/>
                  </a:lnTo>
                  <a:lnTo>
                    <a:pt x="705" y="760"/>
                  </a:lnTo>
                  <a:lnTo>
                    <a:pt x="850" y="775"/>
                  </a:lnTo>
                  <a:lnTo>
                    <a:pt x="805" y="640"/>
                  </a:lnTo>
                  <a:lnTo>
                    <a:pt x="805" y="495"/>
                  </a:lnTo>
                  <a:lnTo>
                    <a:pt x="960" y="565"/>
                  </a:lnTo>
                  <a:lnTo>
                    <a:pt x="1075" y="555"/>
                  </a:lnTo>
                  <a:lnTo>
                    <a:pt x="1185" y="540"/>
                  </a:lnTo>
                  <a:lnTo>
                    <a:pt x="1170" y="445"/>
                  </a:lnTo>
                  <a:lnTo>
                    <a:pt x="1285" y="360"/>
                  </a:lnTo>
                  <a:lnTo>
                    <a:pt x="1375" y="375"/>
                  </a:lnTo>
                  <a:lnTo>
                    <a:pt x="1405" y="285"/>
                  </a:lnTo>
                  <a:lnTo>
                    <a:pt x="1500" y="220"/>
                  </a:lnTo>
                  <a:lnTo>
                    <a:pt x="1485" y="120"/>
                  </a:lnTo>
                  <a:lnTo>
                    <a:pt x="1630" y="115"/>
                  </a:lnTo>
                  <a:lnTo>
                    <a:pt x="1665" y="0"/>
                  </a:lnTo>
                  <a:lnTo>
                    <a:pt x="1841" y="60"/>
                  </a:lnTo>
                  <a:lnTo>
                    <a:pt x="1831" y="195"/>
                  </a:lnTo>
                  <a:lnTo>
                    <a:pt x="1901" y="270"/>
                  </a:lnTo>
                  <a:lnTo>
                    <a:pt x="1811" y="345"/>
                  </a:lnTo>
                  <a:lnTo>
                    <a:pt x="1766" y="445"/>
                  </a:lnTo>
                  <a:lnTo>
                    <a:pt x="1856" y="495"/>
                  </a:lnTo>
                  <a:lnTo>
                    <a:pt x="1756" y="625"/>
                  </a:lnTo>
                  <a:lnTo>
                    <a:pt x="1725" y="675"/>
                  </a:lnTo>
                  <a:lnTo>
                    <a:pt x="1796" y="750"/>
                  </a:lnTo>
                  <a:lnTo>
                    <a:pt x="1771" y="865"/>
                  </a:lnTo>
                  <a:lnTo>
                    <a:pt x="1781" y="1030"/>
                  </a:lnTo>
                  <a:lnTo>
                    <a:pt x="1695" y="1110"/>
                  </a:lnTo>
                  <a:lnTo>
                    <a:pt x="1841" y="1150"/>
                  </a:lnTo>
                  <a:lnTo>
                    <a:pt x="1771" y="1230"/>
                  </a:lnTo>
                  <a:lnTo>
                    <a:pt x="1781" y="1315"/>
                  </a:lnTo>
                  <a:lnTo>
                    <a:pt x="1605" y="1320"/>
                  </a:lnTo>
                  <a:lnTo>
                    <a:pt x="1530" y="1395"/>
                  </a:lnTo>
                  <a:lnTo>
                    <a:pt x="1525" y="1530"/>
                  </a:lnTo>
                  <a:lnTo>
                    <a:pt x="1540" y="1630"/>
                  </a:lnTo>
                  <a:lnTo>
                    <a:pt x="1585" y="1740"/>
                  </a:lnTo>
                  <a:lnTo>
                    <a:pt x="1555" y="1860"/>
                  </a:lnTo>
                  <a:lnTo>
                    <a:pt x="1440" y="1860"/>
                  </a:lnTo>
                  <a:lnTo>
                    <a:pt x="1395" y="1950"/>
                  </a:lnTo>
                  <a:lnTo>
                    <a:pt x="1360" y="2080"/>
                  </a:lnTo>
                  <a:lnTo>
                    <a:pt x="1470" y="2175"/>
                  </a:lnTo>
                  <a:lnTo>
                    <a:pt x="1455" y="2265"/>
                  </a:lnTo>
                  <a:lnTo>
                    <a:pt x="1495" y="2325"/>
                  </a:lnTo>
                  <a:lnTo>
                    <a:pt x="1575" y="2215"/>
                  </a:lnTo>
                  <a:lnTo>
                    <a:pt x="1720" y="2250"/>
                  </a:lnTo>
                  <a:lnTo>
                    <a:pt x="1735" y="2340"/>
                  </a:lnTo>
                  <a:lnTo>
                    <a:pt x="1605" y="2400"/>
                  </a:lnTo>
                  <a:lnTo>
                    <a:pt x="1480" y="2365"/>
                  </a:lnTo>
                  <a:lnTo>
                    <a:pt x="1495" y="2455"/>
                  </a:lnTo>
                  <a:lnTo>
                    <a:pt x="1455" y="2530"/>
                  </a:lnTo>
                  <a:lnTo>
                    <a:pt x="1540" y="2545"/>
                  </a:lnTo>
                  <a:lnTo>
                    <a:pt x="1575" y="2500"/>
                  </a:lnTo>
                  <a:lnTo>
                    <a:pt x="1695" y="2485"/>
                  </a:lnTo>
                  <a:lnTo>
                    <a:pt x="1695" y="2560"/>
                  </a:lnTo>
                  <a:lnTo>
                    <a:pt x="1901" y="2530"/>
                  </a:lnTo>
                  <a:lnTo>
                    <a:pt x="1946" y="2460"/>
                  </a:lnTo>
                  <a:lnTo>
                    <a:pt x="2041" y="2475"/>
                  </a:lnTo>
                  <a:lnTo>
                    <a:pt x="2066" y="2590"/>
                  </a:lnTo>
                  <a:lnTo>
                    <a:pt x="2146" y="2655"/>
                  </a:lnTo>
                  <a:lnTo>
                    <a:pt x="2236" y="2665"/>
                  </a:lnTo>
                  <a:lnTo>
                    <a:pt x="2236" y="2785"/>
                  </a:lnTo>
                  <a:lnTo>
                    <a:pt x="2321" y="2815"/>
                  </a:lnTo>
                  <a:lnTo>
                    <a:pt x="2311" y="2910"/>
                  </a:lnTo>
                  <a:lnTo>
                    <a:pt x="2246" y="3000"/>
                  </a:lnTo>
                  <a:lnTo>
                    <a:pt x="2146" y="3075"/>
                  </a:lnTo>
                  <a:lnTo>
                    <a:pt x="1998" y="3060"/>
                  </a:lnTo>
                  <a:lnTo>
                    <a:pt x="1906" y="3015"/>
                  </a:lnTo>
                  <a:lnTo>
                    <a:pt x="1875" y="3120"/>
                  </a:lnTo>
                  <a:lnTo>
                    <a:pt x="1770" y="3207"/>
                  </a:lnTo>
                  <a:lnTo>
                    <a:pt x="1802" y="3310"/>
                  </a:lnTo>
                  <a:lnTo>
                    <a:pt x="1735" y="3390"/>
                  </a:lnTo>
                  <a:lnTo>
                    <a:pt x="1946" y="3460"/>
                  </a:lnTo>
                  <a:lnTo>
                    <a:pt x="1682" y="3630"/>
                  </a:lnTo>
                  <a:lnTo>
                    <a:pt x="1440" y="3625"/>
                  </a:lnTo>
                  <a:lnTo>
                    <a:pt x="1316" y="3721"/>
                  </a:lnTo>
                  <a:lnTo>
                    <a:pt x="1148" y="3691"/>
                  </a:lnTo>
                  <a:lnTo>
                    <a:pt x="990" y="3540"/>
                  </a:lnTo>
                  <a:lnTo>
                    <a:pt x="880" y="3510"/>
                  </a:lnTo>
                  <a:close/>
                </a:path>
              </a:pathLst>
            </a:custGeom>
            <a:noFill/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02C460E1-D746-1207-15BC-4F3029851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959" y="2723244"/>
              <a:ext cx="1019130" cy="681319"/>
            </a:xfrm>
            <a:custGeom>
              <a:avLst/>
              <a:gdLst>
                <a:gd name="T0" fmla="*/ 0 w 4473"/>
                <a:gd name="T1" fmla="*/ 0 h 3106"/>
                <a:gd name="T2" fmla="*/ 0 w 4473"/>
                <a:gd name="T3" fmla="*/ 0 h 3106"/>
                <a:gd name="T4" fmla="*/ 0 w 4473"/>
                <a:gd name="T5" fmla="*/ 0 h 3106"/>
                <a:gd name="T6" fmla="*/ 0 w 4473"/>
                <a:gd name="T7" fmla="*/ 0 h 3106"/>
                <a:gd name="T8" fmla="*/ 0 w 4473"/>
                <a:gd name="T9" fmla="*/ 0 h 3106"/>
                <a:gd name="T10" fmla="*/ 0 w 4473"/>
                <a:gd name="T11" fmla="*/ 0 h 3106"/>
                <a:gd name="T12" fmla="*/ 0 w 4473"/>
                <a:gd name="T13" fmla="*/ 0 h 3106"/>
                <a:gd name="T14" fmla="*/ 0 w 4473"/>
                <a:gd name="T15" fmla="*/ 0 h 3106"/>
                <a:gd name="T16" fmla="*/ 0 w 4473"/>
                <a:gd name="T17" fmla="*/ 0 h 3106"/>
                <a:gd name="T18" fmla="*/ 0 w 4473"/>
                <a:gd name="T19" fmla="*/ 0 h 3106"/>
                <a:gd name="T20" fmla="*/ 0 w 4473"/>
                <a:gd name="T21" fmla="*/ 0 h 3106"/>
                <a:gd name="T22" fmla="*/ 0 w 4473"/>
                <a:gd name="T23" fmla="*/ 0 h 3106"/>
                <a:gd name="T24" fmla="*/ 0 w 4473"/>
                <a:gd name="T25" fmla="*/ 0 h 3106"/>
                <a:gd name="T26" fmla="*/ 0 w 4473"/>
                <a:gd name="T27" fmla="*/ 0 h 3106"/>
                <a:gd name="T28" fmla="*/ 0 w 4473"/>
                <a:gd name="T29" fmla="*/ 0 h 3106"/>
                <a:gd name="T30" fmla="*/ 0 w 4473"/>
                <a:gd name="T31" fmla="*/ 0 h 3106"/>
                <a:gd name="T32" fmla="*/ 0 w 4473"/>
                <a:gd name="T33" fmla="*/ 0 h 3106"/>
                <a:gd name="T34" fmla="*/ 0 w 4473"/>
                <a:gd name="T35" fmla="*/ 0 h 3106"/>
                <a:gd name="T36" fmla="*/ 0 w 4473"/>
                <a:gd name="T37" fmla="*/ 0 h 3106"/>
                <a:gd name="T38" fmla="*/ 0 w 4473"/>
                <a:gd name="T39" fmla="*/ 0 h 3106"/>
                <a:gd name="T40" fmla="*/ 0 w 4473"/>
                <a:gd name="T41" fmla="*/ 0 h 3106"/>
                <a:gd name="T42" fmla="*/ 0 w 4473"/>
                <a:gd name="T43" fmla="*/ 0 h 3106"/>
                <a:gd name="T44" fmla="*/ 0 w 4473"/>
                <a:gd name="T45" fmla="*/ 0 h 3106"/>
                <a:gd name="T46" fmla="*/ 0 w 4473"/>
                <a:gd name="T47" fmla="*/ 0 h 3106"/>
                <a:gd name="T48" fmla="*/ 0 w 4473"/>
                <a:gd name="T49" fmla="*/ 0 h 3106"/>
                <a:gd name="T50" fmla="*/ 0 w 4473"/>
                <a:gd name="T51" fmla="*/ 0 h 3106"/>
                <a:gd name="T52" fmla="*/ 0 w 4473"/>
                <a:gd name="T53" fmla="*/ 0 h 3106"/>
                <a:gd name="T54" fmla="*/ 0 w 4473"/>
                <a:gd name="T55" fmla="*/ 0 h 3106"/>
                <a:gd name="T56" fmla="*/ 0 w 4473"/>
                <a:gd name="T57" fmla="*/ 0 h 3106"/>
                <a:gd name="T58" fmla="*/ 0 w 4473"/>
                <a:gd name="T59" fmla="*/ 0 h 3106"/>
                <a:gd name="T60" fmla="*/ 0 w 4473"/>
                <a:gd name="T61" fmla="*/ 0 h 3106"/>
                <a:gd name="T62" fmla="*/ 0 w 4473"/>
                <a:gd name="T63" fmla="*/ 0 h 3106"/>
                <a:gd name="T64" fmla="*/ 0 w 4473"/>
                <a:gd name="T65" fmla="*/ 0 h 3106"/>
                <a:gd name="T66" fmla="*/ 0 w 4473"/>
                <a:gd name="T67" fmla="*/ 0 h 3106"/>
                <a:gd name="T68" fmla="*/ 0 w 4473"/>
                <a:gd name="T69" fmla="*/ 0 h 3106"/>
                <a:gd name="T70" fmla="*/ 0 w 4473"/>
                <a:gd name="T71" fmla="*/ 0 h 3106"/>
                <a:gd name="T72" fmla="*/ 0 w 4473"/>
                <a:gd name="T73" fmla="*/ 0 h 3106"/>
                <a:gd name="T74" fmla="*/ 0 w 4473"/>
                <a:gd name="T75" fmla="*/ 0 h 3106"/>
                <a:gd name="T76" fmla="*/ 0 w 4473"/>
                <a:gd name="T77" fmla="*/ 0 h 3106"/>
                <a:gd name="T78" fmla="*/ 0 w 4473"/>
                <a:gd name="T79" fmla="*/ 0 h 3106"/>
                <a:gd name="T80" fmla="*/ 0 w 4473"/>
                <a:gd name="T81" fmla="*/ 0 h 3106"/>
                <a:gd name="T82" fmla="*/ 0 w 4473"/>
                <a:gd name="T83" fmla="*/ 0 h 3106"/>
                <a:gd name="T84" fmla="*/ 0 w 4473"/>
                <a:gd name="T85" fmla="*/ 0 h 3106"/>
                <a:gd name="T86" fmla="*/ 0 w 4473"/>
                <a:gd name="T87" fmla="*/ 0 h 3106"/>
                <a:gd name="T88" fmla="*/ 0 w 4473"/>
                <a:gd name="T89" fmla="*/ 0 h 3106"/>
                <a:gd name="T90" fmla="*/ 0 w 4473"/>
                <a:gd name="T91" fmla="*/ 0 h 3106"/>
                <a:gd name="T92" fmla="*/ 0 w 4473"/>
                <a:gd name="T93" fmla="*/ 0 h 3106"/>
                <a:gd name="T94" fmla="*/ 0 w 4473"/>
                <a:gd name="T95" fmla="*/ 0 h 3106"/>
                <a:gd name="T96" fmla="*/ 0 w 4473"/>
                <a:gd name="T97" fmla="*/ 0 h 3106"/>
                <a:gd name="T98" fmla="*/ 0 w 4473"/>
                <a:gd name="T99" fmla="*/ 0 h 310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473" h="3106">
                  <a:moveTo>
                    <a:pt x="2177" y="0"/>
                  </a:moveTo>
                  <a:lnTo>
                    <a:pt x="2121" y="101"/>
                  </a:lnTo>
                  <a:lnTo>
                    <a:pt x="1997" y="90"/>
                  </a:lnTo>
                  <a:lnTo>
                    <a:pt x="1882" y="225"/>
                  </a:lnTo>
                  <a:lnTo>
                    <a:pt x="1732" y="230"/>
                  </a:lnTo>
                  <a:lnTo>
                    <a:pt x="1566" y="361"/>
                  </a:lnTo>
                  <a:lnTo>
                    <a:pt x="1493" y="466"/>
                  </a:lnTo>
                  <a:lnTo>
                    <a:pt x="1352" y="525"/>
                  </a:lnTo>
                  <a:lnTo>
                    <a:pt x="1353" y="667"/>
                  </a:lnTo>
                  <a:lnTo>
                    <a:pt x="1442" y="811"/>
                  </a:lnTo>
                  <a:lnTo>
                    <a:pt x="1598" y="826"/>
                  </a:lnTo>
                  <a:lnTo>
                    <a:pt x="1757" y="756"/>
                  </a:lnTo>
                  <a:lnTo>
                    <a:pt x="1777" y="920"/>
                  </a:lnTo>
                  <a:lnTo>
                    <a:pt x="1548" y="951"/>
                  </a:lnTo>
                  <a:lnTo>
                    <a:pt x="1479" y="1006"/>
                  </a:lnTo>
                  <a:lnTo>
                    <a:pt x="1520" y="1050"/>
                  </a:lnTo>
                  <a:lnTo>
                    <a:pt x="1478" y="1087"/>
                  </a:lnTo>
                  <a:lnTo>
                    <a:pt x="1584" y="1147"/>
                  </a:lnTo>
                  <a:lnTo>
                    <a:pt x="1625" y="1251"/>
                  </a:lnTo>
                  <a:lnTo>
                    <a:pt x="1554" y="1266"/>
                  </a:lnTo>
                  <a:lnTo>
                    <a:pt x="1473" y="1251"/>
                  </a:lnTo>
                  <a:lnTo>
                    <a:pt x="1493" y="1365"/>
                  </a:lnTo>
                  <a:lnTo>
                    <a:pt x="1563" y="1428"/>
                  </a:lnTo>
                  <a:lnTo>
                    <a:pt x="1506" y="1471"/>
                  </a:lnTo>
                  <a:lnTo>
                    <a:pt x="1445" y="1444"/>
                  </a:lnTo>
                  <a:lnTo>
                    <a:pt x="1397" y="1366"/>
                  </a:lnTo>
                  <a:lnTo>
                    <a:pt x="1323" y="1416"/>
                  </a:lnTo>
                  <a:lnTo>
                    <a:pt x="1161" y="1366"/>
                  </a:lnTo>
                  <a:lnTo>
                    <a:pt x="1071" y="1447"/>
                  </a:lnTo>
                  <a:lnTo>
                    <a:pt x="1037" y="1563"/>
                  </a:lnTo>
                  <a:lnTo>
                    <a:pt x="906" y="1641"/>
                  </a:lnTo>
                  <a:lnTo>
                    <a:pt x="798" y="1560"/>
                  </a:lnTo>
                  <a:lnTo>
                    <a:pt x="831" y="1503"/>
                  </a:lnTo>
                  <a:lnTo>
                    <a:pt x="951" y="1477"/>
                  </a:lnTo>
                  <a:lnTo>
                    <a:pt x="947" y="1390"/>
                  </a:lnTo>
                  <a:lnTo>
                    <a:pt x="924" y="1296"/>
                  </a:lnTo>
                  <a:lnTo>
                    <a:pt x="1027" y="1265"/>
                  </a:lnTo>
                  <a:lnTo>
                    <a:pt x="999" y="1158"/>
                  </a:lnTo>
                  <a:lnTo>
                    <a:pt x="924" y="1101"/>
                  </a:lnTo>
                  <a:lnTo>
                    <a:pt x="803" y="1141"/>
                  </a:lnTo>
                  <a:lnTo>
                    <a:pt x="697" y="1100"/>
                  </a:lnTo>
                  <a:lnTo>
                    <a:pt x="768" y="976"/>
                  </a:lnTo>
                  <a:lnTo>
                    <a:pt x="668" y="960"/>
                  </a:lnTo>
                  <a:lnTo>
                    <a:pt x="618" y="1042"/>
                  </a:lnTo>
                  <a:lnTo>
                    <a:pt x="512" y="1006"/>
                  </a:lnTo>
                  <a:lnTo>
                    <a:pt x="472" y="1220"/>
                  </a:lnTo>
                  <a:lnTo>
                    <a:pt x="512" y="1275"/>
                  </a:lnTo>
                  <a:lnTo>
                    <a:pt x="452" y="1335"/>
                  </a:lnTo>
                  <a:lnTo>
                    <a:pt x="527" y="1370"/>
                  </a:lnTo>
                  <a:lnTo>
                    <a:pt x="572" y="1475"/>
                  </a:lnTo>
                  <a:lnTo>
                    <a:pt x="518" y="1567"/>
                  </a:lnTo>
                  <a:lnTo>
                    <a:pt x="542" y="1686"/>
                  </a:lnTo>
                  <a:lnTo>
                    <a:pt x="352" y="1791"/>
                  </a:lnTo>
                  <a:lnTo>
                    <a:pt x="322" y="1861"/>
                  </a:lnTo>
                  <a:lnTo>
                    <a:pt x="442" y="1926"/>
                  </a:lnTo>
                  <a:lnTo>
                    <a:pt x="332" y="1971"/>
                  </a:lnTo>
                  <a:lnTo>
                    <a:pt x="217" y="1971"/>
                  </a:lnTo>
                  <a:lnTo>
                    <a:pt x="156" y="2036"/>
                  </a:lnTo>
                  <a:lnTo>
                    <a:pt x="234" y="2084"/>
                  </a:lnTo>
                  <a:lnTo>
                    <a:pt x="204" y="2168"/>
                  </a:lnTo>
                  <a:lnTo>
                    <a:pt x="6" y="2270"/>
                  </a:lnTo>
                  <a:lnTo>
                    <a:pt x="42" y="2315"/>
                  </a:lnTo>
                  <a:lnTo>
                    <a:pt x="125" y="2334"/>
                  </a:lnTo>
                  <a:lnTo>
                    <a:pt x="98" y="2384"/>
                  </a:lnTo>
                  <a:lnTo>
                    <a:pt x="23" y="2373"/>
                  </a:lnTo>
                  <a:lnTo>
                    <a:pt x="0" y="2424"/>
                  </a:lnTo>
                  <a:lnTo>
                    <a:pt x="38" y="2498"/>
                  </a:lnTo>
                  <a:lnTo>
                    <a:pt x="47" y="2578"/>
                  </a:lnTo>
                  <a:lnTo>
                    <a:pt x="162" y="2581"/>
                  </a:lnTo>
                  <a:lnTo>
                    <a:pt x="255" y="2566"/>
                  </a:lnTo>
                  <a:lnTo>
                    <a:pt x="291" y="2628"/>
                  </a:lnTo>
                  <a:lnTo>
                    <a:pt x="293" y="2731"/>
                  </a:lnTo>
                  <a:lnTo>
                    <a:pt x="530" y="2809"/>
                  </a:lnTo>
                  <a:lnTo>
                    <a:pt x="608" y="2901"/>
                  </a:lnTo>
                  <a:lnTo>
                    <a:pt x="1067" y="2932"/>
                  </a:lnTo>
                  <a:lnTo>
                    <a:pt x="1082" y="3037"/>
                  </a:lnTo>
                  <a:lnTo>
                    <a:pt x="1162" y="3106"/>
                  </a:lnTo>
                  <a:lnTo>
                    <a:pt x="1292" y="3061"/>
                  </a:lnTo>
                  <a:lnTo>
                    <a:pt x="1371" y="3007"/>
                  </a:lnTo>
                  <a:lnTo>
                    <a:pt x="1457" y="2779"/>
                  </a:lnTo>
                  <a:lnTo>
                    <a:pt x="1642" y="2736"/>
                  </a:lnTo>
                  <a:lnTo>
                    <a:pt x="1835" y="2731"/>
                  </a:lnTo>
                  <a:lnTo>
                    <a:pt x="1762" y="2871"/>
                  </a:lnTo>
                  <a:lnTo>
                    <a:pt x="1878" y="2946"/>
                  </a:lnTo>
                  <a:lnTo>
                    <a:pt x="2028" y="2943"/>
                  </a:lnTo>
                  <a:lnTo>
                    <a:pt x="2178" y="2835"/>
                  </a:lnTo>
                  <a:lnTo>
                    <a:pt x="2452" y="2910"/>
                  </a:lnTo>
                  <a:lnTo>
                    <a:pt x="2584" y="2820"/>
                  </a:lnTo>
                  <a:lnTo>
                    <a:pt x="2721" y="2791"/>
                  </a:lnTo>
                  <a:lnTo>
                    <a:pt x="2827" y="2869"/>
                  </a:lnTo>
                  <a:lnTo>
                    <a:pt x="2956" y="2856"/>
                  </a:lnTo>
                  <a:lnTo>
                    <a:pt x="3203" y="2836"/>
                  </a:lnTo>
                  <a:lnTo>
                    <a:pt x="3278" y="2941"/>
                  </a:lnTo>
                  <a:lnTo>
                    <a:pt x="3393" y="2968"/>
                  </a:lnTo>
                  <a:lnTo>
                    <a:pt x="3498" y="2781"/>
                  </a:lnTo>
                  <a:lnTo>
                    <a:pt x="3528" y="2566"/>
                  </a:lnTo>
                  <a:lnTo>
                    <a:pt x="3663" y="2346"/>
                  </a:lnTo>
                  <a:lnTo>
                    <a:pt x="3768" y="2361"/>
                  </a:lnTo>
                  <a:lnTo>
                    <a:pt x="3903" y="2281"/>
                  </a:lnTo>
                  <a:lnTo>
                    <a:pt x="4038" y="2061"/>
                  </a:lnTo>
                  <a:lnTo>
                    <a:pt x="4161" y="1942"/>
                  </a:lnTo>
                  <a:lnTo>
                    <a:pt x="4083" y="1851"/>
                  </a:lnTo>
                  <a:lnTo>
                    <a:pt x="3948" y="1786"/>
                  </a:lnTo>
                  <a:lnTo>
                    <a:pt x="3874" y="1791"/>
                  </a:lnTo>
                  <a:lnTo>
                    <a:pt x="3903" y="1696"/>
                  </a:lnTo>
                  <a:lnTo>
                    <a:pt x="3880" y="1605"/>
                  </a:lnTo>
                  <a:lnTo>
                    <a:pt x="4042" y="1620"/>
                  </a:lnTo>
                  <a:lnTo>
                    <a:pt x="4186" y="1605"/>
                  </a:lnTo>
                  <a:lnTo>
                    <a:pt x="4313" y="1636"/>
                  </a:lnTo>
                  <a:lnTo>
                    <a:pt x="4473" y="1550"/>
                  </a:lnTo>
                  <a:lnTo>
                    <a:pt x="4398" y="1455"/>
                  </a:lnTo>
                  <a:lnTo>
                    <a:pt x="4443" y="1335"/>
                  </a:lnTo>
                  <a:lnTo>
                    <a:pt x="4403" y="1295"/>
                  </a:lnTo>
                  <a:lnTo>
                    <a:pt x="4448" y="1215"/>
                  </a:lnTo>
                  <a:lnTo>
                    <a:pt x="4398" y="1140"/>
                  </a:lnTo>
                  <a:lnTo>
                    <a:pt x="4238" y="1205"/>
                  </a:lnTo>
                  <a:lnTo>
                    <a:pt x="4053" y="1020"/>
                  </a:lnTo>
                  <a:lnTo>
                    <a:pt x="3908" y="975"/>
                  </a:lnTo>
                  <a:lnTo>
                    <a:pt x="3843" y="875"/>
                  </a:lnTo>
                  <a:lnTo>
                    <a:pt x="3728" y="890"/>
                  </a:lnTo>
                  <a:lnTo>
                    <a:pt x="3653" y="1025"/>
                  </a:lnTo>
                  <a:lnTo>
                    <a:pt x="3513" y="1025"/>
                  </a:lnTo>
                  <a:lnTo>
                    <a:pt x="3503" y="885"/>
                  </a:lnTo>
                  <a:lnTo>
                    <a:pt x="3323" y="975"/>
                  </a:lnTo>
                  <a:lnTo>
                    <a:pt x="3233" y="950"/>
                  </a:lnTo>
                  <a:lnTo>
                    <a:pt x="3263" y="855"/>
                  </a:lnTo>
                  <a:lnTo>
                    <a:pt x="3213" y="765"/>
                  </a:lnTo>
                  <a:lnTo>
                    <a:pt x="3068" y="825"/>
                  </a:lnTo>
                  <a:lnTo>
                    <a:pt x="3003" y="905"/>
                  </a:lnTo>
                  <a:lnTo>
                    <a:pt x="2793" y="950"/>
                  </a:lnTo>
                  <a:lnTo>
                    <a:pt x="2808" y="830"/>
                  </a:lnTo>
                  <a:lnTo>
                    <a:pt x="2678" y="915"/>
                  </a:lnTo>
                  <a:lnTo>
                    <a:pt x="2538" y="825"/>
                  </a:lnTo>
                  <a:lnTo>
                    <a:pt x="2508" y="720"/>
                  </a:lnTo>
                  <a:lnTo>
                    <a:pt x="2393" y="740"/>
                  </a:lnTo>
                  <a:lnTo>
                    <a:pt x="2333" y="825"/>
                  </a:lnTo>
                  <a:lnTo>
                    <a:pt x="2422" y="970"/>
                  </a:lnTo>
                  <a:lnTo>
                    <a:pt x="2448" y="1095"/>
                  </a:lnTo>
                  <a:lnTo>
                    <a:pt x="2453" y="1205"/>
                  </a:lnTo>
                  <a:lnTo>
                    <a:pt x="2558" y="1230"/>
                  </a:lnTo>
                  <a:lnTo>
                    <a:pt x="2544" y="1381"/>
                  </a:lnTo>
                  <a:lnTo>
                    <a:pt x="2433" y="1410"/>
                  </a:lnTo>
                  <a:lnTo>
                    <a:pt x="2348" y="1325"/>
                  </a:lnTo>
                  <a:lnTo>
                    <a:pt x="2257" y="1350"/>
                  </a:lnTo>
                  <a:lnTo>
                    <a:pt x="2192" y="1230"/>
                  </a:lnTo>
                  <a:lnTo>
                    <a:pt x="2167" y="1050"/>
                  </a:lnTo>
                  <a:lnTo>
                    <a:pt x="2222" y="930"/>
                  </a:lnTo>
                  <a:lnTo>
                    <a:pt x="2212" y="755"/>
                  </a:lnTo>
                  <a:lnTo>
                    <a:pt x="2288" y="650"/>
                  </a:lnTo>
                  <a:lnTo>
                    <a:pt x="2423" y="675"/>
                  </a:lnTo>
                  <a:lnTo>
                    <a:pt x="2498" y="560"/>
                  </a:lnTo>
                  <a:lnTo>
                    <a:pt x="2558" y="425"/>
                  </a:lnTo>
                  <a:lnTo>
                    <a:pt x="2618" y="315"/>
                  </a:lnTo>
                  <a:lnTo>
                    <a:pt x="2603" y="170"/>
                  </a:lnTo>
                  <a:lnTo>
                    <a:pt x="2543" y="50"/>
                  </a:lnTo>
                  <a:lnTo>
                    <a:pt x="2363" y="0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A253A146-BD9B-FBD9-6C46-F75393711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6006" y="2297936"/>
              <a:ext cx="835800" cy="774574"/>
            </a:xfrm>
            <a:custGeom>
              <a:avLst/>
              <a:gdLst>
                <a:gd name="T0" fmla="*/ 0 w 3670"/>
                <a:gd name="T1" fmla="*/ 0 h 3530"/>
                <a:gd name="T2" fmla="*/ 0 w 3670"/>
                <a:gd name="T3" fmla="*/ 0 h 3530"/>
                <a:gd name="T4" fmla="*/ 0 w 3670"/>
                <a:gd name="T5" fmla="*/ 0 h 3530"/>
                <a:gd name="T6" fmla="*/ 0 w 3670"/>
                <a:gd name="T7" fmla="*/ 0 h 3530"/>
                <a:gd name="T8" fmla="*/ 0 w 3670"/>
                <a:gd name="T9" fmla="*/ 0 h 3530"/>
                <a:gd name="T10" fmla="*/ 0 w 3670"/>
                <a:gd name="T11" fmla="*/ 0 h 3530"/>
                <a:gd name="T12" fmla="*/ 0 w 3670"/>
                <a:gd name="T13" fmla="*/ 0 h 3530"/>
                <a:gd name="T14" fmla="*/ 0 w 3670"/>
                <a:gd name="T15" fmla="*/ 0 h 3530"/>
                <a:gd name="T16" fmla="*/ 0 w 3670"/>
                <a:gd name="T17" fmla="*/ 0 h 3530"/>
                <a:gd name="T18" fmla="*/ 0 w 3670"/>
                <a:gd name="T19" fmla="*/ 0 h 3530"/>
                <a:gd name="T20" fmla="*/ 0 w 3670"/>
                <a:gd name="T21" fmla="*/ 0 h 3530"/>
                <a:gd name="T22" fmla="*/ 0 w 3670"/>
                <a:gd name="T23" fmla="*/ 0 h 3530"/>
                <a:gd name="T24" fmla="*/ 0 w 3670"/>
                <a:gd name="T25" fmla="*/ 0 h 3530"/>
                <a:gd name="T26" fmla="*/ 0 w 3670"/>
                <a:gd name="T27" fmla="*/ 0 h 3530"/>
                <a:gd name="T28" fmla="*/ 0 w 3670"/>
                <a:gd name="T29" fmla="*/ 0 h 3530"/>
                <a:gd name="T30" fmla="*/ 0 w 3670"/>
                <a:gd name="T31" fmla="*/ 0 h 3530"/>
                <a:gd name="T32" fmla="*/ 0 w 3670"/>
                <a:gd name="T33" fmla="*/ 0 h 3530"/>
                <a:gd name="T34" fmla="*/ 0 w 3670"/>
                <a:gd name="T35" fmla="*/ 0 h 3530"/>
                <a:gd name="T36" fmla="*/ 0 w 3670"/>
                <a:gd name="T37" fmla="*/ 0 h 3530"/>
                <a:gd name="T38" fmla="*/ 0 w 3670"/>
                <a:gd name="T39" fmla="*/ 0 h 3530"/>
                <a:gd name="T40" fmla="*/ 0 w 3670"/>
                <a:gd name="T41" fmla="*/ 0 h 3530"/>
                <a:gd name="T42" fmla="*/ 0 w 3670"/>
                <a:gd name="T43" fmla="*/ 0 h 3530"/>
                <a:gd name="T44" fmla="*/ 0 w 3670"/>
                <a:gd name="T45" fmla="*/ 0 h 3530"/>
                <a:gd name="T46" fmla="*/ 0 w 3670"/>
                <a:gd name="T47" fmla="*/ 0 h 3530"/>
                <a:gd name="T48" fmla="*/ 0 w 3670"/>
                <a:gd name="T49" fmla="*/ 0 h 3530"/>
                <a:gd name="T50" fmla="*/ 0 w 3670"/>
                <a:gd name="T51" fmla="*/ 0 h 3530"/>
                <a:gd name="T52" fmla="*/ 0 w 3670"/>
                <a:gd name="T53" fmla="*/ 0 h 3530"/>
                <a:gd name="T54" fmla="*/ 0 w 3670"/>
                <a:gd name="T55" fmla="*/ 0 h 3530"/>
                <a:gd name="T56" fmla="*/ 0 w 3670"/>
                <a:gd name="T57" fmla="*/ 0 h 3530"/>
                <a:gd name="T58" fmla="*/ 0 w 3670"/>
                <a:gd name="T59" fmla="*/ 0 h 3530"/>
                <a:gd name="T60" fmla="*/ 0 w 3670"/>
                <a:gd name="T61" fmla="*/ 0 h 3530"/>
                <a:gd name="T62" fmla="*/ 0 w 3670"/>
                <a:gd name="T63" fmla="*/ 0 h 3530"/>
                <a:gd name="T64" fmla="*/ 0 w 3670"/>
                <a:gd name="T65" fmla="*/ 0 h 3530"/>
                <a:gd name="T66" fmla="*/ 0 w 3670"/>
                <a:gd name="T67" fmla="*/ 0 h 3530"/>
                <a:gd name="T68" fmla="*/ 0 w 3670"/>
                <a:gd name="T69" fmla="*/ 0 h 3530"/>
                <a:gd name="T70" fmla="*/ 0 w 3670"/>
                <a:gd name="T71" fmla="*/ 0 h 3530"/>
                <a:gd name="T72" fmla="*/ 0 w 3670"/>
                <a:gd name="T73" fmla="*/ 0 h 3530"/>
                <a:gd name="T74" fmla="*/ 0 w 3670"/>
                <a:gd name="T75" fmla="*/ 0 h 3530"/>
                <a:gd name="T76" fmla="*/ 0 w 3670"/>
                <a:gd name="T77" fmla="*/ 0 h 3530"/>
                <a:gd name="T78" fmla="*/ 0 w 3670"/>
                <a:gd name="T79" fmla="*/ 0 h 3530"/>
                <a:gd name="T80" fmla="*/ 0 w 3670"/>
                <a:gd name="T81" fmla="*/ 0 h 3530"/>
                <a:gd name="T82" fmla="*/ 0 w 3670"/>
                <a:gd name="T83" fmla="*/ 0 h 3530"/>
                <a:gd name="T84" fmla="*/ 0 w 3670"/>
                <a:gd name="T85" fmla="*/ 0 h 3530"/>
                <a:gd name="T86" fmla="*/ 0 w 3670"/>
                <a:gd name="T87" fmla="*/ 0 h 3530"/>
                <a:gd name="T88" fmla="*/ 0 w 3670"/>
                <a:gd name="T89" fmla="*/ 0 h 3530"/>
                <a:gd name="T90" fmla="*/ 0 w 3670"/>
                <a:gd name="T91" fmla="*/ 0 h 3530"/>
                <a:gd name="T92" fmla="*/ 0 w 3670"/>
                <a:gd name="T93" fmla="*/ 0 h 3530"/>
                <a:gd name="T94" fmla="*/ 0 w 3670"/>
                <a:gd name="T95" fmla="*/ 0 h 3530"/>
                <a:gd name="T96" fmla="*/ 0 w 3670"/>
                <a:gd name="T97" fmla="*/ 0 h 3530"/>
                <a:gd name="T98" fmla="*/ 0 w 3670"/>
                <a:gd name="T99" fmla="*/ 0 h 3530"/>
                <a:gd name="T100" fmla="*/ 0 w 3670"/>
                <a:gd name="T101" fmla="*/ 0 h 3530"/>
                <a:gd name="T102" fmla="*/ 0 w 3670"/>
                <a:gd name="T103" fmla="*/ 0 h 353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70" h="3530">
                  <a:moveTo>
                    <a:pt x="120" y="1401"/>
                  </a:moveTo>
                  <a:lnTo>
                    <a:pt x="105" y="1506"/>
                  </a:lnTo>
                  <a:lnTo>
                    <a:pt x="235" y="1673"/>
                  </a:lnTo>
                  <a:lnTo>
                    <a:pt x="211" y="1815"/>
                  </a:lnTo>
                  <a:lnTo>
                    <a:pt x="161" y="1968"/>
                  </a:lnTo>
                  <a:lnTo>
                    <a:pt x="331" y="1896"/>
                  </a:lnTo>
                  <a:lnTo>
                    <a:pt x="431" y="1909"/>
                  </a:lnTo>
                  <a:lnTo>
                    <a:pt x="506" y="1864"/>
                  </a:lnTo>
                  <a:lnTo>
                    <a:pt x="517" y="1936"/>
                  </a:lnTo>
                  <a:lnTo>
                    <a:pt x="705" y="1936"/>
                  </a:lnTo>
                  <a:lnTo>
                    <a:pt x="886" y="1984"/>
                  </a:lnTo>
                  <a:lnTo>
                    <a:pt x="946" y="2104"/>
                  </a:lnTo>
                  <a:lnTo>
                    <a:pt x="961" y="2248"/>
                  </a:lnTo>
                  <a:lnTo>
                    <a:pt x="898" y="2367"/>
                  </a:lnTo>
                  <a:lnTo>
                    <a:pt x="842" y="2493"/>
                  </a:lnTo>
                  <a:lnTo>
                    <a:pt x="767" y="2611"/>
                  </a:lnTo>
                  <a:lnTo>
                    <a:pt x="631" y="2584"/>
                  </a:lnTo>
                  <a:lnTo>
                    <a:pt x="554" y="2692"/>
                  </a:lnTo>
                  <a:lnTo>
                    <a:pt x="565" y="2866"/>
                  </a:lnTo>
                  <a:lnTo>
                    <a:pt x="510" y="2985"/>
                  </a:lnTo>
                  <a:lnTo>
                    <a:pt x="535" y="3164"/>
                  </a:lnTo>
                  <a:lnTo>
                    <a:pt x="599" y="3284"/>
                  </a:lnTo>
                  <a:lnTo>
                    <a:pt x="689" y="3258"/>
                  </a:lnTo>
                  <a:lnTo>
                    <a:pt x="776" y="3345"/>
                  </a:lnTo>
                  <a:lnTo>
                    <a:pt x="887" y="3314"/>
                  </a:lnTo>
                  <a:lnTo>
                    <a:pt x="901" y="3162"/>
                  </a:lnTo>
                  <a:lnTo>
                    <a:pt x="796" y="3140"/>
                  </a:lnTo>
                  <a:lnTo>
                    <a:pt x="791" y="3032"/>
                  </a:lnTo>
                  <a:lnTo>
                    <a:pt x="766" y="2908"/>
                  </a:lnTo>
                  <a:lnTo>
                    <a:pt x="677" y="2761"/>
                  </a:lnTo>
                  <a:lnTo>
                    <a:pt x="737" y="2673"/>
                  </a:lnTo>
                  <a:lnTo>
                    <a:pt x="848" y="2655"/>
                  </a:lnTo>
                  <a:lnTo>
                    <a:pt x="883" y="2763"/>
                  </a:lnTo>
                  <a:lnTo>
                    <a:pt x="1019" y="2851"/>
                  </a:lnTo>
                  <a:lnTo>
                    <a:pt x="1150" y="2766"/>
                  </a:lnTo>
                  <a:lnTo>
                    <a:pt x="1135" y="2883"/>
                  </a:lnTo>
                  <a:lnTo>
                    <a:pt x="1346" y="2841"/>
                  </a:lnTo>
                  <a:lnTo>
                    <a:pt x="1411" y="2760"/>
                  </a:lnTo>
                  <a:lnTo>
                    <a:pt x="1555" y="2701"/>
                  </a:lnTo>
                  <a:lnTo>
                    <a:pt x="1604" y="2791"/>
                  </a:lnTo>
                  <a:lnTo>
                    <a:pt x="1574" y="2887"/>
                  </a:lnTo>
                  <a:lnTo>
                    <a:pt x="1669" y="2910"/>
                  </a:lnTo>
                  <a:lnTo>
                    <a:pt x="1845" y="2821"/>
                  </a:lnTo>
                  <a:lnTo>
                    <a:pt x="1855" y="2958"/>
                  </a:lnTo>
                  <a:lnTo>
                    <a:pt x="1994" y="2960"/>
                  </a:lnTo>
                  <a:lnTo>
                    <a:pt x="2072" y="2824"/>
                  </a:lnTo>
                  <a:lnTo>
                    <a:pt x="2185" y="2811"/>
                  </a:lnTo>
                  <a:lnTo>
                    <a:pt x="2249" y="2908"/>
                  </a:lnTo>
                  <a:lnTo>
                    <a:pt x="2392" y="2952"/>
                  </a:lnTo>
                  <a:lnTo>
                    <a:pt x="2578" y="3138"/>
                  </a:lnTo>
                  <a:lnTo>
                    <a:pt x="2740" y="3075"/>
                  </a:lnTo>
                  <a:lnTo>
                    <a:pt x="2791" y="3150"/>
                  </a:lnTo>
                  <a:lnTo>
                    <a:pt x="2744" y="3230"/>
                  </a:lnTo>
                  <a:lnTo>
                    <a:pt x="2786" y="3270"/>
                  </a:lnTo>
                  <a:lnTo>
                    <a:pt x="2741" y="3387"/>
                  </a:lnTo>
                  <a:lnTo>
                    <a:pt x="2816" y="3485"/>
                  </a:lnTo>
                  <a:lnTo>
                    <a:pt x="2920" y="3530"/>
                  </a:lnTo>
                  <a:lnTo>
                    <a:pt x="3031" y="3485"/>
                  </a:lnTo>
                  <a:lnTo>
                    <a:pt x="3090" y="3405"/>
                  </a:lnTo>
                  <a:lnTo>
                    <a:pt x="3115" y="3215"/>
                  </a:lnTo>
                  <a:lnTo>
                    <a:pt x="3175" y="3150"/>
                  </a:lnTo>
                  <a:lnTo>
                    <a:pt x="3090" y="2990"/>
                  </a:lnTo>
                  <a:lnTo>
                    <a:pt x="3040" y="2881"/>
                  </a:lnTo>
                  <a:lnTo>
                    <a:pt x="3075" y="2761"/>
                  </a:lnTo>
                  <a:lnTo>
                    <a:pt x="3280" y="2641"/>
                  </a:lnTo>
                  <a:lnTo>
                    <a:pt x="3445" y="2491"/>
                  </a:lnTo>
                  <a:lnTo>
                    <a:pt x="3655" y="2491"/>
                  </a:lnTo>
                  <a:lnTo>
                    <a:pt x="3670" y="2406"/>
                  </a:lnTo>
                  <a:lnTo>
                    <a:pt x="3420" y="2316"/>
                  </a:lnTo>
                  <a:lnTo>
                    <a:pt x="3450" y="2151"/>
                  </a:lnTo>
                  <a:lnTo>
                    <a:pt x="3330" y="2116"/>
                  </a:lnTo>
                  <a:lnTo>
                    <a:pt x="3415" y="2026"/>
                  </a:lnTo>
                  <a:lnTo>
                    <a:pt x="3570" y="2011"/>
                  </a:lnTo>
                  <a:lnTo>
                    <a:pt x="3420" y="1881"/>
                  </a:lnTo>
                  <a:lnTo>
                    <a:pt x="3329" y="1732"/>
                  </a:lnTo>
                  <a:lnTo>
                    <a:pt x="3287" y="1579"/>
                  </a:lnTo>
                  <a:lnTo>
                    <a:pt x="3149" y="1546"/>
                  </a:lnTo>
                  <a:lnTo>
                    <a:pt x="3056" y="1625"/>
                  </a:lnTo>
                  <a:lnTo>
                    <a:pt x="2776" y="1522"/>
                  </a:lnTo>
                  <a:lnTo>
                    <a:pt x="2740" y="1430"/>
                  </a:lnTo>
                  <a:lnTo>
                    <a:pt x="2624" y="1447"/>
                  </a:lnTo>
                  <a:lnTo>
                    <a:pt x="2440" y="1326"/>
                  </a:lnTo>
                  <a:lnTo>
                    <a:pt x="2354" y="1381"/>
                  </a:lnTo>
                  <a:lnTo>
                    <a:pt x="1939" y="1067"/>
                  </a:lnTo>
                  <a:lnTo>
                    <a:pt x="1457" y="872"/>
                  </a:lnTo>
                  <a:lnTo>
                    <a:pt x="1185" y="811"/>
                  </a:lnTo>
                  <a:lnTo>
                    <a:pt x="970" y="706"/>
                  </a:lnTo>
                  <a:lnTo>
                    <a:pt x="825" y="601"/>
                  </a:lnTo>
                  <a:lnTo>
                    <a:pt x="882" y="509"/>
                  </a:lnTo>
                  <a:lnTo>
                    <a:pt x="735" y="452"/>
                  </a:lnTo>
                  <a:lnTo>
                    <a:pt x="645" y="352"/>
                  </a:lnTo>
                  <a:lnTo>
                    <a:pt x="475" y="447"/>
                  </a:lnTo>
                  <a:lnTo>
                    <a:pt x="355" y="352"/>
                  </a:lnTo>
                  <a:lnTo>
                    <a:pt x="355" y="257"/>
                  </a:lnTo>
                  <a:lnTo>
                    <a:pt x="402" y="80"/>
                  </a:lnTo>
                  <a:lnTo>
                    <a:pt x="247" y="0"/>
                  </a:lnTo>
                  <a:lnTo>
                    <a:pt x="195" y="112"/>
                  </a:lnTo>
                  <a:lnTo>
                    <a:pt x="75" y="217"/>
                  </a:lnTo>
                  <a:lnTo>
                    <a:pt x="0" y="397"/>
                  </a:lnTo>
                  <a:lnTo>
                    <a:pt x="30" y="577"/>
                  </a:lnTo>
                  <a:lnTo>
                    <a:pt x="60" y="751"/>
                  </a:lnTo>
                  <a:lnTo>
                    <a:pt x="48" y="798"/>
                  </a:lnTo>
                  <a:lnTo>
                    <a:pt x="91" y="848"/>
                  </a:lnTo>
                  <a:lnTo>
                    <a:pt x="117" y="902"/>
                  </a:lnTo>
                  <a:lnTo>
                    <a:pt x="127" y="977"/>
                  </a:lnTo>
                  <a:lnTo>
                    <a:pt x="210" y="1096"/>
                  </a:lnTo>
                  <a:lnTo>
                    <a:pt x="208" y="1220"/>
                  </a:lnTo>
                  <a:lnTo>
                    <a:pt x="120" y="1401"/>
                  </a:lnTo>
                  <a:close/>
                </a:path>
              </a:pathLst>
            </a:custGeom>
            <a:noFill/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62A50A6C-8764-4DDD-7D8B-4706EE7A9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1029" y="3045080"/>
              <a:ext cx="474835" cy="754826"/>
            </a:xfrm>
            <a:custGeom>
              <a:avLst/>
              <a:gdLst>
                <a:gd name="T0" fmla="*/ 0 w 2085"/>
                <a:gd name="T1" fmla="*/ 0 h 3441"/>
                <a:gd name="T2" fmla="*/ 0 w 2085"/>
                <a:gd name="T3" fmla="*/ 0 h 3441"/>
                <a:gd name="T4" fmla="*/ 0 w 2085"/>
                <a:gd name="T5" fmla="*/ 0 h 3441"/>
                <a:gd name="T6" fmla="*/ 0 w 2085"/>
                <a:gd name="T7" fmla="*/ 0 h 3441"/>
                <a:gd name="T8" fmla="*/ 0 w 2085"/>
                <a:gd name="T9" fmla="*/ 0 h 3441"/>
                <a:gd name="T10" fmla="*/ 0 w 2085"/>
                <a:gd name="T11" fmla="*/ 0 h 3441"/>
                <a:gd name="T12" fmla="*/ 0 w 2085"/>
                <a:gd name="T13" fmla="*/ 0 h 3441"/>
                <a:gd name="T14" fmla="*/ 0 w 2085"/>
                <a:gd name="T15" fmla="*/ 0 h 3441"/>
                <a:gd name="T16" fmla="*/ 0 w 2085"/>
                <a:gd name="T17" fmla="*/ 0 h 3441"/>
                <a:gd name="T18" fmla="*/ 0 w 2085"/>
                <a:gd name="T19" fmla="*/ 0 h 3441"/>
                <a:gd name="T20" fmla="*/ 0 w 2085"/>
                <a:gd name="T21" fmla="*/ 0 h 3441"/>
                <a:gd name="T22" fmla="*/ 0 w 2085"/>
                <a:gd name="T23" fmla="*/ 0 h 3441"/>
                <a:gd name="T24" fmla="*/ 0 w 2085"/>
                <a:gd name="T25" fmla="*/ 0 h 3441"/>
                <a:gd name="T26" fmla="*/ 0 w 2085"/>
                <a:gd name="T27" fmla="*/ 0 h 3441"/>
                <a:gd name="T28" fmla="*/ 0 w 2085"/>
                <a:gd name="T29" fmla="*/ 0 h 3441"/>
                <a:gd name="T30" fmla="*/ 0 w 2085"/>
                <a:gd name="T31" fmla="*/ 0 h 3441"/>
                <a:gd name="T32" fmla="*/ 0 w 2085"/>
                <a:gd name="T33" fmla="*/ 0 h 3441"/>
                <a:gd name="T34" fmla="*/ 0 w 2085"/>
                <a:gd name="T35" fmla="*/ 0 h 3441"/>
                <a:gd name="T36" fmla="*/ 0 w 2085"/>
                <a:gd name="T37" fmla="*/ 0 h 3441"/>
                <a:gd name="T38" fmla="*/ 0 w 2085"/>
                <a:gd name="T39" fmla="*/ 0 h 3441"/>
                <a:gd name="T40" fmla="*/ 0 w 2085"/>
                <a:gd name="T41" fmla="*/ 0 h 3441"/>
                <a:gd name="T42" fmla="*/ 0 w 2085"/>
                <a:gd name="T43" fmla="*/ 0 h 3441"/>
                <a:gd name="T44" fmla="*/ 0 w 2085"/>
                <a:gd name="T45" fmla="*/ 0 h 3441"/>
                <a:gd name="T46" fmla="*/ 0 w 2085"/>
                <a:gd name="T47" fmla="*/ 0 h 3441"/>
                <a:gd name="T48" fmla="*/ 0 w 2085"/>
                <a:gd name="T49" fmla="*/ 0 h 3441"/>
                <a:gd name="T50" fmla="*/ 0 w 2085"/>
                <a:gd name="T51" fmla="*/ 0 h 3441"/>
                <a:gd name="T52" fmla="*/ 0 w 2085"/>
                <a:gd name="T53" fmla="*/ 0 h 3441"/>
                <a:gd name="T54" fmla="*/ 0 w 2085"/>
                <a:gd name="T55" fmla="*/ 0 h 3441"/>
                <a:gd name="T56" fmla="*/ 0 w 2085"/>
                <a:gd name="T57" fmla="*/ 0 h 3441"/>
                <a:gd name="T58" fmla="*/ 0 w 2085"/>
                <a:gd name="T59" fmla="*/ 0 h 3441"/>
                <a:gd name="T60" fmla="*/ 0 w 2085"/>
                <a:gd name="T61" fmla="*/ 0 h 3441"/>
                <a:gd name="T62" fmla="*/ 0 w 2085"/>
                <a:gd name="T63" fmla="*/ 0 h 3441"/>
                <a:gd name="T64" fmla="*/ 0 w 2085"/>
                <a:gd name="T65" fmla="*/ 0 h 3441"/>
                <a:gd name="T66" fmla="*/ 0 w 2085"/>
                <a:gd name="T67" fmla="*/ 0 h 3441"/>
                <a:gd name="T68" fmla="*/ 0 w 2085"/>
                <a:gd name="T69" fmla="*/ 0 h 3441"/>
                <a:gd name="T70" fmla="*/ 0 w 2085"/>
                <a:gd name="T71" fmla="*/ 0 h 3441"/>
                <a:gd name="T72" fmla="*/ 0 w 2085"/>
                <a:gd name="T73" fmla="*/ 0 h 344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85" h="3441">
                  <a:moveTo>
                    <a:pt x="1575" y="0"/>
                  </a:moveTo>
                  <a:lnTo>
                    <a:pt x="1695" y="125"/>
                  </a:lnTo>
                  <a:lnTo>
                    <a:pt x="1800" y="260"/>
                  </a:lnTo>
                  <a:lnTo>
                    <a:pt x="1920" y="215"/>
                  </a:lnTo>
                  <a:lnTo>
                    <a:pt x="1905" y="425"/>
                  </a:lnTo>
                  <a:lnTo>
                    <a:pt x="1960" y="540"/>
                  </a:lnTo>
                  <a:lnTo>
                    <a:pt x="2080" y="570"/>
                  </a:lnTo>
                  <a:lnTo>
                    <a:pt x="2085" y="660"/>
                  </a:lnTo>
                  <a:lnTo>
                    <a:pt x="1930" y="815"/>
                  </a:lnTo>
                  <a:lnTo>
                    <a:pt x="1919" y="891"/>
                  </a:lnTo>
                  <a:lnTo>
                    <a:pt x="1711" y="1052"/>
                  </a:lnTo>
                  <a:lnTo>
                    <a:pt x="1710" y="1190"/>
                  </a:lnTo>
                  <a:lnTo>
                    <a:pt x="1615" y="1325"/>
                  </a:lnTo>
                  <a:lnTo>
                    <a:pt x="1606" y="1484"/>
                  </a:lnTo>
                  <a:lnTo>
                    <a:pt x="1469" y="1581"/>
                  </a:lnTo>
                  <a:lnTo>
                    <a:pt x="1271" y="1580"/>
                  </a:lnTo>
                  <a:lnTo>
                    <a:pt x="1213" y="1695"/>
                  </a:lnTo>
                  <a:lnTo>
                    <a:pt x="1110" y="1801"/>
                  </a:lnTo>
                  <a:lnTo>
                    <a:pt x="1139" y="2163"/>
                  </a:lnTo>
                  <a:lnTo>
                    <a:pt x="1240" y="2211"/>
                  </a:lnTo>
                  <a:lnTo>
                    <a:pt x="1349" y="2271"/>
                  </a:lnTo>
                  <a:lnTo>
                    <a:pt x="1225" y="2326"/>
                  </a:lnTo>
                  <a:lnTo>
                    <a:pt x="1070" y="2262"/>
                  </a:lnTo>
                  <a:lnTo>
                    <a:pt x="896" y="2176"/>
                  </a:lnTo>
                  <a:lnTo>
                    <a:pt x="841" y="2256"/>
                  </a:lnTo>
                  <a:lnTo>
                    <a:pt x="944" y="2355"/>
                  </a:lnTo>
                  <a:lnTo>
                    <a:pt x="941" y="2478"/>
                  </a:lnTo>
                  <a:lnTo>
                    <a:pt x="1005" y="2571"/>
                  </a:lnTo>
                  <a:lnTo>
                    <a:pt x="1020" y="2691"/>
                  </a:lnTo>
                  <a:lnTo>
                    <a:pt x="1050" y="2791"/>
                  </a:lnTo>
                  <a:lnTo>
                    <a:pt x="910" y="2986"/>
                  </a:lnTo>
                  <a:lnTo>
                    <a:pt x="810" y="3081"/>
                  </a:lnTo>
                  <a:lnTo>
                    <a:pt x="705" y="3151"/>
                  </a:lnTo>
                  <a:lnTo>
                    <a:pt x="630" y="3441"/>
                  </a:lnTo>
                  <a:lnTo>
                    <a:pt x="535" y="3396"/>
                  </a:lnTo>
                  <a:lnTo>
                    <a:pt x="430" y="3421"/>
                  </a:lnTo>
                  <a:lnTo>
                    <a:pt x="390" y="3226"/>
                  </a:lnTo>
                  <a:lnTo>
                    <a:pt x="310" y="3241"/>
                  </a:lnTo>
                  <a:lnTo>
                    <a:pt x="240" y="3046"/>
                  </a:lnTo>
                  <a:lnTo>
                    <a:pt x="0" y="2941"/>
                  </a:lnTo>
                  <a:lnTo>
                    <a:pt x="70" y="2881"/>
                  </a:lnTo>
                  <a:lnTo>
                    <a:pt x="45" y="2796"/>
                  </a:lnTo>
                  <a:lnTo>
                    <a:pt x="105" y="2676"/>
                  </a:lnTo>
                  <a:lnTo>
                    <a:pt x="205" y="2596"/>
                  </a:lnTo>
                  <a:lnTo>
                    <a:pt x="272" y="2646"/>
                  </a:lnTo>
                  <a:lnTo>
                    <a:pt x="323" y="2616"/>
                  </a:lnTo>
                  <a:lnTo>
                    <a:pt x="361" y="2527"/>
                  </a:lnTo>
                  <a:lnTo>
                    <a:pt x="146" y="2296"/>
                  </a:lnTo>
                  <a:lnTo>
                    <a:pt x="181" y="2206"/>
                  </a:lnTo>
                  <a:lnTo>
                    <a:pt x="86" y="2145"/>
                  </a:lnTo>
                  <a:lnTo>
                    <a:pt x="115" y="2076"/>
                  </a:lnTo>
                  <a:lnTo>
                    <a:pt x="220" y="2058"/>
                  </a:lnTo>
                  <a:lnTo>
                    <a:pt x="195" y="1836"/>
                  </a:lnTo>
                  <a:lnTo>
                    <a:pt x="121" y="1685"/>
                  </a:lnTo>
                  <a:lnTo>
                    <a:pt x="136" y="1595"/>
                  </a:lnTo>
                  <a:lnTo>
                    <a:pt x="218" y="1499"/>
                  </a:lnTo>
                  <a:lnTo>
                    <a:pt x="326" y="1307"/>
                  </a:lnTo>
                  <a:lnTo>
                    <a:pt x="356" y="1095"/>
                  </a:lnTo>
                  <a:lnTo>
                    <a:pt x="491" y="875"/>
                  </a:lnTo>
                  <a:lnTo>
                    <a:pt x="595" y="888"/>
                  </a:lnTo>
                  <a:lnTo>
                    <a:pt x="731" y="810"/>
                  </a:lnTo>
                  <a:lnTo>
                    <a:pt x="865" y="590"/>
                  </a:lnTo>
                  <a:lnTo>
                    <a:pt x="990" y="470"/>
                  </a:lnTo>
                  <a:lnTo>
                    <a:pt x="910" y="380"/>
                  </a:lnTo>
                  <a:lnTo>
                    <a:pt x="775" y="315"/>
                  </a:lnTo>
                  <a:lnTo>
                    <a:pt x="700" y="320"/>
                  </a:lnTo>
                  <a:lnTo>
                    <a:pt x="730" y="225"/>
                  </a:lnTo>
                  <a:lnTo>
                    <a:pt x="705" y="135"/>
                  </a:lnTo>
                  <a:lnTo>
                    <a:pt x="865" y="150"/>
                  </a:lnTo>
                  <a:lnTo>
                    <a:pt x="1015" y="135"/>
                  </a:lnTo>
                  <a:lnTo>
                    <a:pt x="1138" y="167"/>
                  </a:lnTo>
                  <a:lnTo>
                    <a:pt x="1300" y="80"/>
                  </a:lnTo>
                  <a:lnTo>
                    <a:pt x="1410" y="125"/>
                  </a:lnTo>
                  <a:lnTo>
                    <a:pt x="1515" y="8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3F4D035B-0345-8155-6786-297FD8520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1802" y="2167376"/>
              <a:ext cx="371213" cy="321460"/>
            </a:xfrm>
            <a:custGeom>
              <a:avLst/>
              <a:gdLst>
                <a:gd name="T0" fmla="*/ 0 w 1628"/>
                <a:gd name="T1" fmla="*/ 0 h 1466"/>
                <a:gd name="T2" fmla="*/ 0 w 1628"/>
                <a:gd name="T3" fmla="*/ 0 h 1466"/>
                <a:gd name="T4" fmla="*/ 0 w 1628"/>
                <a:gd name="T5" fmla="*/ 0 h 1466"/>
                <a:gd name="T6" fmla="*/ 0 w 1628"/>
                <a:gd name="T7" fmla="*/ 0 h 1466"/>
                <a:gd name="T8" fmla="*/ 0 w 1628"/>
                <a:gd name="T9" fmla="*/ 0 h 1466"/>
                <a:gd name="T10" fmla="*/ 0 w 1628"/>
                <a:gd name="T11" fmla="*/ 0 h 1466"/>
                <a:gd name="T12" fmla="*/ 0 w 1628"/>
                <a:gd name="T13" fmla="*/ 0 h 1466"/>
                <a:gd name="T14" fmla="*/ 0 w 1628"/>
                <a:gd name="T15" fmla="*/ 0 h 1466"/>
                <a:gd name="T16" fmla="*/ 0 w 1628"/>
                <a:gd name="T17" fmla="*/ 0 h 1466"/>
                <a:gd name="T18" fmla="*/ 0 w 1628"/>
                <a:gd name="T19" fmla="*/ 0 h 1466"/>
                <a:gd name="T20" fmla="*/ 0 w 1628"/>
                <a:gd name="T21" fmla="*/ 0 h 1466"/>
                <a:gd name="T22" fmla="*/ 0 w 1628"/>
                <a:gd name="T23" fmla="*/ 0 h 1466"/>
                <a:gd name="T24" fmla="*/ 0 w 1628"/>
                <a:gd name="T25" fmla="*/ 0 h 1466"/>
                <a:gd name="T26" fmla="*/ 0 w 1628"/>
                <a:gd name="T27" fmla="*/ 0 h 1466"/>
                <a:gd name="T28" fmla="*/ 0 w 1628"/>
                <a:gd name="T29" fmla="*/ 0 h 1466"/>
                <a:gd name="T30" fmla="*/ 0 w 1628"/>
                <a:gd name="T31" fmla="*/ 0 h 1466"/>
                <a:gd name="T32" fmla="*/ 0 w 1628"/>
                <a:gd name="T33" fmla="*/ 0 h 1466"/>
                <a:gd name="T34" fmla="*/ 0 w 1628"/>
                <a:gd name="T35" fmla="*/ 0 h 1466"/>
                <a:gd name="T36" fmla="*/ 0 w 1628"/>
                <a:gd name="T37" fmla="*/ 0 h 1466"/>
                <a:gd name="T38" fmla="*/ 0 w 1628"/>
                <a:gd name="T39" fmla="*/ 0 h 1466"/>
                <a:gd name="T40" fmla="*/ 0 w 1628"/>
                <a:gd name="T41" fmla="*/ 0 h 1466"/>
                <a:gd name="T42" fmla="*/ 0 w 1628"/>
                <a:gd name="T43" fmla="*/ 0 h 1466"/>
                <a:gd name="T44" fmla="*/ 0 w 1628"/>
                <a:gd name="T45" fmla="*/ 0 h 1466"/>
                <a:gd name="T46" fmla="*/ 0 w 1628"/>
                <a:gd name="T47" fmla="*/ 0 h 1466"/>
                <a:gd name="T48" fmla="*/ 0 w 1628"/>
                <a:gd name="T49" fmla="*/ 0 h 1466"/>
                <a:gd name="T50" fmla="*/ 0 w 1628"/>
                <a:gd name="T51" fmla="*/ 0 h 1466"/>
                <a:gd name="T52" fmla="*/ 0 w 1628"/>
                <a:gd name="T53" fmla="*/ 0 h 1466"/>
                <a:gd name="T54" fmla="*/ 0 w 1628"/>
                <a:gd name="T55" fmla="*/ 0 h 1466"/>
                <a:gd name="T56" fmla="*/ 0 w 1628"/>
                <a:gd name="T57" fmla="*/ 0 h 1466"/>
                <a:gd name="T58" fmla="*/ 0 w 1628"/>
                <a:gd name="T59" fmla="*/ 0 h 1466"/>
                <a:gd name="T60" fmla="*/ 0 w 1628"/>
                <a:gd name="T61" fmla="*/ 0 h 1466"/>
                <a:gd name="T62" fmla="*/ 0 w 1628"/>
                <a:gd name="T63" fmla="*/ 0 h 1466"/>
                <a:gd name="T64" fmla="*/ 0 w 1628"/>
                <a:gd name="T65" fmla="*/ 0 h 1466"/>
                <a:gd name="T66" fmla="*/ 0 w 1628"/>
                <a:gd name="T67" fmla="*/ 0 h 1466"/>
                <a:gd name="T68" fmla="*/ 0 w 1628"/>
                <a:gd name="T69" fmla="*/ 0 h 1466"/>
                <a:gd name="T70" fmla="*/ 0 w 1628"/>
                <a:gd name="T71" fmla="*/ 0 h 14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628" h="1466">
                  <a:moveTo>
                    <a:pt x="0" y="592"/>
                  </a:moveTo>
                  <a:lnTo>
                    <a:pt x="108" y="510"/>
                  </a:lnTo>
                  <a:lnTo>
                    <a:pt x="93" y="405"/>
                  </a:lnTo>
                  <a:lnTo>
                    <a:pt x="108" y="235"/>
                  </a:lnTo>
                  <a:lnTo>
                    <a:pt x="203" y="160"/>
                  </a:lnTo>
                  <a:lnTo>
                    <a:pt x="378" y="101"/>
                  </a:lnTo>
                  <a:lnTo>
                    <a:pt x="535" y="146"/>
                  </a:lnTo>
                  <a:lnTo>
                    <a:pt x="608" y="195"/>
                  </a:lnTo>
                  <a:lnTo>
                    <a:pt x="697" y="191"/>
                  </a:lnTo>
                  <a:lnTo>
                    <a:pt x="624" y="61"/>
                  </a:lnTo>
                  <a:lnTo>
                    <a:pt x="743" y="0"/>
                  </a:lnTo>
                  <a:lnTo>
                    <a:pt x="818" y="60"/>
                  </a:lnTo>
                  <a:lnTo>
                    <a:pt x="848" y="150"/>
                  </a:lnTo>
                  <a:lnTo>
                    <a:pt x="948" y="240"/>
                  </a:lnTo>
                  <a:lnTo>
                    <a:pt x="1143" y="280"/>
                  </a:lnTo>
                  <a:lnTo>
                    <a:pt x="1278" y="385"/>
                  </a:lnTo>
                  <a:lnTo>
                    <a:pt x="1278" y="505"/>
                  </a:lnTo>
                  <a:lnTo>
                    <a:pt x="1488" y="525"/>
                  </a:lnTo>
                  <a:lnTo>
                    <a:pt x="1628" y="660"/>
                  </a:lnTo>
                  <a:lnTo>
                    <a:pt x="1323" y="899"/>
                  </a:lnTo>
                  <a:lnTo>
                    <a:pt x="1312" y="1015"/>
                  </a:lnTo>
                  <a:lnTo>
                    <a:pt x="1278" y="1090"/>
                  </a:lnTo>
                  <a:lnTo>
                    <a:pt x="1329" y="1216"/>
                  </a:lnTo>
                  <a:lnTo>
                    <a:pt x="1207" y="1301"/>
                  </a:lnTo>
                  <a:lnTo>
                    <a:pt x="1209" y="1466"/>
                  </a:lnTo>
                  <a:lnTo>
                    <a:pt x="938" y="1405"/>
                  </a:lnTo>
                  <a:lnTo>
                    <a:pt x="723" y="1300"/>
                  </a:lnTo>
                  <a:lnTo>
                    <a:pt x="579" y="1196"/>
                  </a:lnTo>
                  <a:lnTo>
                    <a:pt x="637" y="1103"/>
                  </a:lnTo>
                  <a:lnTo>
                    <a:pt x="489" y="1046"/>
                  </a:lnTo>
                  <a:lnTo>
                    <a:pt x="399" y="946"/>
                  </a:lnTo>
                  <a:lnTo>
                    <a:pt x="231" y="1045"/>
                  </a:lnTo>
                  <a:lnTo>
                    <a:pt x="109" y="944"/>
                  </a:lnTo>
                  <a:lnTo>
                    <a:pt x="109" y="848"/>
                  </a:lnTo>
                  <a:lnTo>
                    <a:pt x="157" y="673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77D5E600-9392-3602-5582-96CEE84F6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8330" y="2636949"/>
              <a:ext cx="556821" cy="379607"/>
            </a:xfrm>
            <a:custGeom>
              <a:avLst/>
              <a:gdLst>
                <a:gd name="T0" fmla="*/ 0 w 2445"/>
                <a:gd name="T1" fmla="*/ 0 h 1731"/>
                <a:gd name="T2" fmla="*/ 0 w 2445"/>
                <a:gd name="T3" fmla="*/ 0 h 1731"/>
                <a:gd name="T4" fmla="*/ 0 w 2445"/>
                <a:gd name="T5" fmla="*/ 0 h 1731"/>
                <a:gd name="T6" fmla="*/ 0 w 2445"/>
                <a:gd name="T7" fmla="*/ 0 h 1731"/>
                <a:gd name="T8" fmla="*/ 0 w 2445"/>
                <a:gd name="T9" fmla="*/ 0 h 1731"/>
                <a:gd name="T10" fmla="*/ 0 w 2445"/>
                <a:gd name="T11" fmla="*/ 0 h 1731"/>
                <a:gd name="T12" fmla="*/ 0 w 2445"/>
                <a:gd name="T13" fmla="*/ 0 h 1731"/>
                <a:gd name="T14" fmla="*/ 0 w 2445"/>
                <a:gd name="T15" fmla="*/ 0 h 1731"/>
                <a:gd name="T16" fmla="*/ 0 w 2445"/>
                <a:gd name="T17" fmla="*/ 0 h 1731"/>
                <a:gd name="T18" fmla="*/ 0 w 2445"/>
                <a:gd name="T19" fmla="*/ 0 h 1731"/>
                <a:gd name="T20" fmla="*/ 0 w 2445"/>
                <a:gd name="T21" fmla="*/ 0 h 1731"/>
                <a:gd name="T22" fmla="*/ 0 w 2445"/>
                <a:gd name="T23" fmla="*/ 0 h 1731"/>
                <a:gd name="T24" fmla="*/ 0 w 2445"/>
                <a:gd name="T25" fmla="*/ 0 h 1731"/>
                <a:gd name="T26" fmla="*/ 0 w 2445"/>
                <a:gd name="T27" fmla="*/ 0 h 1731"/>
                <a:gd name="T28" fmla="*/ 0 w 2445"/>
                <a:gd name="T29" fmla="*/ 0 h 1731"/>
                <a:gd name="T30" fmla="*/ 0 w 2445"/>
                <a:gd name="T31" fmla="*/ 0 h 1731"/>
                <a:gd name="T32" fmla="*/ 0 w 2445"/>
                <a:gd name="T33" fmla="*/ 0 h 1731"/>
                <a:gd name="T34" fmla="*/ 0 w 2445"/>
                <a:gd name="T35" fmla="*/ 0 h 1731"/>
                <a:gd name="T36" fmla="*/ 0 w 2445"/>
                <a:gd name="T37" fmla="*/ 0 h 1731"/>
                <a:gd name="T38" fmla="*/ 0 w 2445"/>
                <a:gd name="T39" fmla="*/ 0 h 1731"/>
                <a:gd name="T40" fmla="*/ 0 w 2445"/>
                <a:gd name="T41" fmla="*/ 0 h 1731"/>
                <a:gd name="T42" fmla="*/ 0 w 2445"/>
                <a:gd name="T43" fmla="*/ 0 h 1731"/>
                <a:gd name="T44" fmla="*/ 0 w 2445"/>
                <a:gd name="T45" fmla="*/ 0 h 1731"/>
                <a:gd name="T46" fmla="*/ 0 w 2445"/>
                <a:gd name="T47" fmla="*/ 0 h 1731"/>
                <a:gd name="T48" fmla="*/ 0 w 2445"/>
                <a:gd name="T49" fmla="*/ 0 h 1731"/>
                <a:gd name="T50" fmla="*/ 0 w 2445"/>
                <a:gd name="T51" fmla="*/ 0 h 1731"/>
                <a:gd name="T52" fmla="*/ 0 w 2445"/>
                <a:gd name="T53" fmla="*/ 0 h 1731"/>
                <a:gd name="T54" fmla="*/ 0 w 2445"/>
                <a:gd name="T55" fmla="*/ 0 h 1731"/>
                <a:gd name="T56" fmla="*/ 0 w 2445"/>
                <a:gd name="T57" fmla="*/ 0 h 1731"/>
                <a:gd name="T58" fmla="*/ 0 w 2445"/>
                <a:gd name="T59" fmla="*/ 0 h 1731"/>
                <a:gd name="T60" fmla="*/ 0 w 2445"/>
                <a:gd name="T61" fmla="*/ 0 h 1731"/>
                <a:gd name="T62" fmla="*/ 0 w 2445"/>
                <a:gd name="T63" fmla="*/ 0 h 1731"/>
                <a:gd name="T64" fmla="*/ 0 w 2445"/>
                <a:gd name="T65" fmla="*/ 0 h 17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445" h="1731">
                  <a:moveTo>
                    <a:pt x="245" y="33"/>
                  </a:moveTo>
                  <a:lnTo>
                    <a:pt x="374" y="0"/>
                  </a:lnTo>
                  <a:lnTo>
                    <a:pt x="500" y="64"/>
                  </a:lnTo>
                  <a:lnTo>
                    <a:pt x="635" y="76"/>
                  </a:lnTo>
                  <a:lnTo>
                    <a:pt x="635" y="255"/>
                  </a:lnTo>
                  <a:lnTo>
                    <a:pt x="735" y="259"/>
                  </a:lnTo>
                  <a:lnTo>
                    <a:pt x="839" y="315"/>
                  </a:lnTo>
                  <a:lnTo>
                    <a:pt x="935" y="364"/>
                  </a:lnTo>
                  <a:lnTo>
                    <a:pt x="1099" y="300"/>
                  </a:lnTo>
                  <a:lnTo>
                    <a:pt x="1144" y="335"/>
                  </a:lnTo>
                  <a:lnTo>
                    <a:pt x="1184" y="435"/>
                  </a:lnTo>
                  <a:lnTo>
                    <a:pt x="1275" y="450"/>
                  </a:lnTo>
                  <a:lnTo>
                    <a:pt x="1370" y="390"/>
                  </a:lnTo>
                  <a:lnTo>
                    <a:pt x="1505" y="425"/>
                  </a:lnTo>
                  <a:lnTo>
                    <a:pt x="1640" y="495"/>
                  </a:lnTo>
                  <a:lnTo>
                    <a:pt x="1815" y="435"/>
                  </a:lnTo>
                  <a:lnTo>
                    <a:pt x="1880" y="540"/>
                  </a:lnTo>
                  <a:lnTo>
                    <a:pt x="2200" y="490"/>
                  </a:lnTo>
                  <a:lnTo>
                    <a:pt x="2355" y="424"/>
                  </a:lnTo>
                  <a:lnTo>
                    <a:pt x="2445" y="545"/>
                  </a:lnTo>
                  <a:lnTo>
                    <a:pt x="2255" y="649"/>
                  </a:lnTo>
                  <a:lnTo>
                    <a:pt x="2205" y="765"/>
                  </a:lnTo>
                  <a:lnTo>
                    <a:pt x="2313" y="892"/>
                  </a:lnTo>
                  <a:lnTo>
                    <a:pt x="2339" y="996"/>
                  </a:lnTo>
                  <a:lnTo>
                    <a:pt x="2256" y="1006"/>
                  </a:lnTo>
                  <a:lnTo>
                    <a:pt x="2235" y="1069"/>
                  </a:lnTo>
                  <a:lnTo>
                    <a:pt x="2247" y="1129"/>
                  </a:lnTo>
                  <a:lnTo>
                    <a:pt x="2135" y="1099"/>
                  </a:lnTo>
                  <a:lnTo>
                    <a:pt x="2016" y="1171"/>
                  </a:lnTo>
                  <a:lnTo>
                    <a:pt x="1940" y="1245"/>
                  </a:lnTo>
                  <a:lnTo>
                    <a:pt x="1911" y="1378"/>
                  </a:lnTo>
                  <a:lnTo>
                    <a:pt x="1893" y="1500"/>
                  </a:lnTo>
                  <a:lnTo>
                    <a:pt x="1760" y="1551"/>
                  </a:lnTo>
                  <a:lnTo>
                    <a:pt x="1635" y="1531"/>
                  </a:lnTo>
                  <a:lnTo>
                    <a:pt x="1610" y="1641"/>
                  </a:lnTo>
                  <a:lnTo>
                    <a:pt x="1520" y="1626"/>
                  </a:lnTo>
                  <a:lnTo>
                    <a:pt x="1500" y="1536"/>
                  </a:lnTo>
                  <a:lnTo>
                    <a:pt x="1395" y="1476"/>
                  </a:lnTo>
                  <a:lnTo>
                    <a:pt x="1219" y="1431"/>
                  </a:lnTo>
                  <a:lnTo>
                    <a:pt x="1184" y="1491"/>
                  </a:lnTo>
                  <a:lnTo>
                    <a:pt x="1124" y="1588"/>
                  </a:lnTo>
                  <a:lnTo>
                    <a:pt x="1025" y="1602"/>
                  </a:lnTo>
                  <a:lnTo>
                    <a:pt x="814" y="1666"/>
                  </a:lnTo>
                  <a:lnTo>
                    <a:pt x="734" y="1591"/>
                  </a:lnTo>
                  <a:lnTo>
                    <a:pt x="659" y="1651"/>
                  </a:lnTo>
                  <a:lnTo>
                    <a:pt x="629" y="1731"/>
                  </a:lnTo>
                  <a:lnTo>
                    <a:pt x="524" y="1671"/>
                  </a:lnTo>
                  <a:lnTo>
                    <a:pt x="524" y="1576"/>
                  </a:lnTo>
                  <a:lnTo>
                    <a:pt x="409" y="1636"/>
                  </a:lnTo>
                  <a:lnTo>
                    <a:pt x="359" y="1546"/>
                  </a:lnTo>
                  <a:lnTo>
                    <a:pt x="299" y="1606"/>
                  </a:lnTo>
                  <a:lnTo>
                    <a:pt x="134" y="1605"/>
                  </a:lnTo>
                  <a:lnTo>
                    <a:pt x="47" y="1441"/>
                  </a:lnTo>
                  <a:lnTo>
                    <a:pt x="0" y="1336"/>
                  </a:lnTo>
                  <a:lnTo>
                    <a:pt x="35" y="1215"/>
                  </a:lnTo>
                  <a:lnTo>
                    <a:pt x="240" y="1095"/>
                  </a:lnTo>
                  <a:lnTo>
                    <a:pt x="404" y="945"/>
                  </a:lnTo>
                  <a:lnTo>
                    <a:pt x="614" y="946"/>
                  </a:lnTo>
                  <a:lnTo>
                    <a:pt x="629" y="861"/>
                  </a:lnTo>
                  <a:lnTo>
                    <a:pt x="379" y="770"/>
                  </a:lnTo>
                  <a:lnTo>
                    <a:pt x="408" y="606"/>
                  </a:lnTo>
                  <a:lnTo>
                    <a:pt x="289" y="570"/>
                  </a:lnTo>
                  <a:lnTo>
                    <a:pt x="374" y="483"/>
                  </a:lnTo>
                  <a:lnTo>
                    <a:pt x="528" y="465"/>
                  </a:lnTo>
                  <a:lnTo>
                    <a:pt x="379" y="335"/>
                  </a:lnTo>
                  <a:lnTo>
                    <a:pt x="289" y="185"/>
                  </a:lnTo>
                  <a:lnTo>
                    <a:pt x="245" y="33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64F10FF0-6266-695F-1E0C-E6A6DF2AC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4504" y="3219525"/>
              <a:ext cx="698019" cy="580382"/>
            </a:xfrm>
            <a:custGeom>
              <a:avLst/>
              <a:gdLst>
                <a:gd name="T0" fmla="*/ 0 w 3065"/>
                <a:gd name="T1" fmla="*/ 0 h 2646"/>
                <a:gd name="T2" fmla="*/ 0 w 3065"/>
                <a:gd name="T3" fmla="*/ 0 h 2646"/>
                <a:gd name="T4" fmla="*/ 0 w 3065"/>
                <a:gd name="T5" fmla="*/ 0 h 2646"/>
                <a:gd name="T6" fmla="*/ 0 w 3065"/>
                <a:gd name="T7" fmla="*/ 0 h 2646"/>
                <a:gd name="T8" fmla="*/ 0 w 3065"/>
                <a:gd name="T9" fmla="*/ 0 h 2646"/>
                <a:gd name="T10" fmla="*/ 0 w 3065"/>
                <a:gd name="T11" fmla="*/ 0 h 2646"/>
                <a:gd name="T12" fmla="*/ 0 w 3065"/>
                <a:gd name="T13" fmla="*/ 0 h 2646"/>
                <a:gd name="T14" fmla="*/ 0 w 3065"/>
                <a:gd name="T15" fmla="*/ 0 h 2646"/>
                <a:gd name="T16" fmla="*/ 0 w 3065"/>
                <a:gd name="T17" fmla="*/ 0 h 2646"/>
                <a:gd name="T18" fmla="*/ 0 w 3065"/>
                <a:gd name="T19" fmla="*/ 0 h 2646"/>
                <a:gd name="T20" fmla="*/ 0 w 3065"/>
                <a:gd name="T21" fmla="*/ 0 h 2646"/>
                <a:gd name="T22" fmla="*/ 0 w 3065"/>
                <a:gd name="T23" fmla="*/ 0 h 2646"/>
                <a:gd name="T24" fmla="*/ 0 w 3065"/>
                <a:gd name="T25" fmla="*/ 0 h 2646"/>
                <a:gd name="T26" fmla="*/ 0 w 3065"/>
                <a:gd name="T27" fmla="*/ 0 h 2646"/>
                <a:gd name="T28" fmla="*/ 0 w 3065"/>
                <a:gd name="T29" fmla="*/ 0 h 2646"/>
                <a:gd name="T30" fmla="*/ 0 w 3065"/>
                <a:gd name="T31" fmla="*/ 0 h 2646"/>
                <a:gd name="T32" fmla="*/ 0 w 3065"/>
                <a:gd name="T33" fmla="*/ 0 h 2646"/>
                <a:gd name="T34" fmla="*/ 0 w 3065"/>
                <a:gd name="T35" fmla="*/ 0 h 2646"/>
                <a:gd name="T36" fmla="*/ 0 w 3065"/>
                <a:gd name="T37" fmla="*/ 0 h 2646"/>
                <a:gd name="T38" fmla="*/ 0 w 3065"/>
                <a:gd name="T39" fmla="*/ 0 h 2646"/>
                <a:gd name="T40" fmla="*/ 0 w 3065"/>
                <a:gd name="T41" fmla="*/ 0 h 2646"/>
                <a:gd name="T42" fmla="*/ 0 w 3065"/>
                <a:gd name="T43" fmla="*/ 0 h 2646"/>
                <a:gd name="T44" fmla="*/ 0 w 3065"/>
                <a:gd name="T45" fmla="*/ 0 h 2646"/>
                <a:gd name="T46" fmla="*/ 0 w 3065"/>
                <a:gd name="T47" fmla="*/ 0 h 2646"/>
                <a:gd name="T48" fmla="*/ 0 w 3065"/>
                <a:gd name="T49" fmla="*/ 0 h 2646"/>
                <a:gd name="T50" fmla="*/ 0 w 3065"/>
                <a:gd name="T51" fmla="*/ 0 h 2646"/>
                <a:gd name="T52" fmla="*/ 0 w 3065"/>
                <a:gd name="T53" fmla="*/ 0 h 2646"/>
                <a:gd name="T54" fmla="*/ 0 w 3065"/>
                <a:gd name="T55" fmla="*/ 0 h 2646"/>
                <a:gd name="T56" fmla="*/ 0 w 3065"/>
                <a:gd name="T57" fmla="*/ 0 h 2646"/>
                <a:gd name="T58" fmla="*/ 0 w 3065"/>
                <a:gd name="T59" fmla="*/ 0 h 2646"/>
                <a:gd name="T60" fmla="*/ 0 w 3065"/>
                <a:gd name="T61" fmla="*/ 0 h 2646"/>
                <a:gd name="T62" fmla="*/ 0 w 3065"/>
                <a:gd name="T63" fmla="*/ 0 h 2646"/>
                <a:gd name="T64" fmla="*/ 0 w 3065"/>
                <a:gd name="T65" fmla="*/ 0 h 2646"/>
                <a:gd name="T66" fmla="*/ 0 w 3065"/>
                <a:gd name="T67" fmla="*/ 0 h 2646"/>
                <a:gd name="T68" fmla="*/ 0 w 3065"/>
                <a:gd name="T69" fmla="*/ 0 h 2646"/>
                <a:gd name="T70" fmla="*/ 0 w 3065"/>
                <a:gd name="T71" fmla="*/ 0 h 2646"/>
                <a:gd name="T72" fmla="*/ 0 w 3065"/>
                <a:gd name="T73" fmla="*/ 0 h 2646"/>
                <a:gd name="T74" fmla="*/ 0 w 3065"/>
                <a:gd name="T75" fmla="*/ 0 h 2646"/>
                <a:gd name="T76" fmla="*/ 0 w 3065"/>
                <a:gd name="T77" fmla="*/ 0 h 26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065" h="2646">
                  <a:moveTo>
                    <a:pt x="1288" y="95"/>
                  </a:moveTo>
                  <a:lnTo>
                    <a:pt x="1453" y="120"/>
                  </a:lnTo>
                  <a:lnTo>
                    <a:pt x="1598" y="60"/>
                  </a:lnTo>
                  <a:lnTo>
                    <a:pt x="1823" y="60"/>
                  </a:lnTo>
                  <a:lnTo>
                    <a:pt x="1853" y="165"/>
                  </a:lnTo>
                  <a:lnTo>
                    <a:pt x="1798" y="270"/>
                  </a:lnTo>
                  <a:lnTo>
                    <a:pt x="1918" y="275"/>
                  </a:lnTo>
                  <a:lnTo>
                    <a:pt x="1993" y="230"/>
                  </a:lnTo>
                  <a:lnTo>
                    <a:pt x="2153" y="255"/>
                  </a:lnTo>
                  <a:lnTo>
                    <a:pt x="2258" y="315"/>
                  </a:lnTo>
                  <a:lnTo>
                    <a:pt x="2323" y="215"/>
                  </a:lnTo>
                  <a:lnTo>
                    <a:pt x="2293" y="110"/>
                  </a:lnTo>
                  <a:lnTo>
                    <a:pt x="2273" y="5"/>
                  </a:lnTo>
                  <a:lnTo>
                    <a:pt x="2353" y="0"/>
                  </a:lnTo>
                  <a:lnTo>
                    <a:pt x="2483" y="65"/>
                  </a:lnTo>
                  <a:lnTo>
                    <a:pt x="2723" y="185"/>
                  </a:lnTo>
                  <a:lnTo>
                    <a:pt x="2818" y="320"/>
                  </a:lnTo>
                  <a:lnTo>
                    <a:pt x="2908" y="287"/>
                  </a:lnTo>
                  <a:lnTo>
                    <a:pt x="2960" y="389"/>
                  </a:lnTo>
                  <a:lnTo>
                    <a:pt x="3058" y="381"/>
                  </a:lnTo>
                  <a:lnTo>
                    <a:pt x="3065" y="495"/>
                  </a:lnTo>
                  <a:lnTo>
                    <a:pt x="2903" y="515"/>
                  </a:lnTo>
                  <a:lnTo>
                    <a:pt x="2728" y="705"/>
                  </a:lnTo>
                  <a:lnTo>
                    <a:pt x="2828" y="930"/>
                  </a:lnTo>
                  <a:lnTo>
                    <a:pt x="2843" y="1028"/>
                  </a:lnTo>
                  <a:lnTo>
                    <a:pt x="2738" y="1095"/>
                  </a:lnTo>
                  <a:lnTo>
                    <a:pt x="2768" y="1145"/>
                  </a:lnTo>
                  <a:lnTo>
                    <a:pt x="2608" y="1265"/>
                  </a:lnTo>
                  <a:lnTo>
                    <a:pt x="2503" y="1426"/>
                  </a:lnTo>
                  <a:lnTo>
                    <a:pt x="2075" y="1588"/>
                  </a:lnTo>
                  <a:lnTo>
                    <a:pt x="2093" y="1446"/>
                  </a:lnTo>
                  <a:lnTo>
                    <a:pt x="1958" y="1531"/>
                  </a:lnTo>
                  <a:lnTo>
                    <a:pt x="1918" y="1621"/>
                  </a:lnTo>
                  <a:lnTo>
                    <a:pt x="1933" y="1701"/>
                  </a:lnTo>
                  <a:lnTo>
                    <a:pt x="1819" y="1776"/>
                  </a:lnTo>
                  <a:lnTo>
                    <a:pt x="1739" y="1920"/>
                  </a:lnTo>
                  <a:lnTo>
                    <a:pt x="1688" y="1863"/>
                  </a:lnTo>
                  <a:lnTo>
                    <a:pt x="1558" y="1938"/>
                  </a:lnTo>
                  <a:lnTo>
                    <a:pt x="1491" y="2092"/>
                  </a:lnTo>
                  <a:lnTo>
                    <a:pt x="1356" y="2071"/>
                  </a:lnTo>
                  <a:lnTo>
                    <a:pt x="1223" y="1996"/>
                  </a:lnTo>
                  <a:lnTo>
                    <a:pt x="1137" y="1908"/>
                  </a:lnTo>
                  <a:lnTo>
                    <a:pt x="998" y="1983"/>
                  </a:lnTo>
                  <a:lnTo>
                    <a:pt x="989" y="2070"/>
                  </a:lnTo>
                  <a:lnTo>
                    <a:pt x="884" y="2100"/>
                  </a:lnTo>
                  <a:lnTo>
                    <a:pt x="822" y="2166"/>
                  </a:lnTo>
                  <a:lnTo>
                    <a:pt x="854" y="2317"/>
                  </a:lnTo>
                  <a:lnTo>
                    <a:pt x="743" y="2287"/>
                  </a:lnTo>
                  <a:lnTo>
                    <a:pt x="615" y="2391"/>
                  </a:lnTo>
                  <a:lnTo>
                    <a:pt x="553" y="2211"/>
                  </a:lnTo>
                  <a:lnTo>
                    <a:pt x="474" y="2280"/>
                  </a:lnTo>
                  <a:lnTo>
                    <a:pt x="494" y="2379"/>
                  </a:lnTo>
                  <a:lnTo>
                    <a:pt x="464" y="2481"/>
                  </a:lnTo>
                  <a:lnTo>
                    <a:pt x="163" y="2551"/>
                  </a:lnTo>
                  <a:lnTo>
                    <a:pt x="98" y="2626"/>
                  </a:lnTo>
                  <a:lnTo>
                    <a:pt x="0" y="2646"/>
                  </a:lnTo>
                  <a:lnTo>
                    <a:pt x="74" y="2355"/>
                  </a:lnTo>
                  <a:lnTo>
                    <a:pt x="182" y="2284"/>
                  </a:lnTo>
                  <a:lnTo>
                    <a:pt x="279" y="2188"/>
                  </a:lnTo>
                  <a:lnTo>
                    <a:pt x="419" y="1995"/>
                  </a:lnTo>
                  <a:lnTo>
                    <a:pt x="388" y="1896"/>
                  </a:lnTo>
                  <a:lnTo>
                    <a:pt x="374" y="1779"/>
                  </a:lnTo>
                  <a:lnTo>
                    <a:pt x="308" y="1681"/>
                  </a:lnTo>
                  <a:lnTo>
                    <a:pt x="313" y="1561"/>
                  </a:lnTo>
                  <a:lnTo>
                    <a:pt x="208" y="1461"/>
                  </a:lnTo>
                  <a:lnTo>
                    <a:pt x="263" y="1381"/>
                  </a:lnTo>
                  <a:lnTo>
                    <a:pt x="448" y="1471"/>
                  </a:lnTo>
                  <a:lnTo>
                    <a:pt x="593" y="1531"/>
                  </a:lnTo>
                  <a:lnTo>
                    <a:pt x="718" y="1476"/>
                  </a:lnTo>
                  <a:lnTo>
                    <a:pt x="608" y="1416"/>
                  </a:lnTo>
                  <a:lnTo>
                    <a:pt x="510" y="1370"/>
                  </a:lnTo>
                  <a:lnTo>
                    <a:pt x="493" y="1185"/>
                  </a:lnTo>
                  <a:lnTo>
                    <a:pt x="478" y="1005"/>
                  </a:lnTo>
                  <a:lnTo>
                    <a:pt x="583" y="900"/>
                  </a:lnTo>
                  <a:lnTo>
                    <a:pt x="638" y="785"/>
                  </a:lnTo>
                  <a:lnTo>
                    <a:pt x="838" y="785"/>
                  </a:lnTo>
                  <a:lnTo>
                    <a:pt x="973" y="690"/>
                  </a:lnTo>
                  <a:lnTo>
                    <a:pt x="983" y="530"/>
                  </a:lnTo>
                  <a:lnTo>
                    <a:pt x="1078" y="395"/>
                  </a:lnTo>
                  <a:lnTo>
                    <a:pt x="1078" y="260"/>
                  </a:lnTo>
                  <a:lnTo>
                    <a:pt x="1288" y="95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63AB892E-83A3-581B-50B4-F020D893B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9717" y="2878317"/>
              <a:ext cx="512412" cy="410327"/>
            </a:xfrm>
            <a:custGeom>
              <a:avLst/>
              <a:gdLst>
                <a:gd name="T0" fmla="*/ 0 w 2251"/>
                <a:gd name="T1" fmla="*/ 0 h 1871"/>
                <a:gd name="T2" fmla="*/ 0 w 2251"/>
                <a:gd name="T3" fmla="*/ 0 h 1871"/>
                <a:gd name="T4" fmla="*/ 0 w 2251"/>
                <a:gd name="T5" fmla="*/ 0 h 1871"/>
                <a:gd name="T6" fmla="*/ 0 w 2251"/>
                <a:gd name="T7" fmla="*/ 0 h 1871"/>
                <a:gd name="T8" fmla="*/ 0 w 2251"/>
                <a:gd name="T9" fmla="*/ 0 h 1871"/>
                <a:gd name="T10" fmla="*/ 0 w 2251"/>
                <a:gd name="T11" fmla="*/ 0 h 1871"/>
                <a:gd name="T12" fmla="*/ 0 w 2251"/>
                <a:gd name="T13" fmla="*/ 0 h 1871"/>
                <a:gd name="T14" fmla="*/ 0 w 2251"/>
                <a:gd name="T15" fmla="*/ 0 h 1871"/>
                <a:gd name="T16" fmla="*/ 0 w 2251"/>
                <a:gd name="T17" fmla="*/ 0 h 1871"/>
                <a:gd name="T18" fmla="*/ 0 w 2251"/>
                <a:gd name="T19" fmla="*/ 0 h 1871"/>
                <a:gd name="T20" fmla="*/ 0 w 2251"/>
                <a:gd name="T21" fmla="*/ 0 h 1871"/>
                <a:gd name="T22" fmla="*/ 0 w 2251"/>
                <a:gd name="T23" fmla="*/ 0 h 1871"/>
                <a:gd name="T24" fmla="*/ 0 w 2251"/>
                <a:gd name="T25" fmla="*/ 0 h 1871"/>
                <a:gd name="T26" fmla="*/ 0 w 2251"/>
                <a:gd name="T27" fmla="*/ 0 h 1871"/>
                <a:gd name="T28" fmla="*/ 0 w 2251"/>
                <a:gd name="T29" fmla="*/ 0 h 1871"/>
                <a:gd name="T30" fmla="*/ 0 w 2251"/>
                <a:gd name="T31" fmla="*/ 0 h 1871"/>
                <a:gd name="T32" fmla="*/ 0 w 2251"/>
                <a:gd name="T33" fmla="*/ 0 h 1871"/>
                <a:gd name="T34" fmla="*/ 0 w 2251"/>
                <a:gd name="T35" fmla="*/ 0 h 1871"/>
                <a:gd name="T36" fmla="*/ 0 w 2251"/>
                <a:gd name="T37" fmla="*/ 0 h 1871"/>
                <a:gd name="T38" fmla="*/ 0 w 2251"/>
                <a:gd name="T39" fmla="*/ 0 h 1871"/>
                <a:gd name="T40" fmla="*/ 0 w 2251"/>
                <a:gd name="T41" fmla="*/ 0 h 1871"/>
                <a:gd name="T42" fmla="*/ 0 w 2251"/>
                <a:gd name="T43" fmla="*/ 0 h 1871"/>
                <a:gd name="T44" fmla="*/ 0 w 2251"/>
                <a:gd name="T45" fmla="*/ 0 h 1871"/>
                <a:gd name="T46" fmla="*/ 0 w 2251"/>
                <a:gd name="T47" fmla="*/ 0 h 1871"/>
                <a:gd name="T48" fmla="*/ 0 w 2251"/>
                <a:gd name="T49" fmla="*/ 0 h 1871"/>
                <a:gd name="T50" fmla="*/ 0 w 2251"/>
                <a:gd name="T51" fmla="*/ 0 h 1871"/>
                <a:gd name="T52" fmla="*/ 0 w 2251"/>
                <a:gd name="T53" fmla="*/ 0 h 1871"/>
                <a:gd name="T54" fmla="*/ 0 w 2251"/>
                <a:gd name="T55" fmla="*/ 0 h 1871"/>
                <a:gd name="T56" fmla="*/ 0 w 2251"/>
                <a:gd name="T57" fmla="*/ 0 h 1871"/>
                <a:gd name="T58" fmla="*/ 0 w 2251"/>
                <a:gd name="T59" fmla="*/ 0 h 1871"/>
                <a:gd name="T60" fmla="*/ 0 w 2251"/>
                <a:gd name="T61" fmla="*/ 0 h 1871"/>
                <a:gd name="T62" fmla="*/ 0 w 2251"/>
                <a:gd name="T63" fmla="*/ 0 h 187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51" h="1871">
                  <a:moveTo>
                    <a:pt x="2201" y="30"/>
                  </a:moveTo>
                  <a:lnTo>
                    <a:pt x="2221" y="175"/>
                  </a:lnTo>
                  <a:lnTo>
                    <a:pt x="2186" y="295"/>
                  </a:lnTo>
                  <a:lnTo>
                    <a:pt x="2251" y="375"/>
                  </a:lnTo>
                  <a:lnTo>
                    <a:pt x="2191" y="510"/>
                  </a:lnTo>
                  <a:lnTo>
                    <a:pt x="2096" y="645"/>
                  </a:lnTo>
                  <a:lnTo>
                    <a:pt x="1921" y="780"/>
                  </a:lnTo>
                  <a:lnTo>
                    <a:pt x="1766" y="790"/>
                  </a:lnTo>
                  <a:lnTo>
                    <a:pt x="1516" y="1047"/>
                  </a:lnTo>
                  <a:lnTo>
                    <a:pt x="1396" y="1007"/>
                  </a:lnTo>
                  <a:lnTo>
                    <a:pt x="1271" y="1047"/>
                  </a:lnTo>
                  <a:lnTo>
                    <a:pt x="1246" y="1207"/>
                  </a:lnTo>
                  <a:lnTo>
                    <a:pt x="1406" y="1262"/>
                  </a:lnTo>
                  <a:lnTo>
                    <a:pt x="1621" y="1452"/>
                  </a:lnTo>
                  <a:lnTo>
                    <a:pt x="1771" y="1592"/>
                  </a:lnTo>
                  <a:lnTo>
                    <a:pt x="1781" y="1742"/>
                  </a:lnTo>
                  <a:lnTo>
                    <a:pt x="1412" y="1557"/>
                  </a:lnTo>
                  <a:lnTo>
                    <a:pt x="1327" y="1563"/>
                  </a:lnTo>
                  <a:lnTo>
                    <a:pt x="1350" y="1666"/>
                  </a:lnTo>
                  <a:lnTo>
                    <a:pt x="1381" y="1773"/>
                  </a:lnTo>
                  <a:lnTo>
                    <a:pt x="1316" y="1871"/>
                  </a:lnTo>
                  <a:lnTo>
                    <a:pt x="1214" y="1812"/>
                  </a:lnTo>
                  <a:lnTo>
                    <a:pt x="1051" y="1788"/>
                  </a:lnTo>
                  <a:lnTo>
                    <a:pt x="973" y="1833"/>
                  </a:lnTo>
                  <a:lnTo>
                    <a:pt x="853" y="1828"/>
                  </a:lnTo>
                  <a:lnTo>
                    <a:pt x="909" y="1722"/>
                  </a:lnTo>
                  <a:lnTo>
                    <a:pt x="881" y="1617"/>
                  </a:lnTo>
                  <a:lnTo>
                    <a:pt x="659" y="1616"/>
                  </a:lnTo>
                  <a:lnTo>
                    <a:pt x="510" y="1677"/>
                  </a:lnTo>
                  <a:lnTo>
                    <a:pt x="345" y="1652"/>
                  </a:lnTo>
                  <a:lnTo>
                    <a:pt x="354" y="1577"/>
                  </a:lnTo>
                  <a:lnTo>
                    <a:pt x="510" y="1424"/>
                  </a:lnTo>
                  <a:lnTo>
                    <a:pt x="506" y="1331"/>
                  </a:lnTo>
                  <a:lnTo>
                    <a:pt x="386" y="1302"/>
                  </a:lnTo>
                  <a:lnTo>
                    <a:pt x="332" y="1188"/>
                  </a:lnTo>
                  <a:lnTo>
                    <a:pt x="346" y="977"/>
                  </a:lnTo>
                  <a:lnTo>
                    <a:pt x="227" y="1022"/>
                  </a:lnTo>
                  <a:lnTo>
                    <a:pt x="119" y="883"/>
                  </a:lnTo>
                  <a:lnTo>
                    <a:pt x="0" y="760"/>
                  </a:lnTo>
                  <a:lnTo>
                    <a:pt x="26" y="569"/>
                  </a:lnTo>
                  <a:lnTo>
                    <a:pt x="87" y="506"/>
                  </a:lnTo>
                  <a:lnTo>
                    <a:pt x="249" y="504"/>
                  </a:lnTo>
                  <a:lnTo>
                    <a:pt x="311" y="446"/>
                  </a:lnTo>
                  <a:lnTo>
                    <a:pt x="362" y="536"/>
                  </a:lnTo>
                  <a:lnTo>
                    <a:pt x="476" y="476"/>
                  </a:lnTo>
                  <a:lnTo>
                    <a:pt x="476" y="571"/>
                  </a:lnTo>
                  <a:lnTo>
                    <a:pt x="579" y="631"/>
                  </a:lnTo>
                  <a:lnTo>
                    <a:pt x="611" y="550"/>
                  </a:lnTo>
                  <a:lnTo>
                    <a:pt x="687" y="491"/>
                  </a:lnTo>
                  <a:lnTo>
                    <a:pt x="765" y="566"/>
                  </a:lnTo>
                  <a:lnTo>
                    <a:pt x="977" y="502"/>
                  </a:lnTo>
                  <a:lnTo>
                    <a:pt x="1077" y="487"/>
                  </a:lnTo>
                  <a:lnTo>
                    <a:pt x="1171" y="330"/>
                  </a:lnTo>
                  <a:lnTo>
                    <a:pt x="1345" y="377"/>
                  </a:lnTo>
                  <a:lnTo>
                    <a:pt x="1451" y="435"/>
                  </a:lnTo>
                  <a:lnTo>
                    <a:pt x="1471" y="527"/>
                  </a:lnTo>
                  <a:lnTo>
                    <a:pt x="1561" y="541"/>
                  </a:lnTo>
                  <a:lnTo>
                    <a:pt x="1586" y="430"/>
                  </a:lnTo>
                  <a:lnTo>
                    <a:pt x="1711" y="451"/>
                  </a:lnTo>
                  <a:lnTo>
                    <a:pt x="1846" y="400"/>
                  </a:lnTo>
                  <a:lnTo>
                    <a:pt x="1861" y="280"/>
                  </a:lnTo>
                  <a:lnTo>
                    <a:pt x="1891" y="145"/>
                  </a:lnTo>
                  <a:lnTo>
                    <a:pt x="1966" y="70"/>
                  </a:lnTo>
                  <a:lnTo>
                    <a:pt x="2086" y="0"/>
                  </a:lnTo>
                  <a:lnTo>
                    <a:pt x="2201" y="3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0E60D659-818E-18A6-4D0B-C2983300F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3252" y="2644628"/>
              <a:ext cx="430425" cy="683513"/>
            </a:xfrm>
            <a:custGeom>
              <a:avLst/>
              <a:gdLst>
                <a:gd name="T0" fmla="*/ 0 w 1891"/>
                <a:gd name="T1" fmla="*/ 0 h 3116"/>
                <a:gd name="T2" fmla="*/ 0 w 1891"/>
                <a:gd name="T3" fmla="*/ 0 h 3116"/>
                <a:gd name="T4" fmla="*/ 0 w 1891"/>
                <a:gd name="T5" fmla="*/ 0 h 3116"/>
                <a:gd name="T6" fmla="*/ 0 w 1891"/>
                <a:gd name="T7" fmla="*/ 0 h 3116"/>
                <a:gd name="T8" fmla="*/ 0 w 1891"/>
                <a:gd name="T9" fmla="*/ 0 h 3116"/>
                <a:gd name="T10" fmla="*/ 0 w 1891"/>
                <a:gd name="T11" fmla="*/ 0 h 3116"/>
                <a:gd name="T12" fmla="*/ 0 w 1891"/>
                <a:gd name="T13" fmla="*/ 0 h 3116"/>
                <a:gd name="T14" fmla="*/ 0 w 1891"/>
                <a:gd name="T15" fmla="*/ 0 h 3116"/>
                <a:gd name="T16" fmla="*/ 0 w 1891"/>
                <a:gd name="T17" fmla="*/ 0 h 3116"/>
                <a:gd name="T18" fmla="*/ 0 w 1891"/>
                <a:gd name="T19" fmla="*/ 0 h 3116"/>
                <a:gd name="T20" fmla="*/ 0 w 1891"/>
                <a:gd name="T21" fmla="*/ 0 h 3116"/>
                <a:gd name="T22" fmla="*/ 0 w 1891"/>
                <a:gd name="T23" fmla="*/ 0 h 3116"/>
                <a:gd name="T24" fmla="*/ 0 w 1891"/>
                <a:gd name="T25" fmla="*/ 0 h 3116"/>
                <a:gd name="T26" fmla="*/ 0 w 1891"/>
                <a:gd name="T27" fmla="*/ 0 h 3116"/>
                <a:gd name="T28" fmla="*/ 0 w 1891"/>
                <a:gd name="T29" fmla="*/ 0 h 3116"/>
                <a:gd name="T30" fmla="*/ 0 w 1891"/>
                <a:gd name="T31" fmla="*/ 0 h 3116"/>
                <a:gd name="T32" fmla="*/ 0 w 1891"/>
                <a:gd name="T33" fmla="*/ 0 h 3116"/>
                <a:gd name="T34" fmla="*/ 0 w 1891"/>
                <a:gd name="T35" fmla="*/ 0 h 3116"/>
                <a:gd name="T36" fmla="*/ 0 w 1891"/>
                <a:gd name="T37" fmla="*/ 0 h 3116"/>
                <a:gd name="T38" fmla="*/ 0 w 1891"/>
                <a:gd name="T39" fmla="*/ 0 h 3116"/>
                <a:gd name="T40" fmla="*/ 0 w 1891"/>
                <a:gd name="T41" fmla="*/ 0 h 3116"/>
                <a:gd name="T42" fmla="*/ 0 w 1891"/>
                <a:gd name="T43" fmla="*/ 0 h 3116"/>
                <a:gd name="T44" fmla="*/ 0 w 1891"/>
                <a:gd name="T45" fmla="*/ 0 h 3116"/>
                <a:gd name="T46" fmla="*/ 0 w 1891"/>
                <a:gd name="T47" fmla="*/ 0 h 3116"/>
                <a:gd name="T48" fmla="*/ 0 w 1891"/>
                <a:gd name="T49" fmla="*/ 0 h 3116"/>
                <a:gd name="T50" fmla="*/ 0 w 1891"/>
                <a:gd name="T51" fmla="*/ 0 h 3116"/>
                <a:gd name="T52" fmla="*/ 0 w 1891"/>
                <a:gd name="T53" fmla="*/ 0 h 3116"/>
                <a:gd name="T54" fmla="*/ 0 w 1891"/>
                <a:gd name="T55" fmla="*/ 0 h 3116"/>
                <a:gd name="T56" fmla="*/ 0 w 1891"/>
                <a:gd name="T57" fmla="*/ 0 h 3116"/>
                <a:gd name="T58" fmla="*/ 0 w 1891"/>
                <a:gd name="T59" fmla="*/ 0 h 3116"/>
                <a:gd name="T60" fmla="*/ 0 w 1891"/>
                <a:gd name="T61" fmla="*/ 0 h 3116"/>
                <a:gd name="T62" fmla="*/ 0 w 1891"/>
                <a:gd name="T63" fmla="*/ 0 h 3116"/>
                <a:gd name="T64" fmla="*/ 0 w 1891"/>
                <a:gd name="T65" fmla="*/ 0 h 3116"/>
                <a:gd name="T66" fmla="*/ 0 w 1891"/>
                <a:gd name="T67" fmla="*/ 0 h 3116"/>
                <a:gd name="T68" fmla="*/ 0 w 1891"/>
                <a:gd name="T69" fmla="*/ 0 h 3116"/>
                <a:gd name="T70" fmla="*/ 0 w 1891"/>
                <a:gd name="T71" fmla="*/ 0 h 3116"/>
                <a:gd name="T72" fmla="*/ 0 w 1891"/>
                <a:gd name="T73" fmla="*/ 0 h 3116"/>
                <a:gd name="T74" fmla="*/ 0 w 1891"/>
                <a:gd name="T75" fmla="*/ 0 h 3116"/>
                <a:gd name="T76" fmla="*/ 0 w 1891"/>
                <a:gd name="T77" fmla="*/ 0 h 3116"/>
                <a:gd name="T78" fmla="*/ 0 w 1891"/>
                <a:gd name="T79" fmla="*/ 0 h 3116"/>
                <a:gd name="T80" fmla="*/ 0 w 1891"/>
                <a:gd name="T81" fmla="*/ 0 h 3116"/>
                <a:gd name="T82" fmla="*/ 0 w 1891"/>
                <a:gd name="T83" fmla="*/ 0 h 31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891" h="3116">
                  <a:moveTo>
                    <a:pt x="879" y="3116"/>
                  </a:moveTo>
                  <a:lnTo>
                    <a:pt x="1050" y="3042"/>
                  </a:lnTo>
                  <a:lnTo>
                    <a:pt x="1150" y="2882"/>
                  </a:lnTo>
                  <a:lnTo>
                    <a:pt x="1495" y="2897"/>
                  </a:lnTo>
                  <a:lnTo>
                    <a:pt x="1680" y="2847"/>
                  </a:lnTo>
                  <a:lnTo>
                    <a:pt x="1590" y="2566"/>
                  </a:lnTo>
                  <a:lnTo>
                    <a:pt x="1588" y="2354"/>
                  </a:lnTo>
                  <a:lnTo>
                    <a:pt x="1545" y="2276"/>
                  </a:lnTo>
                  <a:lnTo>
                    <a:pt x="1605" y="2176"/>
                  </a:lnTo>
                  <a:lnTo>
                    <a:pt x="1464" y="2125"/>
                  </a:lnTo>
                  <a:lnTo>
                    <a:pt x="1465" y="2038"/>
                  </a:lnTo>
                  <a:lnTo>
                    <a:pt x="1359" y="1981"/>
                  </a:lnTo>
                  <a:lnTo>
                    <a:pt x="1345" y="1843"/>
                  </a:lnTo>
                  <a:lnTo>
                    <a:pt x="1410" y="1796"/>
                  </a:lnTo>
                  <a:lnTo>
                    <a:pt x="1440" y="1706"/>
                  </a:lnTo>
                  <a:lnTo>
                    <a:pt x="1360" y="1591"/>
                  </a:lnTo>
                  <a:lnTo>
                    <a:pt x="1150" y="1499"/>
                  </a:lnTo>
                  <a:lnTo>
                    <a:pt x="1060" y="1409"/>
                  </a:lnTo>
                  <a:lnTo>
                    <a:pt x="1120" y="1244"/>
                  </a:lnTo>
                  <a:lnTo>
                    <a:pt x="1215" y="1269"/>
                  </a:lnTo>
                  <a:lnTo>
                    <a:pt x="1270" y="1214"/>
                  </a:lnTo>
                  <a:lnTo>
                    <a:pt x="1230" y="1134"/>
                  </a:lnTo>
                  <a:lnTo>
                    <a:pt x="1320" y="1104"/>
                  </a:lnTo>
                  <a:lnTo>
                    <a:pt x="1450" y="1134"/>
                  </a:lnTo>
                  <a:lnTo>
                    <a:pt x="1495" y="1049"/>
                  </a:lnTo>
                  <a:lnTo>
                    <a:pt x="1396" y="924"/>
                  </a:lnTo>
                  <a:lnTo>
                    <a:pt x="1303" y="942"/>
                  </a:lnTo>
                  <a:lnTo>
                    <a:pt x="1150" y="774"/>
                  </a:lnTo>
                  <a:lnTo>
                    <a:pt x="1075" y="794"/>
                  </a:lnTo>
                  <a:lnTo>
                    <a:pt x="1065" y="704"/>
                  </a:lnTo>
                  <a:lnTo>
                    <a:pt x="1090" y="592"/>
                  </a:lnTo>
                  <a:lnTo>
                    <a:pt x="1260" y="493"/>
                  </a:lnTo>
                  <a:lnTo>
                    <a:pt x="1173" y="420"/>
                  </a:lnTo>
                  <a:lnTo>
                    <a:pt x="1215" y="358"/>
                  </a:lnTo>
                  <a:lnTo>
                    <a:pt x="1330" y="443"/>
                  </a:lnTo>
                  <a:lnTo>
                    <a:pt x="1305" y="524"/>
                  </a:lnTo>
                  <a:lnTo>
                    <a:pt x="1375" y="569"/>
                  </a:lnTo>
                  <a:lnTo>
                    <a:pt x="1495" y="493"/>
                  </a:lnTo>
                  <a:lnTo>
                    <a:pt x="1455" y="428"/>
                  </a:lnTo>
                  <a:lnTo>
                    <a:pt x="1545" y="428"/>
                  </a:lnTo>
                  <a:lnTo>
                    <a:pt x="1585" y="524"/>
                  </a:lnTo>
                  <a:lnTo>
                    <a:pt x="1635" y="599"/>
                  </a:lnTo>
                  <a:lnTo>
                    <a:pt x="1755" y="669"/>
                  </a:lnTo>
                  <a:lnTo>
                    <a:pt x="1770" y="539"/>
                  </a:lnTo>
                  <a:lnTo>
                    <a:pt x="1855" y="503"/>
                  </a:lnTo>
                  <a:lnTo>
                    <a:pt x="1891" y="234"/>
                  </a:lnTo>
                  <a:lnTo>
                    <a:pt x="1657" y="163"/>
                  </a:lnTo>
                  <a:lnTo>
                    <a:pt x="1584" y="205"/>
                  </a:lnTo>
                  <a:lnTo>
                    <a:pt x="1398" y="92"/>
                  </a:lnTo>
                  <a:lnTo>
                    <a:pt x="1359" y="6"/>
                  </a:lnTo>
                  <a:lnTo>
                    <a:pt x="1210" y="59"/>
                  </a:lnTo>
                  <a:lnTo>
                    <a:pt x="1075" y="68"/>
                  </a:lnTo>
                  <a:lnTo>
                    <a:pt x="990" y="0"/>
                  </a:lnTo>
                  <a:lnTo>
                    <a:pt x="949" y="70"/>
                  </a:lnTo>
                  <a:lnTo>
                    <a:pt x="1005" y="148"/>
                  </a:lnTo>
                  <a:lnTo>
                    <a:pt x="1090" y="268"/>
                  </a:lnTo>
                  <a:lnTo>
                    <a:pt x="1063" y="388"/>
                  </a:lnTo>
                  <a:lnTo>
                    <a:pt x="1149" y="509"/>
                  </a:lnTo>
                  <a:lnTo>
                    <a:pt x="960" y="614"/>
                  </a:lnTo>
                  <a:lnTo>
                    <a:pt x="909" y="729"/>
                  </a:lnTo>
                  <a:lnTo>
                    <a:pt x="1018" y="856"/>
                  </a:lnTo>
                  <a:lnTo>
                    <a:pt x="1045" y="959"/>
                  </a:lnTo>
                  <a:lnTo>
                    <a:pt x="960" y="969"/>
                  </a:lnTo>
                  <a:lnTo>
                    <a:pt x="939" y="1034"/>
                  </a:lnTo>
                  <a:lnTo>
                    <a:pt x="960" y="1119"/>
                  </a:lnTo>
                  <a:lnTo>
                    <a:pt x="975" y="1240"/>
                  </a:lnTo>
                  <a:lnTo>
                    <a:pt x="939" y="1359"/>
                  </a:lnTo>
                  <a:lnTo>
                    <a:pt x="1005" y="1438"/>
                  </a:lnTo>
                  <a:lnTo>
                    <a:pt x="944" y="1576"/>
                  </a:lnTo>
                  <a:lnTo>
                    <a:pt x="853" y="1709"/>
                  </a:lnTo>
                  <a:lnTo>
                    <a:pt x="678" y="1844"/>
                  </a:lnTo>
                  <a:lnTo>
                    <a:pt x="519" y="1856"/>
                  </a:lnTo>
                  <a:lnTo>
                    <a:pt x="268" y="2111"/>
                  </a:lnTo>
                  <a:lnTo>
                    <a:pt x="151" y="2071"/>
                  </a:lnTo>
                  <a:lnTo>
                    <a:pt x="25" y="2111"/>
                  </a:lnTo>
                  <a:lnTo>
                    <a:pt x="0" y="2272"/>
                  </a:lnTo>
                  <a:lnTo>
                    <a:pt x="160" y="2326"/>
                  </a:lnTo>
                  <a:lnTo>
                    <a:pt x="355" y="2498"/>
                  </a:lnTo>
                  <a:lnTo>
                    <a:pt x="526" y="2658"/>
                  </a:lnTo>
                  <a:lnTo>
                    <a:pt x="534" y="2807"/>
                  </a:lnTo>
                  <a:lnTo>
                    <a:pt x="629" y="2942"/>
                  </a:lnTo>
                  <a:lnTo>
                    <a:pt x="719" y="2907"/>
                  </a:lnTo>
                  <a:lnTo>
                    <a:pt x="774" y="3012"/>
                  </a:lnTo>
                  <a:lnTo>
                    <a:pt x="869" y="3002"/>
                  </a:lnTo>
                  <a:lnTo>
                    <a:pt x="879" y="3116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47E3B7E5-7B7B-5C87-0EB0-0EE9FED0D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8164" y="2221136"/>
              <a:ext cx="334776" cy="392773"/>
            </a:xfrm>
            <a:custGeom>
              <a:avLst/>
              <a:gdLst>
                <a:gd name="T0" fmla="*/ 0 w 1471"/>
                <a:gd name="T1" fmla="*/ 0 h 1788"/>
                <a:gd name="T2" fmla="*/ 0 w 1471"/>
                <a:gd name="T3" fmla="*/ 0 h 1788"/>
                <a:gd name="T4" fmla="*/ 0 w 1471"/>
                <a:gd name="T5" fmla="*/ 0 h 1788"/>
                <a:gd name="T6" fmla="*/ 0 w 1471"/>
                <a:gd name="T7" fmla="*/ 0 h 1788"/>
                <a:gd name="T8" fmla="*/ 0 w 1471"/>
                <a:gd name="T9" fmla="*/ 0 h 1788"/>
                <a:gd name="T10" fmla="*/ 0 w 1471"/>
                <a:gd name="T11" fmla="*/ 0 h 1788"/>
                <a:gd name="T12" fmla="*/ 0 w 1471"/>
                <a:gd name="T13" fmla="*/ 0 h 1788"/>
                <a:gd name="T14" fmla="*/ 0 w 1471"/>
                <a:gd name="T15" fmla="*/ 0 h 1788"/>
                <a:gd name="T16" fmla="*/ 0 w 1471"/>
                <a:gd name="T17" fmla="*/ 0 h 1788"/>
                <a:gd name="T18" fmla="*/ 0 w 1471"/>
                <a:gd name="T19" fmla="*/ 0 h 1788"/>
                <a:gd name="T20" fmla="*/ 0 w 1471"/>
                <a:gd name="T21" fmla="*/ 0 h 1788"/>
                <a:gd name="T22" fmla="*/ 0 w 1471"/>
                <a:gd name="T23" fmla="*/ 0 h 1788"/>
                <a:gd name="T24" fmla="*/ 0 w 1471"/>
                <a:gd name="T25" fmla="*/ 0 h 1788"/>
                <a:gd name="T26" fmla="*/ 0 w 1471"/>
                <a:gd name="T27" fmla="*/ 0 h 1788"/>
                <a:gd name="T28" fmla="*/ 0 w 1471"/>
                <a:gd name="T29" fmla="*/ 0 h 1788"/>
                <a:gd name="T30" fmla="*/ 0 w 1471"/>
                <a:gd name="T31" fmla="*/ 0 h 1788"/>
                <a:gd name="T32" fmla="*/ 0 w 1471"/>
                <a:gd name="T33" fmla="*/ 0 h 1788"/>
                <a:gd name="T34" fmla="*/ 0 w 1471"/>
                <a:gd name="T35" fmla="*/ 0 h 1788"/>
                <a:gd name="T36" fmla="*/ 0 w 1471"/>
                <a:gd name="T37" fmla="*/ 0 h 1788"/>
                <a:gd name="T38" fmla="*/ 0 w 1471"/>
                <a:gd name="T39" fmla="*/ 0 h 1788"/>
                <a:gd name="T40" fmla="*/ 0 w 1471"/>
                <a:gd name="T41" fmla="*/ 0 h 1788"/>
                <a:gd name="T42" fmla="*/ 0 w 1471"/>
                <a:gd name="T43" fmla="*/ 0 h 1788"/>
                <a:gd name="T44" fmla="*/ 0 w 1471"/>
                <a:gd name="T45" fmla="*/ 0 h 1788"/>
                <a:gd name="T46" fmla="*/ 0 w 1471"/>
                <a:gd name="T47" fmla="*/ 0 h 1788"/>
                <a:gd name="T48" fmla="*/ 0 w 1471"/>
                <a:gd name="T49" fmla="*/ 0 h 1788"/>
                <a:gd name="T50" fmla="*/ 0 w 1471"/>
                <a:gd name="T51" fmla="*/ 0 h 1788"/>
                <a:gd name="T52" fmla="*/ 0 w 1471"/>
                <a:gd name="T53" fmla="*/ 0 h 1788"/>
                <a:gd name="T54" fmla="*/ 0 w 1471"/>
                <a:gd name="T55" fmla="*/ 0 h 1788"/>
                <a:gd name="T56" fmla="*/ 0 w 1471"/>
                <a:gd name="T57" fmla="*/ 0 h 1788"/>
                <a:gd name="T58" fmla="*/ 0 w 1471"/>
                <a:gd name="T59" fmla="*/ 0 h 1788"/>
                <a:gd name="T60" fmla="*/ 0 w 1471"/>
                <a:gd name="T61" fmla="*/ 0 h 1788"/>
                <a:gd name="T62" fmla="*/ 0 w 1471"/>
                <a:gd name="T63" fmla="*/ 0 h 1788"/>
                <a:gd name="T64" fmla="*/ 0 w 1471"/>
                <a:gd name="T65" fmla="*/ 0 h 1788"/>
                <a:gd name="T66" fmla="*/ 0 w 1471"/>
                <a:gd name="T67" fmla="*/ 0 h 1788"/>
                <a:gd name="T68" fmla="*/ 0 w 1471"/>
                <a:gd name="T69" fmla="*/ 0 h 1788"/>
                <a:gd name="T70" fmla="*/ 0 w 1471"/>
                <a:gd name="T71" fmla="*/ 0 h 1788"/>
                <a:gd name="T72" fmla="*/ 0 w 1471"/>
                <a:gd name="T73" fmla="*/ 0 h 1788"/>
                <a:gd name="T74" fmla="*/ 0 w 1471"/>
                <a:gd name="T75" fmla="*/ 0 h 1788"/>
                <a:gd name="T76" fmla="*/ 0 w 1471"/>
                <a:gd name="T77" fmla="*/ 0 h 1788"/>
                <a:gd name="T78" fmla="*/ 0 w 1471"/>
                <a:gd name="T79" fmla="*/ 0 h 1788"/>
                <a:gd name="T80" fmla="*/ 0 w 1471"/>
                <a:gd name="T81" fmla="*/ 0 h 1788"/>
                <a:gd name="T82" fmla="*/ 0 w 1471"/>
                <a:gd name="T83" fmla="*/ 0 h 1788"/>
                <a:gd name="T84" fmla="*/ 0 w 1471"/>
                <a:gd name="T85" fmla="*/ 0 h 1788"/>
                <a:gd name="T86" fmla="*/ 0 w 1471"/>
                <a:gd name="T87" fmla="*/ 0 h 1788"/>
                <a:gd name="T88" fmla="*/ 0 w 1471"/>
                <a:gd name="T89" fmla="*/ 0 h 178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471" h="1788">
                  <a:moveTo>
                    <a:pt x="33" y="543"/>
                  </a:moveTo>
                  <a:lnTo>
                    <a:pt x="196" y="498"/>
                  </a:lnTo>
                  <a:lnTo>
                    <a:pt x="332" y="574"/>
                  </a:lnTo>
                  <a:lnTo>
                    <a:pt x="347" y="711"/>
                  </a:lnTo>
                  <a:lnTo>
                    <a:pt x="514" y="619"/>
                  </a:lnTo>
                  <a:lnTo>
                    <a:pt x="646" y="624"/>
                  </a:lnTo>
                  <a:lnTo>
                    <a:pt x="740" y="679"/>
                  </a:lnTo>
                  <a:lnTo>
                    <a:pt x="816" y="573"/>
                  </a:lnTo>
                  <a:lnTo>
                    <a:pt x="828" y="456"/>
                  </a:lnTo>
                  <a:lnTo>
                    <a:pt x="997" y="468"/>
                  </a:lnTo>
                  <a:lnTo>
                    <a:pt x="1022" y="368"/>
                  </a:lnTo>
                  <a:lnTo>
                    <a:pt x="1087" y="262"/>
                  </a:lnTo>
                  <a:lnTo>
                    <a:pt x="1172" y="292"/>
                  </a:lnTo>
                  <a:lnTo>
                    <a:pt x="1221" y="290"/>
                  </a:lnTo>
                  <a:lnTo>
                    <a:pt x="1206" y="137"/>
                  </a:lnTo>
                  <a:lnTo>
                    <a:pt x="1143" y="111"/>
                  </a:lnTo>
                  <a:lnTo>
                    <a:pt x="1113" y="65"/>
                  </a:lnTo>
                  <a:lnTo>
                    <a:pt x="1110" y="42"/>
                  </a:lnTo>
                  <a:lnTo>
                    <a:pt x="1141" y="38"/>
                  </a:lnTo>
                  <a:lnTo>
                    <a:pt x="1147" y="18"/>
                  </a:lnTo>
                  <a:lnTo>
                    <a:pt x="1153" y="2"/>
                  </a:lnTo>
                  <a:lnTo>
                    <a:pt x="1170" y="0"/>
                  </a:lnTo>
                  <a:lnTo>
                    <a:pt x="1206" y="39"/>
                  </a:lnTo>
                  <a:lnTo>
                    <a:pt x="1339" y="149"/>
                  </a:lnTo>
                  <a:lnTo>
                    <a:pt x="1317" y="197"/>
                  </a:lnTo>
                  <a:lnTo>
                    <a:pt x="1298" y="242"/>
                  </a:lnTo>
                  <a:lnTo>
                    <a:pt x="1471" y="346"/>
                  </a:lnTo>
                  <a:lnTo>
                    <a:pt x="1417" y="460"/>
                  </a:lnTo>
                  <a:lnTo>
                    <a:pt x="1299" y="562"/>
                  </a:lnTo>
                  <a:lnTo>
                    <a:pt x="1221" y="744"/>
                  </a:lnTo>
                  <a:lnTo>
                    <a:pt x="1283" y="1099"/>
                  </a:lnTo>
                  <a:lnTo>
                    <a:pt x="1266" y="1151"/>
                  </a:lnTo>
                  <a:lnTo>
                    <a:pt x="1194" y="1181"/>
                  </a:lnTo>
                  <a:lnTo>
                    <a:pt x="1206" y="1263"/>
                  </a:lnTo>
                  <a:lnTo>
                    <a:pt x="1159" y="1296"/>
                  </a:lnTo>
                  <a:lnTo>
                    <a:pt x="1197" y="1329"/>
                  </a:lnTo>
                  <a:lnTo>
                    <a:pt x="1249" y="1304"/>
                  </a:lnTo>
                  <a:lnTo>
                    <a:pt x="1296" y="1373"/>
                  </a:lnTo>
                  <a:lnTo>
                    <a:pt x="1351" y="1328"/>
                  </a:lnTo>
                  <a:lnTo>
                    <a:pt x="1433" y="1449"/>
                  </a:lnTo>
                  <a:lnTo>
                    <a:pt x="1429" y="1568"/>
                  </a:lnTo>
                  <a:lnTo>
                    <a:pt x="1342" y="1748"/>
                  </a:lnTo>
                  <a:lnTo>
                    <a:pt x="1205" y="1734"/>
                  </a:lnTo>
                  <a:lnTo>
                    <a:pt x="1133" y="1788"/>
                  </a:lnTo>
                  <a:lnTo>
                    <a:pt x="1132" y="1625"/>
                  </a:lnTo>
                  <a:lnTo>
                    <a:pt x="1102" y="1489"/>
                  </a:lnTo>
                  <a:lnTo>
                    <a:pt x="1027" y="1585"/>
                  </a:lnTo>
                  <a:lnTo>
                    <a:pt x="932" y="1630"/>
                  </a:lnTo>
                  <a:lnTo>
                    <a:pt x="887" y="1540"/>
                  </a:lnTo>
                  <a:lnTo>
                    <a:pt x="787" y="1570"/>
                  </a:lnTo>
                  <a:lnTo>
                    <a:pt x="740" y="1704"/>
                  </a:lnTo>
                  <a:lnTo>
                    <a:pt x="667" y="1685"/>
                  </a:lnTo>
                  <a:lnTo>
                    <a:pt x="691" y="1535"/>
                  </a:lnTo>
                  <a:lnTo>
                    <a:pt x="631" y="1400"/>
                  </a:lnTo>
                  <a:lnTo>
                    <a:pt x="485" y="1295"/>
                  </a:lnTo>
                  <a:lnTo>
                    <a:pt x="497" y="1090"/>
                  </a:lnTo>
                  <a:lnTo>
                    <a:pt x="436" y="1012"/>
                  </a:lnTo>
                  <a:lnTo>
                    <a:pt x="440" y="880"/>
                  </a:lnTo>
                  <a:lnTo>
                    <a:pt x="307" y="904"/>
                  </a:lnTo>
                  <a:lnTo>
                    <a:pt x="63" y="874"/>
                  </a:lnTo>
                  <a:lnTo>
                    <a:pt x="60" y="715"/>
                  </a:lnTo>
                  <a:lnTo>
                    <a:pt x="0" y="624"/>
                  </a:lnTo>
                  <a:lnTo>
                    <a:pt x="33" y="543"/>
                  </a:lnTo>
                  <a:close/>
                </a:path>
              </a:pathLst>
            </a:custGeom>
            <a:noFill/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C438B899-F41F-57C7-9D61-450B72C33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7975" y="4310074"/>
              <a:ext cx="505580" cy="659375"/>
            </a:xfrm>
            <a:custGeom>
              <a:avLst/>
              <a:gdLst>
                <a:gd name="T0" fmla="*/ 0 w 2218"/>
                <a:gd name="T1" fmla="*/ 0 h 3005"/>
                <a:gd name="T2" fmla="*/ 0 w 2218"/>
                <a:gd name="T3" fmla="*/ 0 h 3005"/>
                <a:gd name="T4" fmla="*/ 0 w 2218"/>
                <a:gd name="T5" fmla="*/ 0 h 3005"/>
                <a:gd name="T6" fmla="*/ 0 w 2218"/>
                <a:gd name="T7" fmla="*/ 0 h 3005"/>
                <a:gd name="T8" fmla="*/ 0 w 2218"/>
                <a:gd name="T9" fmla="*/ 0 h 3005"/>
                <a:gd name="T10" fmla="*/ 0 w 2218"/>
                <a:gd name="T11" fmla="*/ 0 h 3005"/>
                <a:gd name="T12" fmla="*/ 0 w 2218"/>
                <a:gd name="T13" fmla="*/ 0 h 3005"/>
                <a:gd name="T14" fmla="*/ 0 w 2218"/>
                <a:gd name="T15" fmla="*/ 0 h 3005"/>
                <a:gd name="T16" fmla="*/ 0 w 2218"/>
                <a:gd name="T17" fmla="*/ 0 h 3005"/>
                <a:gd name="T18" fmla="*/ 0 w 2218"/>
                <a:gd name="T19" fmla="*/ 0 h 3005"/>
                <a:gd name="T20" fmla="*/ 0 w 2218"/>
                <a:gd name="T21" fmla="*/ 0 h 3005"/>
                <a:gd name="T22" fmla="*/ 0 w 2218"/>
                <a:gd name="T23" fmla="*/ 0 h 3005"/>
                <a:gd name="T24" fmla="*/ 0 w 2218"/>
                <a:gd name="T25" fmla="*/ 0 h 3005"/>
                <a:gd name="T26" fmla="*/ 0 w 2218"/>
                <a:gd name="T27" fmla="*/ 0 h 3005"/>
                <a:gd name="T28" fmla="*/ 0 w 2218"/>
                <a:gd name="T29" fmla="*/ 0 h 3005"/>
                <a:gd name="T30" fmla="*/ 0 w 2218"/>
                <a:gd name="T31" fmla="*/ 0 h 3005"/>
                <a:gd name="T32" fmla="*/ 0 w 2218"/>
                <a:gd name="T33" fmla="*/ 0 h 3005"/>
                <a:gd name="T34" fmla="*/ 0 w 2218"/>
                <a:gd name="T35" fmla="*/ 0 h 3005"/>
                <a:gd name="T36" fmla="*/ 0 w 2218"/>
                <a:gd name="T37" fmla="*/ 0 h 3005"/>
                <a:gd name="T38" fmla="*/ 0 w 2218"/>
                <a:gd name="T39" fmla="*/ 0 h 3005"/>
                <a:gd name="T40" fmla="*/ 0 w 2218"/>
                <a:gd name="T41" fmla="*/ 0 h 3005"/>
                <a:gd name="T42" fmla="*/ 0 w 2218"/>
                <a:gd name="T43" fmla="*/ 0 h 3005"/>
                <a:gd name="T44" fmla="*/ 0 w 2218"/>
                <a:gd name="T45" fmla="*/ 0 h 3005"/>
                <a:gd name="T46" fmla="*/ 0 w 2218"/>
                <a:gd name="T47" fmla="*/ 0 h 3005"/>
                <a:gd name="T48" fmla="*/ 0 w 2218"/>
                <a:gd name="T49" fmla="*/ 0 h 3005"/>
                <a:gd name="T50" fmla="*/ 0 w 2218"/>
                <a:gd name="T51" fmla="*/ 0 h 3005"/>
                <a:gd name="T52" fmla="*/ 0 w 2218"/>
                <a:gd name="T53" fmla="*/ 0 h 3005"/>
                <a:gd name="T54" fmla="*/ 0 w 2218"/>
                <a:gd name="T55" fmla="*/ 0 h 3005"/>
                <a:gd name="T56" fmla="*/ 0 w 2218"/>
                <a:gd name="T57" fmla="*/ 0 h 3005"/>
                <a:gd name="T58" fmla="*/ 0 w 2218"/>
                <a:gd name="T59" fmla="*/ 0 h 3005"/>
                <a:gd name="T60" fmla="*/ 0 w 2218"/>
                <a:gd name="T61" fmla="*/ 0 h 3005"/>
                <a:gd name="T62" fmla="*/ 0 w 2218"/>
                <a:gd name="T63" fmla="*/ 0 h 3005"/>
                <a:gd name="T64" fmla="*/ 0 w 2218"/>
                <a:gd name="T65" fmla="*/ 0 h 3005"/>
                <a:gd name="T66" fmla="*/ 0 w 2218"/>
                <a:gd name="T67" fmla="*/ 0 h 3005"/>
                <a:gd name="T68" fmla="*/ 0 w 2218"/>
                <a:gd name="T69" fmla="*/ 0 h 30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218" h="3005">
                  <a:moveTo>
                    <a:pt x="0" y="1120"/>
                  </a:moveTo>
                  <a:lnTo>
                    <a:pt x="120" y="1210"/>
                  </a:lnTo>
                  <a:lnTo>
                    <a:pt x="120" y="1315"/>
                  </a:lnTo>
                  <a:lnTo>
                    <a:pt x="215" y="1305"/>
                  </a:lnTo>
                  <a:lnTo>
                    <a:pt x="275" y="1395"/>
                  </a:lnTo>
                  <a:lnTo>
                    <a:pt x="210" y="1455"/>
                  </a:lnTo>
                  <a:lnTo>
                    <a:pt x="345" y="1561"/>
                  </a:lnTo>
                  <a:lnTo>
                    <a:pt x="285" y="1646"/>
                  </a:lnTo>
                  <a:lnTo>
                    <a:pt x="305" y="1831"/>
                  </a:lnTo>
                  <a:lnTo>
                    <a:pt x="375" y="1856"/>
                  </a:lnTo>
                  <a:lnTo>
                    <a:pt x="495" y="1796"/>
                  </a:lnTo>
                  <a:lnTo>
                    <a:pt x="540" y="1891"/>
                  </a:lnTo>
                  <a:lnTo>
                    <a:pt x="510" y="1981"/>
                  </a:lnTo>
                  <a:lnTo>
                    <a:pt x="530" y="2111"/>
                  </a:lnTo>
                  <a:lnTo>
                    <a:pt x="450" y="2166"/>
                  </a:lnTo>
                  <a:lnTo>
                    <a:pt x="545" y="2191"/>
                  </a:lnTo>
                  <a:lnTo>
                    <a:pt x="630" y="2261"/>
                  </a:lnTo>
                  <a:lnTo>
                    <a:pt x="570" y="2351"/>
                  </a:lnTo>
                  <a:lnTo>
                    <a:pt x="470" y="2501"/>
                  </a:lnTo>
                  <a:lnTo>
                    <a:pt x="495" y="2607"/>
                  </a:lnTo>
                  <a:lnTo>
                    <a:pt x="481" y="2695"/>
                  </a:lnTo>
                  <a:lnTo>
                    <a:pt x="514" y="2800"/>
                  </a:lnTo>
                  <a:lnTo>
                    <a:pt x="465" y="2953"/>
                  </a:lnTo>
                  <a:lnTo>
                    <a:pt x="562" y="2993"/>
                  </a:lnTo>
                  <a:lnTo>
                    <a:pt x="670" y="3005"/>
                  </a:lnTo>
                  <a:lnTo>
                    <a:pt x="750" y="2937"/>
                  </a:lnTo>
                  <a:lnTo>
                    <a:pt x="930" y="2833"/>
                  </a:lnTo>
                  <a:lnTo>
                    <a:pt x="1010" y="2746"/>
                  </a:lnTo>
                  <a:lnTo>
                    <a:pt x="1026" y="2632"/>
                  </a:lnTo>
                  <a:lnTo>
                    <a:pt x="1018" y="2541"/>
                  </a:lnTo>
                  <a:lnTo>
                    <a:pt x="1086" y="2461"/>
                  </a:lnTo>
                  <a:lnTo>
                    <a:pt x="1186" y="2401"/>
                  </a:lnTo>
                  <a:lnTo>
                    <a:pt x="1334" y="2349"/>
                  </a:lnTo>
                  <a:lnTo>
                    <a:pt x="1542" y="2329"/>
                  </a:lnTo>
                  <a:lnTo>
                    <a:pt x="1498" y="2289"/>
                  </a:lnTo>
                  <a:lnTo>
                    <a:pt x="1422" y="2205"/>
                  </a:lnTo>
                  <a:lnTo>
                    <a:pt x="1486" y="2089"/>
                  </a:lnTo>
                  <a:lnTo>
                    <a:pt x="1554" y="1981"/>
                  </a:lnTo>
                  <a:lnTo>
                    <a:pt x="1650" y="1861"/>
                  </a:lnTo>
                  <a:lnTo>
                    <a:pt x="1682" y="1753"/>
                  </a:lnTo>
                  <a:lnTo>
                    <a:pt x="1810" y="1741"/>
                  </a:lnTo>
                  <a:lnTo>
                    <a:pt x="1950" y="1793"/>
                  </a:lnTo>
                  <a:lnTo>
                    <a:pt x="1966" y="1677"/>
                  </a:lnTo>
                  <a:lnTo>
                    <a:pt x="1970" y="1470"/>
                  </a:lnTo>
                  <a:lnTo>
                    <a:pt x="1902" y="1441"/>
                  </a:lnTo>
                  <a:lnTo>
                    <a:pt x="1842" y="1397"/>
                  </a:lnTo>
                  <a:lnTo>
                    <a:pt x="1874" y="1353"/>
                  </a:lnTo>
                  <a:lnTo>
                    <a:pt x="1958" y="1349"/>
                  </a:lnTo>
                  <a:lnTo>
                    <a:pt x="1954" y="1257"/>
                  </a:lnTo>
                  <a:lnTo>
                    <a:pt x="1925" y="1135"/>
                  </a:lnTo>
                  <a:lnTo>
                    <a:pt x="1893" y="945"/>
                  </a:lnTo>
                  <a:lnTo>
                    <a:pt x="1854" y="942"/>
                  </a:lnTo>
                  <a:lnTo>
                    <a:pt x="1821" y="918"/>
                  </a:lnTo>
                  <a:lnTo>
                    <a:pt x="1806" y="873"/>
                  </a:lnTo>
                  <a:lnTo>
                    <a:pt x="1830" y="834"/>
                  </a:lnTo>
                  <a:lnTo>
                    <a:pt x="1842" y="792"/>
                  </a:lnTo>
                  <a:lnTo>
                    <a:pt x="1887" y="807"/>
                  </a:lnTo>
                  <a:lnTo>
                    <a:pt x="1932" y="843"/>
                  </a:lnTo>
                  <a:lnTo>
                    <a:pt x="1947" y="750"/>
                  </a:lnTo>
                  <a:lnTo>
                    <a:pt x="2105" y="645"/>
                  </a:lnTo>
                  <a:lnTo>
                    <a:pt x="2138" y="485"/>
                  </a:lnTo>
                  <a:lnTo>
                    <a:pt x="2190" y="321"/>
                  </a:lnTo>
                  <a:lnTo>
                    <a:pt x="2218" y="161"/>
                  </a:lnTo>
                  <a:lnTo>
                    <a:pt x="2182" y="45"/>
                  </a:lnTo>
                  <a:lnTo>
                    <a:pt x="2115" y="0"/>
                  </a:lnTo>
                  <a:lnTo>
                    <a:pt x="1978" y="130"/>
                  </a:lnTo>
                  <a:lnTo>
                    <a:pt x="1798" y="120"/>
                  </a:lnTo>
                  <a:lnTo>
                    <a:pt x="1638" y="268"/>
                  </a:lnTo>
                  <a:lnTo>
                    <a:pt x="1485" y="280"/>
                  </a:lnTo>
                  <a:lnTo>
                    <a:pt x="1355" y="265"/>
                  </a:lnTo>
                  <a:lnTo>
                    <a:pt x="1205" y="495"/>
                  </a:lnTo>
                  <a:lnTo>
                    <a:pt x="1115" y="490"/>
                  </a:lnTo>
                  <a:lnTo>
                    <a:pt x="1104" y="421"/>
                  </a:lnTo>
                  <a:lnTo>
                    <a:pt x="950" y="405"/>
                  </a:lnTo>
                  <a:lnTo>
                    <a:pt x="860" y="360"/>
                  </a:lnTo>
                  <a:lnTo>
                    <a:pt x="830" y="465"/>
                  </a:lnTo>
                  <a:lnTo>
                    <a:pt x="725" y="550"/>
                  </a:lnTo>
                  <a:lnTo>
                    <a:pt x="755" y="655"/>
                  </a:lnTo>
                  <a:lnTo>
                    <a:pt x="690" y="735"/>
                  </a:lnTo>
                  <a:lnTo>
                    <a:pt x="900" y="805"/>
                  </a:lnTo>
                  <a:lnTo>
                    <a:pt x="635" y="975"/>
                  </a:lnTo>
                  <a:lnTo>
                    <a:pt x="395" y="970"/>
                  </a:lnTo>
                  <a:lnTo>
                    <a:pt x="270" y="1065"/>
                  </a:lnTo>
                  <a:lnTo>
                    <a:pt x="105" y="1035"/>
                  </a:lnTo>
                  <a:lnTo>
                    <a:pt x="0" y="1120"/>
                  </a:lnTo>
                  <a:close/>
                </a:path>
              </a:pathLst>
            </a:custGeom>
            <a:noFill/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93155FA4-1405-275E-005A-20B4DF6DA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7419" y="4401135"/>
              <a:ext cx="304031" cy="556246"/>
            </a:xfrm>
            <a:custGeom>
              <a:avLst/>
              <a:gdLst>
                <a:gd name="T0" fmla="*/ 0 w 1336"/>
                <a:gd name="T1" fmla="*/ 0 h 2535"/>
                <a:gd name="T2" fmla="*/ 0 w 1336"/>
                <a:gd name="T3" fmla="*/ 0 h 2535"/>
                <a:gd name="T4" fmla="*/ 0 w 1336"/>
                <a:gd name="T5" fmla="*/ 0 h 2535"/>
                <a:gd name="T6" fmla="*/ 0 w 1336"/>
                <a:gd name="T7" fmla="*/ 0 h 2535"/>
                <a:gd name="T8" fmla="*/ 0 w 1336"/>
                <a:gd name="T9" fmla="*/ 0 h 2535"/>
                <a:gd name="T10" fmla="*/ 0 w 1336"/>
                <a:gd name="T11" fmla="*/ 0 h 2535"/>
                <a:gd name="T12" fmla="*/ 0 w 1336"/>
                <a:gd name="T13" fmla="*/ 0 h 2535"/>
                <a:gd name="T14" fmla="*/ 0 w 1336"/>
                <a:gd name="T15" fmla="*/ 0 h 2535"/>
                <a:gd name="T16" fmla="*/ 0 w 1336"/>
                <a:gd name="T17" fmla="*/ 0 h 2535"/>
                <a:gd name="T18" fmla="*/ 0 w 1336"/>
                <a:gd name="T19" fmla="*/ 0 h 2535"/>
                <a:gd name="T20" fmla="*/ 0 w 1336"/>
                <a:gd name="T21" fmla="*/ 0 h 2535"/>
                <a:gd name="T22" fmla="*/ 0 w 1336"/>
                <a:gd name="T23" fmla="*/ 0 h 2535"/>
                <a:gd name="T24" fmla="*/ 0 w 1336"/>
                <a:gd name="T25" fmla="*/ 0 h 2535"/>
                <a:gd name="T26" fmla="*/ 0 w 1336"/>
                <a:gd name="T27" fmla="*/ 0 h 2535"/>
                <a:gd name="T28" fmla="*/ 0 w 1336"/>
                <a:gd name="T29" fmla="*/ 0 h 2535"/>
                <a:gd name="T30" fmla="*/ 0 w 1336"/>
                <a:gd name="T31" fmla="*/ 0 h 2535"/>
                <a:gd name="T32" fmla="*/ 0 w 1336"/>
                <a:gd name="T33" fmla="*/ 0 h 2535"/>
                <a:gd name="T34" fmla="*/ 0 w 1336"/>
                <a:gd name="T35" fmla="*/ 0 h 2535"/>
                <a:gd name="T36" fmla="*/ 0 w 1336"/>
                <a:gd name="T37" fmla="*/ 0 h 2535"/>
                <a:gd name="T38" fmla="*/ 0 w 1336"/>
                <a:gd name="T39" fmla="*/ 0 h 2535"/>
                <a:gd name="T40" fmla="*/ 0 w 1336"/>
                <a:gd name="T41" fmla="*/ 0 h 2535"/>
                <a:gd name="T42" fmla="*/ 0 w 1336"/>
                <a:gd name="T43" fmla="*/ 0 h 2535"/>
                <a:gd name="T44" fmla="*/ 0 w 1336"/>
                <a:gd name="T45" fmla="*/ 0 h 2535"/>
                <a:gd name="T46" fmla="*/ 0 w 1336"/>
                <a:gd name="T47" fmla="*/ 0 h 2535"/>
                <a:gd name="T48" fmla="*/ 0 w 1336"/>
                <a:gd name="T49" fmla="*/ 0 h 2535"/>
                <a:gd name="T50" fmla="*/ 0 w 1336"/>
                <a:gd name="T51" fmla="*/ 0 h 2535"/>
                <a:gd name="T52" fmla="*/ 0 w 1336"/>
                <a:gd name="T53" fmla="*/ 0 h 2535"/>
                <a:gd name="T54" fmla="*/ 0 w 1336"/>
                <a:gd name="T55" fmla="*/ 0 h 2535"/>
                <a:gd name="T56" fmla="*/ 0 w 1336"/>
                <a:gd name="T57" fmla="*/ 0 h 2535"/>
                <a:gd name="T58" fmla="*/ 0 w 1336"/>
                <a:gd name="T59" fmla="*/ 0 h 2535"/>
                <a:gd name="T60" fmla="*/ 0 w 1336"/>
                <a:gd name="T61" fmla="*/ 0 h 2535"/>
                <a:gd name="T62" fmla="*/ 0 w 1336"/>
                <a:gd name="T63" fmla="*/ 0 h 2535"/>
                <a:gd name="T64" fmla="*/ 0 w 1336"/>
                <a:gd name="T65" fmla="*/ 0 h 2535"/>
                <a:gd name="T66" fmla="*/ 0 w 1336"/>
                <a:gd name="T67" fmla="*/ 0 h 2535"/>
                <a:gd name="T68" fmla="*/ 0 w 1336"/>
                <a:gd name="T69" fmla="*/ 0 h 2535"/>
                <a:gd name="T70" fmla="*/ 0 w 1336"/>
                <a:gd name="T71" fmla="*/ 0 h 2535"/>
                <a:gd name="T72" fmla="*/ 0 w 1336"/>
                <a:gd name="T73" fmla="*/ 0 h 2535"/>
                <a:gd name="T74" fmla="*/ 0 w 1336"/>
                <a:gd name="T75" fmla="*/ 0 h 2535"/>
                <a:gd name="T76" fmla="*/ 0 w 1336"/>
                <a:gd name="T77" fmla="*/ 0 h 2535"/>
                <a:gd name="T78" fmla="*/ 0 w 1336"/>
                <a:gd name="T79" fmla="*/ 0 h 253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36" h="2535">
                  <a:moveTo>
                    <a:pt x="0" y="0"/>
                  </a:moveTo>
                  <a:lnTo>
                    <a:pt x="135" y="391"/>
                  </a:lnTo>
                  <a:lnTo>
                    <a:pt x="225" y="457"/>
                  </a:lnTo>
                  <a:lnTo>
                    <a:pt x="273" y="492"/>
                  </a:lnTo>
                  <a:lnTo>
                    <a:pt x="301" y="478"/>
                  </a:lnTo>
                  <a:lnTo>
                    <a:pt x="333" y="487"/>
                  </a:lnTo>
                  <a:lnTo>
                    <a:pt x="339" y="531"/>
                  </a:lnTo>
                  <a:lnTo>
                    <a:pt x="301" y="547"/>
                  </a:lnTo>
                  <a:lnTo>
                    <a:pt x="320" y="635"/>
                  </a:lnTo>
                  <a:lnTo>
                    <a:pt x="454" y="860"/>
                  </a:lnTo>
                  <a:lnTo>
                    <a:pt x="510" y="1145"/>
                  </a:lnTo>
                  <a:lnTo>
                    <a:pt x="683" y="1491"/>
                  </a:lnTo>
                  <a:lnTo>
                    <a:pt x="707" y="1668"/>
                  </a:lnTo>
                  <a:lnTo>
                    <a:pt x="766" y="1793"/>
                  </a:lnTo>
                  <a:lnTo>
                    <a:pt x="741" y="1881"/>
                  </a:lnTo>
                  <a:lnTo>
                    <a:pt x="861" y="2180"/>
                  </a:lnTo>
                  <a:lnTo>
                    <a:pt x="966" y="2360"/>
                  </a:lnTo>
                  <a:lnTo>
                    <a:pt x="981" y="2430"/>
                  </a:lnTo>
                  <a:lnTo>
                    <a:pt x="1171" y="2535"/>
                  </a:lnTo>
                  <a:lnTo>
                    <a:pt x="1221" y="2385"/>
                  </a:lnTo>
                  <a:lnTo>
                    <a:pt x="1186" y="2280"/>
                  </a:lnTo>
                  <a:lnTo>
                    <a:pt x="1201" y="2190"/>
                  </a:lnTo>
                  <a:lnTo>
                    <a:pt x="1176" y="2085"/>
                  </a:lnTo>
                  <a:lnTo>
                    <a:pt x="1336" y="1845"/>
                  </a:lnTo>
                  <a:lnTo>
                    <a:pt x="1252" y="1776"/>
                  </a:lnTo>
                  <a:lnTo>
                    <a:pt x="1154" y="1752"/>
                  </a:lnTo>
                  <a:lnTo>
                    <a:pt x="1236" y="1696"/>
                  </a:lnTo>
                  <a:lnTo>
                    <a:pt x="1216" y="1569"/>
                  </a:lnTo>
                  <a:lnTo>
                    <a:pt x="1246" y="1475"/>
                  </a:lnTo>
                  <a:lnTo>
                    <a:pt x="1201" y="1380"/>
                  </a:lnTo>
                  <a:lnTo>
                    <a:pt x="1081" y="1440"/>
                  </a:lnTo>
                  <a:lnTo>
                    <a:pt x="1013" y="1418"/>
                  </a:lnTo>
                  <a:lnTo>
                    <a:pt x="992" y="1232"/>
                  </a:lnTo>
                  <a:lnTo>
                    <a:pt x="1052" y="1146"/>
                  </a:lnTo>
                  <a:lnTo>
                    <a:pt x="917" y="1040"/>
                  </a:lnTo>
                  <a:lnTo>
                    <a:pt x="981" y="980"/>
                  </a:lnTo>
                  <a:lnTo>
                    <a:pt x="920" y="890"/>
                  </a:lnTo>
                  <a:lnTo>
                    <a:pt x="824" y="899"/>
                  </a:lnTo>
                  <a:lnTo>
                    <a:pt x="827" y="794"/>
                  </a:lnTo>
                  <a:lnTo>
                    <a:pt x="707" y="704"/>
                  </a:lnTo>
                  <a:lnTo>
                    <a:pt x="808" y="622"/>
                  </a:lnTo>
                  <a:lnTo>
                    <a:pt x="650" y="471"/>
                  </a:lnTo>
                  <a:lnTo>
                    <a:pt x="541" y="442"/>
                  </a:lnTo>
                  <a:lnTo>
                    <a:pt x="270" y="255"/>
                  </a:lnTo>
                  <a:lnTo>
                    <a:pt x="138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5DA2940E-1ABD-8A9E-8794-F0BE056A6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530" y="1947950"/>
              <a:ext cx="358688" cy="348888"/>
            </a:xfrm>
            <a:custGeom>
              <a:avLst/>
              <a:gdLst>
                <a:gd name="T0" fmla="*/ 0 w 1575"/>
                <a:gd name="T1" fmla="*/ 0 h 1591"/>
                <a:gd name="T2" fmla="*/ 0 w 1575"/>
                <a:gd name="T3" fmla="*/ 0 h 1591"/>
                <a:gd name="T4" fmla="*/ 0 w 1575"/>
                <a:gd name="T5" fmla="*/ 0 h 1591"/>
                <a:gd name="T6" fmla="*/ 0 w 1575"/>
                <a:gd name="T7" fmla="*/ 0 h 1591"/>
                <a:gd name="T8" fmla="*/ 0 w 1575"/>
                <a:gd name="T9" fmla="*/ 0 h 1591"/>
                <a:gd name="T10" fmla="*/ 0 w 1575"/>
                <a:gd name="T11" fmla="*/ 0 h 1591"/>
                <a:gd name="T12" fmla="*/ 0 w 1575"/>
                <a:gd name="T13" fmla="*/ 0 h 1591"/>
                <a:gd name="T14" fmla="*/ 0 w 1575"/>
                <a:gd name="T15" fmla="*/ 0 h 1591"/>
                <a:gd name="T16" fmla="*/ 0 w 1575"/>
                <a:gd name="T17" fmla="*/ 0 h 1591"/>
                <a:gd name="T18" fmla="*/ 0 w 1575"/>
                <a:gd name="T19" fmla="*/ 0 h 1591"/>
                <a:gd name="T20" fmla="*/ 0 w 1575"/>
                <a:gd name="T21" fmla="*/ 0 h 1591"/>
                <a:gd name="T22" fmla="*/ 0 w 1575"/>
                <a:gd name="T23" fmla="*/ 0 h 1591"/>
                <a:gd name="T24" fmla="*/ 0 w 1575"/>
                <a:gd name="T25" fmla="*/ 0 h 1591"/>
                <a:gd name="T26" fmla="*/ 0 w 1575"/>
                <a:gd name="T27" fmla="*/ 0 h 1591"/>
                <a:gd name="T28" fmla="*/ 0 w 1575"/>
                <a:gd name="T29" fmla="*/ 0 h 1591"/>
                <a:gd name="T30" fmla="*/ 0 w 1575"/>
                <a:gd name="T31" fmla="*/ 0 h 1591"/>
                <a:gd name="T32" fmla="*/ 0 w 1575"/>
                <a:gd name="T33" fmla="*/ 0 h 1591"/>
                <a:gd name="T34" fmla="*/ 0 w 1575"/>
                <a:gd name="T35" fmla="*/ 0 h 1591"/>
                <a:gd name="T36" fmla="*/ 0 w 1575"/>
                <a:gd name="T37" fmla="*/ 0 h 1591"/>
                <a:gd name="T38" fmla="*/ 0 w 1575"/>
                <a:gd name="T39" fmla="*/ 0 h 1591"/>
                <a:gd name="T40" fmla="*/ 0 w 1575"/>
                <a:gd name="T41" fmla="*/ 0 h 1591"/>
                <a:gd name="T42" fmla="*/ 0 w 1575"/>
                <a:gd name="T43" fmla="*/ 0 h 1591"/>
                <a:gd name="T44" fmla="*/ 0 w 1575"/>
                <a:gd name="T45" fmla="*/ 0 h 1591"/>
                <a:gd name="T46" fmla="*/ 0 w 1575"/>
                <a:gd name="T47" fmla="*/ 0 h 1591"/>
                <a:gd name="T48" fmla="*/ 0 w 1575"/>
                <a:gd name="T49" fmla="*/ 0 h 1591"/>
                <a:gd name="T50" fmla="*/ 0 w 1575"/>
                <a:gd name="T51" fmla="*/ 0 h 1591"/>
                <a:gd name="T52" fmla="*/ 0 w 1575"/>
                <a:gd name="T53" fmla="*/ 0 h 1591"/>
                <a:gd name="T54" fmla="*/ 0 w 1575"/>
                <a:gd name="T55" fmla="*/ 0 h 1591"/>
                <a:gd name="T56" fmla="*/ 0 w 1575"/>
                <a:gd name="T57" fmla="*/ 0 h 1591"/>
                <a:gd name="T58" fmla="*/ 0 w 1575"/>
                <a:gd name="T59" fmla="*/ 0 h 1591"/>
                <a:gd name="T60" fmla="*/ 0 w 1575"/>
                <a:gd name="T61" fmla="*/ 0 h 1591"/>
                <a:gd name="T62" fmla="*/ 0 w 1575"/>
                <a:gd name="T63" fmla="*/ 0 h 1591"/>
                <a:gd name="T64" fmla="*/ 0 w 1575"/>
                <a:gd name="T65" fmla="*/ 0 h 1591"/>
                <a:gd name="T66" fmla="*/ 0 w 1575"/>
                <a:gd name="T67" fmla="*/ 0 h 1591"/>
                <a:gd name="T68" fmla="*/ 0 w 1575"/>
                <a:gd name="T69" fmla="*/ 0 h 1591"/>
                <a:gd name="T70" fmla="*/ 0 w 1575"/>
                <a:gd name="T71" fmla="*/ 0 h 1591"/>
                <a:gd name="T72" fmla="*/ 0 w 1575"/>
                <a:gd name="T73" fmla="*/ 0 h 1591"/>
                <a:gd name="T74" fmla="*/ 0 w 1575"/>
                <a:gd name="T75" fmla="*/ 0 h 1591"/>
                <a:gd name="T76" fmla="*/ 0 w 1575"/>
                <a:gd name="T77" fmla="*/ 0 h 1591"/>
                <a:gd name="T78" fmla="*/ 0 w 1575"/>
                <a:gd name="T79" fmla="*/ 0 h 1591"/>
                <a:gd name="T80" fmla="*/ 0 w 1575"/>
                <a:gd name="T81" fmla="*/ 0 h 159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75" h="1591">
                  <a:moveTo>
                    <a:pt x="77" y="384"/>
                  </a:moveTo>
                  <a:lnTo>
                    <a:pt x="131" y="461"/>
                  </a:lnTo>
                  <a:lnTo>
                    <a:pt x="44" y="533"/>
                  </a:lnTo>
                  <a:lnTo>
                    <a:pt x="0" y="620"/>
                  </a:lnTo>
                  <a:lnTo>
                    <a:pt x="102" y="701"/>
                  </a:lnTo>
                  <a:lnTo>
                    <a:pt x="181" y="894"/>
                  </a:lnTo>
                  <a:lnTo>
                    <a:pt x="259" y="984"/>
                  </a:lnTo>
                  <a:lnTo>
                    <a:pt x="357" y="966"/>
                  </a:lnTo>
                  <a:lnTo>
                    <a:pt x="406" y="1019"/>
                  </a:lnTo>
                  <a:lnTo>
                    <a:pt x="459" y="1034"/>
                  </a:lnTo>
                  <a:lnTo>
                    <a:pt x="474" y="1091"/>
                  </a:lnTo>
                  <a:lnTo>
                    <a:pt x="496" y="1172"/>
                  </a:lnTo>
                  <a:lnTo>
                    <a:pt x="514" y="1181"/>
                  </a:lnTo>
                  <a:lnTo>
                    <a:pt x="513" y="1199"/>
                  </a:lnTo>
                  <a:lnTo>
                    <a:pt x="535" y="1190"/>
                  </a:lnTo>
                  <a:lnTo>
                    <a:pt x="538" y="1209"/>
                  </a:lnTo>
                  <a:lnTo>
                    <a:pt x="555" y="1224"/>
                  </a:lnTo>
                  <a:lnTo>
                    <a:pt x="562" y="1248"/>
                  </a:lnTo>
                  <a:lnTo>
                    <a:pt x="580" y="1248"/>
                  </a:lnTo>
                  <a:lnTo>
                    <a:pt x="613" y="1284"/>
                  </a:lnTo>
                  <a:lnTo>
                    <a:pt x="747" y="1394"/>
                  </a:lnTo>
                  <a:lnTo>
                    <a:pt x="708" y="1490"/>
                  </a:lnTo>
                  <a:lnTo>
                    <a:pt x="877" y="1591"/>
                  </a:lnTo>
                  <a:lnTo>
                    <a:pt x="984" y="1509"/>
                  </a:lnTo>
                  <a:lnTo>
                    <a:pt x="970" y="1399"/>
                  </a:lnTo>
                  <a:lnTo>
                    <a:pt x="986" y="1232"/>
                  </a:lnTo>
                  <a:lnTo>
                    <a:pt x="1080" y="1159"/>
                  </a:lnTo>
                  <a:lnTo>
                    <a:pt x="1255" y="1099"/>
                  </a:lnTo>
                  <a:lnTo>
                    <a:pt x="1410" y="1144"/>
                  </a:lnTo>
                  <a:lnTo>
                    <a:pt x="1485" y="1194"/>
                  </a:lnTo>
                  <a:lnTo>
                    <a:pt x="1575" y="1189"/>
                  </a:lnTo>
                  <a:lnTo>
                    <a:pt x="1500" y="1059"/>
                  </a:lnTo>
                  <a:lnTo>
                    <a:pt x="1465" y="979"/>
                  </a:lnTo>
                  <a:lnTo>
                    <a:pt x="1510" y="909"/>
                  </a:lnTo>
                  <a:lnTo>
                    <a:pt x="1465" y="814"/>
                  </a:lnTo>
                  <a:lnTo>
                    <a:pt x="1480" y="695"/>
                  </a:lnTo>
                  <a:lnTo>
                    <a:pt x="1410" y="610"/>
                  </a:lnTo>
                  <a:lnTo>
                    <a:pt x="1360" y="490"/>
                  </a:lnTo>
                  <a:lnTo>
                    <a:pt x="1285" y="425"/>
                  </a:lnTo>
                  <a:lnTo>
                    <a:pt x="1260" y="290"/>
                  </a:lnTo>
                  <a:lnTo>
                    <a:pt x="1110" y="335"/>
                  </a:lnTo>
                  <a:lnTo>
                    <a:pt x="1080" y="260"/>
                  </a:lnTo>
                  <a:lnTo>
                    <a:pt x="970" y="145"/>
                  </a:lnTo>
                  <a:lnTo>
                    <a:pt x="805" y="215"/>
                  </a:lnTo>
                  <a:lnTo>
                    <a:pt x="676" y="185"/>
                  </a:lnTo>
                  <a:lnTo>
                    <a:pt x="556" y="40"/>
                  </a:lnTo>
                  <a:lnTo>
                    <a:pt x="431" y="0"/>
                  </a:lnTo>
                  <a:lnTo>
                    <a:pt x="286" y="70"/>
                  </a:lnTo>
                  <a:lnTo>
                    <a:pt x="196" y="185"/>
                  </a:lnTo>
                  <a:lnTo>
                    <a:pt x="106" y="185"/>
                  </a:lnTo>
                  <a:lnTo>
                    <a:pt x="126" y="263"/>
                  </a:lnTo>
                  <a:lnTo>
                    <a:pt x="77" y="384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Freeform 21">
              <a:extLst>
                <a:ext uri="{FF2B5EF4-FFF2-40B4-BE49-F238E27FC236}">
                  <a16:creationId xmlns:a16="http://schemas.microsoft.com/office/drawing/2014/main" id="{71BFD7D9-821F-A3B7-F488-CB9CDD46B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7361" y="1476184"/>
              <a:ext cx="802779" cy="578188"/>
            </a:xfrm>
            <a:custGeom>
              <a:avLst/>
              <a:gdLst>
                <a:gd name="T0" fmla="*/ 0 w 3525"/>
                <a:gd name="T1" fmla="*/ 0 h 2636"/>
                <a:gd name="T2" fmla="*/ 0 w 3525"/>
                <a:gd name="T3" fmla="*/ 0 h 2636"/>
                <a:gd name="T4" fmla="*/ 0 w 3525"/>
                <a:gd name="T5" fmla="*/ 0 h 2636"/>
                <a:gd name="T6" fmla="*/ 0 w 3525"/>
                <a:gd name="T7" fmla="*/ 0 h 2636"/>
                <a:gd name="T8" fmla="*/ 0 w 3525"/>
                <a:gd name="T9" fmla="*/ 0 h 2636"/>
                <a:gd name="T10" fmla="*/ 0 w 3525"/>
                <a:gd name="T11" fmla="*/ 0 h 2636"/>
                <a:gd name="T12" fmla="*/ 0 w 3525"/>
                <a:gd name="T13" fmla="*/ 0 h 2636"/>
                <a:gd name="T14" fmla="*/ 0 w 3525"/>
                <a:gd name="T15" fmla="*/ 0 h 2636"/>
                <a:gd name="T16" fmla="*/ 0 w 3525"/>
                <a:gd name="T17" fmla="*/ 0 h 2636"/>
                <a:gd name="T18" fmla="*/ 0 w 3525"/>
                <a:gd name="T19" fmla="*/ 0 h 2636"/>
                <a:gd name="T20" fmla="*/ 0 w 3525"/>
                <a:gd name="T21" fmla="*/ 0 h 2636"/>
                <a:gd name="T22" fmla="*/ 0 w 3525"/>
                <a:gd name="T23" fmla="*/ 0 h 2636"/>
                <a:gd name="T24" fmla="*/ 0 w 3525"/>
                <a:gd name="T25" fmla="*/ 0 h 2636"/>
                <a:gd name="T26" fmla="*/ 0 w 3525"/>
                <a:gd name="T27" fmla="*/ 0 h 2636"/>
                <a:gd name="T28" fmla="*/ 0 w 3525"/>
                <a:gd name="T29" fmla="*/ 0 h 2636"/>
                <a:gd name="T30" fmla="*/ 0 w 3525"/>
                <a:gd name="T31" fmla="*/ 0 h 2636"/>
                <a:gd name="T32" fmla="*/ 0 w 3525"/>
                <a:gd name="T33" fmla="*/ 0 h 2636"/>
                <a:gd name="T34" fmla="*/ 0 w 3525"/>
                <a:gd name="T35" fmla="*/ 0 h 2636"/>
                <a:gd name="T36" fmla="*/ 0 w 3525"/>
                <a:gd name="T37" fmla="*/ 0 h 2636"/>
                <a:gd name="T38" fmla="*/ 0 w 3525"/>
                <a:gd name="T39" fmla="*/ 0 h 2636"/>
                <a:gd name="T40" fmla="*/ 0 w 3525"/>
                <a:gd name="T41" fmla="*/ 0 h 2636"/>
                <a:gd name="T42" fmla="*/ 0 w 3525"/>
                <a:gd name="T43" fmla="*/ 0 h 2636"/>
                <a:gd name="T44" fmla="*/ 0 w 3525"/>
                <a:gd name="T45" fmla="*/ 0 h 2636"/>
                <a:gd name="T46" fmla="*/ 0 w 3525"/>
                <a:gd name="T47" fmla="*/ 0 h 2636"/>
                <a:gd name="T48" fmla="*/ 0 w 3525"/>
                <a:gd name="T49" fmla="*/ 0 h 2636"/>
                <a:gd name="T50" fmla="*/ 0 w 3525"/>
                <a:gd name="T51" fmla="*/ 0 h 2636"/>
                <a:gd name="T52" fmla="*/ 0 w 3525"/>
                <a:gd name="T53" fmla="*/ 0 h 2636"/>
                <a:gd name="T54" fmla="*/ 0 w 3525"/>
                <a:gd name="T55" fmla="*/ 0 h 2636"/>
                <a:gd name="T56" fmla="*/ 0 w 3525"/>
                <a:gd name="T57" fmla="*/ 0 h 2636"/>
                <a:gd name="T58" fmla="*/ 0 w 3525"/>
                <a:gd name="T59" fmla="*/ 0 h 2636"/>
                <a:gd name="T60" fmla="*/ 0 w 3525"/>
                <a:gd name="T61" fmla="*/ 0 h 2636"/>
                <a:gd name="T62" fmla="*/ 0 w 3525"/>
                <a:gd name="T63" fmla="*/ 0 h 26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525" h="2636">
                  <a:moveTo>
                    <a:pt x="1242" y="2636"/>
                  </a:moveTo>
                  <a:lnTo>
                    <a:pt x="408" y="2156"/>
                  </a:lnTo>
                  <a:lnTo>
                    <a:pt x="440" y="1785"/>
                  </a:lnTo>
                  <a:lnTo>
                    <a:pt x="363" y="1427"/>
                  </a:lnTo>
                  <a:lnTo>
                    <a:pt x="576" y="1256"/>
                  </a:lnTo>
                  <a:lnTo>
                    <a:pt x="704" y="1096"/>
                  </a:lnTo>
                  <a:lnTo>
                    <a:pt x="560" y="1032"/>
                  </a:lnTo>
                  <a:lnTo>
                    <a:pt x="557" y="827"/>
                  </a:lnTo>
                  <a:lnTo>
                    <a:pt x="456" y="852"/>
                  </a:lnTo>
                  <a:lnTo>
                    <a:pt x="364" y="776"/>
                  </a:lnTo>
                  <a:lnTo>
                    <a:pt x="254" y="626"/>
                  </a:lnTo>
                  <a:lnTo>
                    <a:pt x="0" y="581"/>
                  </a:lnTo>
                  <a:lnTo>
                    <a:pt x="29" y="416"/>
                  </a:lnTo>
                  <a:lnTo>
                    <a:pt x="184" y="316"/>
                  </a:lnTo>
                  <a:lnTo>
                    <a:pt x="329" y="146"/>
                  </a:lnTo>
                  <a:lnTo>
                    <a:pt x="644" y="102"/>
                  </a:lnTo>
                  <a:lnTo>
                    <a:pt x="917" y="0"/>
                  </a:lnTo>
                  <a:lnTo>
                    <a:pt x="1115" y="41"/>
                  </a:lnTo>
                  <a:lnTo>
                    <a:pt x="1272" y="2"/>
                  </a:lnTo>
                  <a:lnTo>
                    <a:pt x="1311" y="119"/>
                  </a:lnTo>
                  <a:lnTo>
                    <a:pt x="1904" y="526"/>
                  </a:lnTo>
                  <a:lnTo>
                    <a:pt x="1934" y="672"/>
                  </a:lnTo>
                  <a:lnTo>
                    <a:pt x="2178" y="747"/>
                  </a:lnTo>
                  <a:lnTo>
                    <a:pt x="2209" y="886"/>
                  </a:lnTo>
                  <a:lnTo>
                    <a:pt x="2564" y="842"/>
                  </a:lnTo>
                  <a:lnTo>
                    <a:pt x="2675" y="705"/>
                  </a:lnTo>
                  <a:lnTo>
                    <a:pt x="2927" y="690"/>
                  </a:lnTo>
                  <a:lnTo>
                    <a:pt x="3104" y="602"/>
                  </a:lnTo>
                  <a:lnTo>
                    <a:pt x="3215" y="675"/>
                  </a:lnTo>
                  <a:lnTo>
                    <a:pt x="3410" y="722"/>
                  </a:lnTo>
                  <a:lnTo>
                    <a:pt x="3525" y="866"/>
                  </a:lnTo>
                  <a:lnTo>
                    <a:pt x="3440" y="1118"/>
                  </a:lnTo>
                  <a:lnTo>
                    <a:pt x="3423" y="1383"/>
                  </a:lnTo>
                  <a:lnTo>
                    <a:pt x="3315" y="1412"/>
                  </a:lnTo>
                  <a:lnTo>
                    <a:pt x="3200" y="1485"/>
                  </a:lnTo>
                  <a:lnTo>
                    <a:pt x="3210" y="1632"/>
                  </a:lnTo>
                  <a:lnTo>
                    <a:pt x="3108" y="1722"/>
                  </a:lnTo>
                  <a:lnTo>
                    <a:pt x="2999" y="1706"/>
                  </a:lnTo>
                  <a:lnTo>
                    <a:pt x="2869" y="1751"/>
                  </a:lnTo>
                  <a:lnTo>
                    <a:pt x="2959" y="1936"/>
                  </a:lnTo>
                  <a:lnTo>
                    <a:pt x="2879" y="1976"/>
                  </a:lnTo>
                  <a:lnTo>
                    <a:pt x="2894" y="2101"/>
                  </a:lnTo>
                  <a:lnTo>
                    <a:pt x="3109" y="2156"/>
                  </a:lnTo>
                  <a:lnTo>
                    <a:pt x="3104" y="2311"/>
                  </a:lnTo>
                  <a:lnTo>
                    <a:pt x="3194" y="2461"/>
                  </a:lnTo>
                  <a:lnTo>
                    <a:pt x="3004" y="2566"/>
                  </a:lnTo>
                  <a:lnTo>
                    <a:pt x="2909" y="2626"/>
                  </a:lnTo>
                  <a:lnTo>
                    <a:pt x="2834" y="2581"/>
                  </a:lnTo>
                  <a:lnTo>
                    <a:pt x="2804" y="2486"/>
                  </a:lnTo>
                  <a:lnTo>
                    <a:pt x="2719" y="2491"/>
                  </a:lnTo>
                  <a:lnTo>
                    <a:pt x="2624" y="2576"/>
                  </a:lnTo>
                  <a:lnTo>
                    <a:pt x="2600" y="2442"/>
                  </a:lnTo>
                  <a:lnTo>
                    <a:pt x="2450" y="2487"/>
                  </a:lnTo>
                  <a:lnTo>
                    <a:pt x="2418" y="2408"/>
                  </a:lnTo>
                  <a:lnTo>
                    <a:pt x="2309" y="2297"/>
                  </a:lnTo>
                  <a:lnTo>
                    <a:pt x="2141" y="2366"/>
                  </a:lnTo>
                  <a:lnTo>
                    <a:pt x="2013" y="2336"/>
                  </a:lnTo>
                  <a:lnTo>
                    <a:pt x="1895" y="2190"/>
                  </a:lnTo>
                  <a:lnTo>
                    <a:pt x="1770" y="2150"/>
                  </a:lnTo>
                  <a:lnTo>
                    <a:pt x="1625" y="2222"/>
                  </a:lnTo>
                  <a:lnTo>
                    <a:pt x="1536" y="2336"/>
                  </a:lnTo>
                  <a:lnTo>
                    <a:pt x="1446" y="2337"/>
                  </a:lnTo>
                  <a:lnTo>
                    <a:pt x="1469" y="2412"/>
                  </a:lnTo>
                  <a:lnTo>
                    <a:pt x="1416" y="2532"/>
                  </a:lnTo>
                  <a:lnTo>
                    <a:pt x="1242" y="2636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D8CA7175-CBD4-C7D0-AB17-1F41D0480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4397" y="2032430"/>
              <a:ext cx="341608" cy="345596"/>
            </a:xfrm>
            <a:custGeom>
              <a:avLst/>
              <a:gdLst>
                <a:gd name="T0" fmla="*/ 0 w 1502"/>
                <a:gd name="T1" fmla="*/ 0 h 1576"/>
                <a:gd name="T2" fmla="*/ 0 w 1502"/>
                <a:gd name="T3" fmla="*/ 0 h 1576"/>
                <a:gd name="T4" fmla="*/ 0 w 1502"/>
                <a:gd name="T5" fmla="*/ 0 h 1576"/>
                <a:gd name="T6" fmla="*/ 0 w 1502"/>
                <a:gd name="T7" fmla="*/ 0 h 1576"/>
                <a:gd name="T8" fmla="*/ 0 w 1502"/>
                <a:gd name="T9" fmla="*/ 0 h 1576"/>
                <a:gd name="T10" fmla="*/ 0 w 1502"/>
                <a:gd name="T11" fmla="*/ 0 h 1576"/>
                <a:gd name="T12" fmla="*/ 0 w 1502"/>
                <a:gd name="T13" fmla="*/ 0 h 1576"/>
                <a:gd name="T14" fmla="*/ 0 w 1502"/>
                <a:gd name="T15" fmla="*/ 0 h 1576"/>
                <a:gd name="T16" fmla="*/ 0 w 1502"/>
                <a:gd name="T17" fmla="*/ 0 h 1576"/>
                <a:gd name="T18" fmla="*/ 0 w 1502"/>
                <a:gd name="T19" fmla="*/ 0 h 1576"/>
                <a:gd name="T20" fmla="*/ 0 w 1502"/>
                <a:gd name="T21" fmla="*/ 0 h 1576"/>
                <a:gd name="T22" fmla="*/ 0 w 1502"/>
                <a:gd name="T23" fmla="*/ 0 h 1576"/>
                <a:gd name="T24" fmla="*/ 0 w 1502"/>
                <a:gd name="T25" fmla="*/ 0 h 1576"/>
                <a:gd name="T26" fmla="*/ 0 w 1502"/>
                <a:gd name="T27" fmla="*/ 0 h 1576"/>
                <a:gd name="T28" fmla="*/ 0 w 1502"/>
                <a:gd name="T29" fmla="*/ 0 h 1576"/>
                <a:gd name="T30" fmla="*/ 0 w 1502"/>
                <a:gd name="T31" fmla="*/ 0 h 1576"/>
                <a:gd name="T32" fmla="*/ 0 w 1502"/>
                <a:gd name="T33" fmla="*/ 0 h 1576"/>
                <a:gd name="T34" fmla="*/ 0 w 1502"/>
                <a:gd name="T35" fmla="*/ 0 h 1576"/>
                <a:gd name="T36" fmla="*/ 0 w 1502"/>
                <a:gd name="T37" fmla="*/ 0 h 1576"/>
                <a:gd name="T38" fmla="*/ 0 w 1502"/>
                <a:gd name="T39" fmla="*/ 0 h 1576"/>
                <a:gd name="T40" fmla="*/ 0 w 1502"/>
                <a:gd name="T41" fmla="*/ 0 h 1576"/>
                <a:gd name="T42" fmla="*/ 0 w 1502"/>
                <a:gd name="T43" fmla="*/ 0 h 1576"/>
                <a:gd name="T44" fmla="*/ 0 w 1502"/>
                <a:gd name="T45" fmla="*/ 0 h 1576"/>
                <a:gd name="T46" fmla="*/ 0 w 1502"/>
                <a:gd name="T47" fmla="*/ 0 h 1576"/>
                <a:gd name="T48" fmla="*/ 0 w 1502"/>
                <a:gd name="T49" fmla="*/ 0 h 1576"/>
                <a:gd name="T50" fmla="*/ 0 w 1502"/>
                <a:gd name="T51" fmla="*/ 0 h 1576"/>
                <a:gd name="T52" fmla="*/ 0 w 1502"/>
                <a:gd name="T53" fmla="*/ 0 h 1576"/>
                <a:gd name="T54" fmla="*/ 0 w 1502"/>
                <a:gd name="T55" fmla="*/ 0 h 1576"/>
                <a:gd name="T56" fmla="*/ 0 w 1502"/>
                <a:gd name="T57" fmla="*/ 0 h 1576"/>
                <a:gd name="T58" fmla="*/ 0 w 1502"/>
                <a:gd name="T59" fmla="*/ 0 h 1576"/>
                <a:gd name="T60" fmla="*/ 0 w 1502"/>
                <a:gd name="T61" fmla="*/ 0 h 1576"/>
                <a:gd name="T62" fmla="*/ 0 w 1502"/>
                <a:gd name="T63" fmla="*/ 0 h 1576"/>
                <a:gd name="T64" fmla="*/ 0 w 1502"/>
                <a:gd name="T65" fmla="*/ 0 h 1576"/>
                <a:gd name="T66" fmla="*/ 0 w 1502"/>
                <a:gd name="T67" fmla="*/ 0 h 1576"/>
                <a:gd name="T68" fmla="*/ 0 w 1502"/>
                <a:gd name="T69" fmla="*/ 0 h 157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02" h="1576">
                  <a:moveTo>
                    <a:pt x="556" y="242"/>
                  </a:moveTo>
                  <a:lnTo>
                    <a:pt x="431" y="312"/>
                  </a:lnTo>
                  <a:lnTo>
                    <a:pt x="346" y="417"/>
                  </a:lnTo>
                  <a:lnTo>
                    <a:pt x="391" y="537"/>
                  </a:lnTo>
                  <a:lnTo>
                    <a:pt x="326" y="657"/>
                  </a:lnTo>
                  <a:lnTo>
                    <a:pt x="376" y="767"/>
                  </a:lnTo>
                  <a:lnTo>
                    <a:pt x="241" y="811"/>
                  </a:lnTo>
                  <a:lnTo>
                    <a:pt x="76" y="1061"/>
                  </a:lnTo>
                  <a:lnTo>
                    <a:pt x="0" y="1292"/>
                  </a:lnTo>
                  <a:lnTo>
                    <a:pt x="76" y="1376"/>
                  </a:lnTo>
                  <a:lnTo>
                    <a:pt x="317" y="1406"/>
                  </a:lnTo>
                  <a:lnTo>
                    <a:pt x="476" y="1361"/>
                  </a:lnTo>
                  <a:lnTo>
                    <a:pt x="611" y="1436"/>
                  </a:lnTo>
                  <a:lnTo>
                    <a:pt x="626" y="1576"/>
                  </a:lnTo>
                  <a:lnTo>
                    <a:pt x="790" y="1481"/>
                  </a:lnTo>
                  <a:lnTo>
                    <a:pt x="925" y="1486"/>
                  </a:lnTo>
                  <a:lnTo>
                    <a:pt x="1020" y="1541"/>
                  </a:lnTo>
                  <a:lnTo>
                    <a:pt x="1095" y="1436"/>
                  </a:lnTo>
                  <a:lnTo>
                    <a:pt x="1106" y="1320"/>
                  </a:lnTo>
                  <a:lnTo>
                    <a:pt x="1274" y="1331"/>
                  </a:lnTo>
                  <a:lnTo>
                    <a:pt x="1300" y="1231"/>
                  </a:lnTo>
                  <a:lnTo>
                    <a:pt x="1364" y="1127"/>
                  </a:lnTo>
                  <a:lnTo>
                    <a:pt x="1451" y="1158"/>
                  </a:lnTo>
                  <a:lnTo>
                    <a:pt x="1502" y="1154"/>
                  </a:lnTo>
                  <a:lnTo>
                    <a:pt x="1484" y="998"/>
                  </a:lnTo>
                  <a:lnTo>
                    <a:pt x="1424" y="976"/>
                  </a:lnTo>
                  <a:lnTo>
                    <a:pt x="1394" y="926"/>
                  </a:lnTo>
                  <a:lnTo>
                    <a:pt x="1388" y="907"/>
                  </a:lnTo>
                  <a:lnTo>
                    <a:pt x="1357" y="899"/>
                  </a:lnTo>
                  <a:lnTo>
                    <a:pt x="1345" y="883"/>
                  </a:lnTo>
                  <a:lnTo>
                    <a:pt x="1339" y="865"/>
                  </a:lnTo>
                  <a:lnTo>
                    <a:pt x="1328" y="844"/>
                  </a:lnTo>
                  <a:lnTo>
                    <a:pt x="1313" y="850"/>
                  </a:lnTo>
                  <a:lnTo>
                    <a:pt x="1300" y="847"/>
                  </a:lnTo>
                  <a:lnTo>
                    <a:pt x="1297" y="818"/>
                  </a:lnTo>
                  <a:lnTo>
                    <a:pt x="1309" y="812"/>
                  </a:lnTo>
                  <a:lnTo>
                    <a:pt x="1334" y="808"/>
                  </a:lnTo>
                  <a:lnTo>
                    <a:pt x="1355" y="806"/>
                  </a:lnTo>
                  <a:lnTo>
                    <a:pt x="1364" y="788"/>
                  </a:lnTo>
                  <a:lnTo>
                    <a:pt x="1348" y="706"/>
                  </a:lnTo>
                  <a:lnTo>
                    <a:pt x="1330" y="650"/>
                  </a:lnTo>
                  <a:lnTo>
                    <a:pt x="1274" y="635"/>
                  </a:lnTo>
                  <a:lnTo>
                    <a:pt x="1226" y="583"/>
                  </a:lnTo>
                  <a:lnTo>
                    <a:pt x="1133" y="599"/>
                  </a:lnTo>
                  <a:lnTo>
                    <a:pt x="1045" y="499"/>
                  </a:lnTo>
                  <a:lnTo>
                    <a:pt x="970" y="317"/>
                  </a:lnTo>
                  <a:lnTo>
                    <a:pt x="870" y="237"/>
                  </a:lnTo>
                  <a:lnTo>
                    <a:pt x="910" y="152"/>
                  </a:lnTo>
                  <a:lnTo>
                    <a:pt x="1000" y="77"/>
                  </a:lnTo>
                  <a:lnTo>
                    <a:pt x="946" y="0"/>
                  </a:lnTo>
                  <a:lnTo>
                    <a:pt x="773" y="103"/>
                  </a:lnTo>
                  <a:lnTo>
                    <a:pt x="706" y="222"/>
                  </a:lnTo>
                  <a:lnTo>
                    <a:pt x="556" y="242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029771D7-F05D-21DD-2478-DF0820E3E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5706" y="2486641"/>
              <a:ext cx="670690" cy="497000"/>
            </a:xfrm>
            <a:custGeom>
              <a:avLst/>
              <a:gdLst>
                <a:gd name="T0" fmla="*/ 0 w 2946"/>
                <a:gd name="T1" fmla="*/ 0 h 2265"/>
                <a:gd name="T2" fmla="*/ 0 w 2946"/>
                <a:gd name="T3" fmla="*/ 0 h 2265"/>
                <a:gd name="T4" fmla="*/ 0 w 2946"/>
                <a:gd name="T5" fmla="*/ 0 h 2265"/>
                <a:gd name="T6" fmla="*/ 0 w 2946"/>
                <a:gd name="T7" fmla="*/ 0 h 2265"/>
                <a:gd name="T8" fmla="*/ 0 w 2946"/>
                <a:gd name="T9" fmla="*/ 0 h 2265"/>
                <a:gd name="T10" fmla="*/ 0 w 2946"/>
                <a:gd name="T11" fmla="*/ 0 h 2265"/>
                <a:gd name="T12" fmla="*/ 0 w 2946"/>
                <a:gd name="T13" fmla="*/ 0 h 2265"/>
                <a:gd name="T14" fmla="*/ 0 w 2946"/>
                <a:gd name="T15" fmla="*/ 0 h 2265"/>
                <a:gd name="T16" fmla="*/ 0 w 2946"/>
                <a:gd name="T17" fmla="*/ 0 h 2265"/>
                <a:gd name="T18" fmla="*/ 0 w 2946"/>
                <a:gd name="T19" fmla="*/ 0 h 2265"/>
                <a:gd name="T20" fmla="*/ 0 w 2946"/>
                <a:gd name="T21" fmla="*/ 0 h 2265"/>
                <a:gd name="T22" fmla="*/ 0 w 2946"/>
                <a:gd name="T23" fmla="*/ 0 h 2265"/>
                <a:gd name="T24" fmla="*/ 0 w 2946"/>
                <a:gd name="T25" fmla="*/ 0 h 2265"/>
                <a:gd name="T26" fmla="*/ 0 w 2946"/>
                <a:gd name="T27" fmla="*/ 0 h 2265"/>
                <a:gd name="T28" fmla="*/ 0 w 2946"/>
                <a:gd name="T29" fmla="*/ 0 h 2265"/>
                <a:gd name="T30" fmla="*/ 0 w 2946"/>
                <a:gd name="T31" fmla="*/ 0 h 2265"/>
                <a:gd name="T32" fmla="*/ 0 w 2946"/>
                <a:gd name="T33" fmla="*/ 0 h 2265"/>
                <a:gd name="T34" fmla="*/ 0 w 2946"/>
                <a:gd name="T35" fmla="*/ 0 h 2265"/>
                <a:gd name="T36" fmla="*/ 0 w 2946"/>
                <a:gd name="T37" fmla="*/ 0 h 2265"/>
                <a:gd name="T38" fmla="*/ 0 w 2946"/>
                <a:gd name="T39" fmla="*/ 0 h 2265"/>
                <a:gd name="T40" fmla="*/ 0 w 2946"/>
                <a:gd name="T41" fmla="*/ 0 h 2265"/>
                <a:gd name="T42" fmla="*/ 0 w 2946"/>
                <a:gd name="T43" fmla="*/ 0 h 2265"/>
                <a:gd name="T44" fmla="*/ 0 w 2946"/>
                <a:gd name="T45" fmla="*/ 0 h 2265"/>
                <a:gd name="T46" fmla="*/ 0 w 2946"/>
                <a:gd name="T47" fmla="*/ 0 h 2265"/>
                <a:gd name="T48" fmla="*/ 0 w 2946"/>
                <a:gd name="T49" fmla="*/ 0 h 2265"/>
                <a:gd name="T50" fmla="*/ 0 w 2946"/>
                <a:gd name="T51" fmla="*/ 0 h 2265"/>
                <a:gd name="T52" fmla="*/ 0 w 2946"/>
                <a:gd name="T53" fmla="*/ 0 h 2265"/>
                <a:gd name="T54" fmla="*/ 0 w 2946"/>
                <a:gd name="T55" fmla="*/ 0 h 2265"/>
                <a:gd name="T56" fmla="*/ 0 w 2946"/>
                <a:gd name="T57" fmla="*/ 0 h 2265"/>
                <a:gd name="T58" fmla="*/ 0 w 2946"/>
                <a:gd name="T59" fmla="*/ 0 h 2265"/>
                <a:gd name="T60" fmla="*/ 0 w 2946"/>
                <a:gd name="T61" fmla="*/ 0 h 2265"/>
                <a:gd name="T62" fmla="*/ 0 w 2946"/>
                <a:gd name="T63" fmla="*/ 0 h 2265"/>
                <a:gd name="T64" fmla="*/ 0 w 2946"/>
                <a:gd name="T65" fmla="*/ 0 h 2265"/>
                <a:gd name="T66" fmla="*/ 0 w 2946"/>
                <a:gd name="T67" fmla="*/ 0 h 2265"/>
                <a:gd name="T68" fmla="*/ 0 w 2946"/>
                <a:gd name="T69" fmla="*/ 0 h 2265"/>
                <a:gd name="T70" fmla="*/ 0 w 2946"/>
                <a:gd name="T71" fmla="*/ 0 h 2265"/>
                <a:gd name="T72" fmla="*/ 0 w 2946"/>
                <a:gd name="T73" fmla="*/ 0 h 2265"/>
                <a:gd name="T74" fmla="*/ 0 w 2946"/>
                <a:gd name="T75" fmla="*/ 0 h 2265"/>
                <a:gd name="T76" fmla="*/ 0 w 2946"/>
                <a:gd name="T77" fmla="*/ 0 h 2265"/>
                <a:gd name="T78" fmla="*/ 0 w 2946"/>
                <a:gd name="T79" fmla="*/ 0 h 2265"/>
                <a:gd name="T80" fmla="*/ 0 w 2946"/>
                <a:gd name="T81" fmla="*/ 0 h 2265"/>
                <a:gd name="T82" fmla="*/ 0 w 2946"/>
                <a:gd name="T83" fmla="*/ 0 h 2265"/>
                <a:gd name="T84" fmla="*/ 0 w 2946"/>
                <a:gd name="T85" fmla="*/ 0 h 2265"/>
                <a:gd name="T86" fmla="*/ 0 w 2946"/>
                <a:gd name="T87" fmla="*/ 0 h 2265"/>
                <a:gd name="T88" fmla="*/ 0 w 2946"/>
                <a:gd name="T89" fmla="*/ 0 h 2265"/>
                <a:gd name="T90" fmla="*/ 0 w 2946"/>
                <a:gd name="T91" fmla="*/ 0 h 2265"/>
                <a:gd name="T92" fmla="*/ 0 w 2946"/>
                <a:gd name="T93" fmla="*/ 0 h 2265"/>
                <a:gd name="T94" fmla="*/ 0 w 2946"/>
                <a:gd name="T95" fmla="*/ 0 h 2265"/>
                <a:gd name="T96" fmla="*/ 0 w 2946"/>
                <a:gd name="T97" fmla="*/ 0 h 2265"/>
                <a:gd name="T98" fmla="*/ 0 w 2946"/>
                <a:gd name="T99" fmla="*/ 0 h 2265"/>
                <a:gd name="T100" fmla="*/ 0 w 2946"/>
                <a:gd name="T101" fmla="*/ 0 h 2265"/>
                <a:gd name="T102" fmla="*/ 0 w 2946"/>
                <a:gd name="T103" fmla="*/ 0 h 2265"/>
                <a:gd name="T104" fmla="*/ 0 w 2946"/>
                <a:gd name="T105" fmla="*/ 0 h 2265"/>
                <a:gd name="T106" fmla="*/ 0 w 2946"/>
                <a:gd name="T107" fmla="*/ 0 h 2265"/>
                <a:gd name="T108" fmla="*/ 0 w 2946"/>
                <a:gd name="T109" fmla="*/ 0 h 2265"/>
                <a:gd name="T110" fmla="*/ 0 w 2946"/>
                <a:gd name="T111" fmla="*/ 0 h 2265"/>
                <a:gd name="T112" fmla="*/ 0 w 2946"/>
                <a:gd name="T113" fmla="*/ 0 h 226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46" h="2265">
                  <a:moveTo>
                    <a:pt x="95" y="1614"/>
                  </a:moveTo>
                  <a:lnTo>
                    <a:pt x="0" y="1224"/>
                  </a:lnTo>
                  <a:lnTo>
                    <a:pt x="36" y="955"/>
                  </a:lnTo>
                  <a:lnTo>
                    <a:pt x="140" y="900"/>
                  </a:lnTo>
                  <a:lnTo>
                    <a:pt x="275" y="825"/>
                  </a:lnTo>
                  <a:lnTo>
                    <a:pt x="380" y="895"/>
                  </a:lnTo>
                  <a:lnTo>
                    <a:pt x="575" y="880"/>
                  </a:lnTo>
                  <a:lnTo>
                    <a:pt x="770" y="850"/>
                  </a:lnTo>
                  <a:lnTo>
                    <a:pt x="980" y="780"/>
                  </a:lnTo>
                  <a:lnTo>
                    <a:pt x="1115" y="790"/>
                  </a:lnTo>
                  <a:lnTo>
                    <a:pt x="1400" y="670"/>
                  </a:lnTo>
                  <a:lnTo>
                    <a:pt x="1566" y="715"/>
                  </a:lnTo>
                  <a:lnTo>
                    <a:pt x="1696" y="655"/>
                  </a:lnTo>
                  <a:lnTo>
                    <a:pt x="1846" y="690"/>
                  </a:lnTo>
                  <a:lnTo>
                    <a:pt x="1951" y="540"/>
                  </a:lnTo>
                  <a:lnTo>
                    <a:pt x="2041" y="400"/>
                  </a:lnTo>
                  <a:lnTo>
                    <a:pt x="2166" y="285"/>
                  </a:lnTo>
                  <a:lnTo>
                    <a:pt x="2359" y="202"/>
                  </a:lnTo>
                  <a:lnTo>
                    <a:pt x="2556" y="85"/>
                  </a:lnTo>
                  <a:lnTo>
                    <a:pt x="2746" y="40"/>
                  </a:lnTo>
                  <a:lnTo>
                    <a:pt x="2901" y="0"/>
                  </a:lnTo>
                  <a:lnTo>
                    <a:pt x="2851" y="175"/>
                  </a:lnTo>
                  <a:lnTo>
                    <a:pt x="2946" y="374"/>
                  </a:lnTo>
                  <a:lnTo>
                    <a:pt x="2731" y="430"/>
                  </a:lnTo>
                  <a:lnTo>
                    <a:pt x="2626" y="584"/>
                  </a:lnTo>
                  <a:lnTo>
                    <a:pt x="2463" y="640"/>
                  </a:lnTo>
                  <a:lnTo>
                    <a:pt x="2301" y="795"/>
                  </a:lnTo>
                  <a:lnTo>
                    <a:pt x="2291" y="870"/>
                  </a:lnTo>
                  <a:lnTo>
                    <a:pt x="2244" y="951"/>
                  </a:lnTo>
                  <a:lnTo>
                    <a:pt x="2195" y="910"/>
                  </a:lnTo>
                  <a:lnTo>
                    <a:pt x="2077" y="1066"/>
                  </a:lnTo>
                  <a:lnTo>
                    <a:pt x="2076" y="1240"/>
                  </a:lnTo>
                  <a:lnTo>
                    <a:pt x="1876" y="1304"/>
                  </a:lnTo>
                  <a:lnTo>
                    <a:pt x="1761" y="1449"/>
                  </a:lnTo>
                  <a:lnTo>
                    <a:pt x="1836" y="1599"/>
                  </a:lnTo>
                  <a:lnTo>
                    <a:pt x="1764" y="1776"/>
                  </a:lnTo>
                  <a:lnTo>
                    <a:pt x="1665" y="1945"/>
                  </a:lnTo>
                  <a:lnTo>
                    <a:pt x="1681" y="2124"/>
                  </a:lnTo>
                  <a:lnTo>
                    <a:pt x="1551" y="2109"/>
                  </a:lnTo>
                  <a:lnTo>
                    <a:pt x="1486" y="2204"/>
                  </a:lnTo>
                  <a:lnTo>
                    <a:pt x="1356" y="2265"/>
                  </a:lnTo>
                  <a:lnTo>
                    <a:pt x="1269" y="2079"/>
                  </a:lnTo>
                  <a:lnTo>
                    <a:pt x="1289" y="1932"/>
                  </a:lnTo>
                  <a:lnTo>
                    <a:pt x="1320" y="1906"/>
                  </a:lnTo>
                  <a:lnTo>
                    <a:pt x="1389" y="1954"/>
                  </a:lnTo>
                  <a:lnTo>
                    <a:pt x="1422" y="1945"/>
                  </a:lnTo>
                  <a:lnTo>
                    <a:pt x="1437" y="1882"/>
                  </a:lnTo>
                  <a:lnTo>
                    <a:pt x="1365" y="1844"/>
                  </a:lnTo>
                  <a:lnTo>
                    <a:pt x="1380" y="1734"/>
                  </a:lnTo>
                  <a:lnTo>
                    <a:pt x="1470" y="1644"/>
                  </a:lnTo>
                  <a:lnTo>
                    <a:pt x="1425" y="1464"/>
                  </a:lnTo>
                  <a:lnTo>
                    <a:pt x="1320" y="1404"/>
                  </a:lnTo>
                  <a:lnTo>
                    <a:pt x="1185" y="1404"/>
                  </a:lnTo>
                  <a:lnTo>
                    <a:pt x="1155" y="1239"/>
                  </a:lnTo>
                  <a:lnTo>
                    <a:pt x="1040" y="1229"/>
                  </a:lnTo>
                  <a:lnTo>
                    <a:pt x="900" y="1314"/>
                  </a:lnTo>
                  <a:lnTo>
                    <a:pt x="865" y="1404"/>
                  </a:lnTo>
                  <a:lnTo>
                    <a:pt x="495" y="1374"/>
                  </a:lnTo>
                  <a:lnTo>
                    <a:pt x="270" y="1334"/>
                  </a:lnTo>
                  <a:lnTo>
                    <a:pt x="120" y="1464"/>
                  </a:lnTo>
                  <a:lnTo>
                    <a:pt x="165" y="1559"/>
                  </a:lnTo>
                  <a:lnTo>
                    <a:pt x="95" y="1614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28CB8574-F799-7B25-6880-0838D041B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5868" y="2307809"/>
              <a:ext cx="627420" cy="383996"/>
            </a:xfrm>
            <a:custGeom>
              <a:avLst/>
              <a:gdLst>
                <a:gd name="T0" fmla="*/ 0 w 2753"/>
                <a:gd name="T1" fmla="*/ 0 h 1749"/>
                <a:gd name="T2" fmla="*/ 0 w 2753"/>
                <a:gd name="T3" fmla="*/ 0 h 1749"/>
                <a:gd name="T4" fmla="*/ 0 w 2753"/>
                <a:gd name="T5" fmla="*/ 0 h 1749"/>
                <a:gd name="T6" fmla="*/ 0 w 2753"/>
                <a:gd name="T7" fmla="*/ 0 h 1749"/>
                <a:gd name="T8" fmla="*/ 0 w 2753"/>
                <a:gd name="T9" fmla="*/ 0 h 1749"/>
                <a:gd name="T10" fmla="*/ 0 w 2753"/>
                <a:gd name="T11" fmla="*/ 0 h 1749"/>
                <a:gd name="T12" fmla="*/ 0 w 2753"/>
                <a:gd name="T13" fmla="*/ 0 h 1749"/>
                <a:gd name="T14" fmla="*/ 0 w 2753"/>
                <a:gd name="T15" fmla="*/ 0 h 1749"/>
                <a:gd name="T16" fmla="*/ 0 w 2753"/>
                <a:gd name="T17" fmla="*/ 0 h 1749"/>
                <a:gd name="T18" fmla="*/ 0 w 2753"/>
                <a:gd name="T19" fmla="*/ 0 h 1749"/>
                <a:gd name="T20" fmla="*/ 0 w 2753"/>
                <a:gd name="T21" fmla="*/ 0 h 1749"/>
                <a:gd name="T22" fmla="*/ 0 w 2753"/>
                <a:gd name="T23" fmla="*/ 0 h 1749"/>
                <a:gd name="T24" fmla="*/ 0 w 2753"/>
                <a:gd name="T25" fmla="*/ 0 h 1749"/>
                <a:gd name="T26" fmla="*/ 0 w 2753"/>
                <a:gd name="T27" fmla="*/ 0 h 1749"/>
                <a:gd name="T28" fmla="*/ 0 w 2753"/>
                <a:gd name="T29" fmla="*/ 0 h 1749"/>
                <a:gd name="T30" fmla="*/ 0 w 2753"/>
                <a:gd name="T31" fmla="*/ 0 h 1749"/>
                <a:gd name="T32" fmla="*/ 0 w 2753"/>
                <a:gd name="T33" fmla="*/ 0 h 1749"/>
                <a:gd name="T34" fmla="*/ 0 w 2753"/>
                <a:gd name="T35" fmla="*/ 0 h 1749"/>
                <a:gd name="T36" fmla="*/ 0 w 2753"/>
                <a:gd name="T37" fmla="*/ 0 h 1749"/>
                <a:gd name="T38" fmla="*/ 0 w 2753"/>
                <a:gd name="T39" fmla="*/ 0 h 1749"/>
                <a:gd name="T40" fmla="*/ 0 w 2753"/>
                <a:gd name="T41" fmla="*/ 0 h 1749"/>
                <a:gd name="T42" fmla="*/ 0 w 2753"/>
                <a:gd name="T43" fmla="*/ 0 h 1749"/>
                <a:gd name="T44" fmla="*/ 0 w 2753"/>
                <a:gd name="T45" fmla="*/ 0 h 1749"/>
                <a:gd name="T46" fmla="*/ 0 w 2753"/>
                <a:gd name="T47" fmla="*/ 0 h 1749"/>
                <a:gd name="T48" fmla="*/ 0 w 2753"/>
                <a:gd name="T49" fmla="*/ 0 h 1749"/>
                <a:gd name="T50" fmla="*/ 0 w 2753"/>
                <a:gd name="T51" fmla="*/ 0 h 1749"/>
                <a:gd name="T52" fmla="*/ 0 w 2753"/>
                <a:gd name="T53" fmla="*/ 0 h 1749"/>
                <a:gd name="T54" fmla="*/ 0 w 2753"/>
                <a:gd name="T55" fmla="*/ 0 h 1749"/>
                <a:gd name="T56" fmla="*/ 0 w 2753"/>
                <a:gd name="T57" fmla="*/ 0 h 1749"/>
                <a:gd name="T58" fmla="*/ 0 w 2753"/>
                <a:gd name="T59" fmla="*/ 0 h 1749"/>
                <a:gd name="T60" fmla="*/ 0 w 2753"/>
                <a:gd name="T61" fmla="*/ 0 h 1749"/>
                <a:gd name="T62" fmla="*/ 0 w 2753"/>
                <a:gd name="T63" fmla="*/ 0 h 1749"/>
                <a:gd name="T64" fmla="*/ 0 w 2753"/>
                <a:gd name="T65" fmla="*/ 0 h 1749"/>
                <a:gd name="T66" fmla="*/ 0 w 2753"/>
                <a:gd name="T67" fmla="*/ 0 h 17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53" h="1749">
                  <a:moveTo>
                    <a:pt x="0" y="1100"/>
                  </a:moveTo>
                  <a:lnTo>
                    <a:pt x="0" y="1235"/>
                  </a:lnTo>
                  <a:lnTo>
                    <a:pt x="80" y="1280"/>
                  </a:lnTo>
                  <a:lnTo>
                    <a:pt x="185" y="1265"/>
                  </a:lnTo>
                  <a:lnTo>
                    <a:pt x="245" y="1350"/>
                  </a:lnTo>
                  <a:lnTo>
                    <a:pt x="225" y="1470"/>
                  </a:lnTo>
                  <a:lnTo>
                    <a:pt x="270" y="1605"/>
                  </a:lnTo>
                  <a:lnTo>
                    <a:pt x="560" y="1486"/>
                  </a:lnTo>
                  <a:lnTo>
                    <a:pt x="721" y="1530"/>
                  </a:lnTo>
                  <a:lnTo>
                    <a:pt x="856" y="1470"/>
                  </a:lnTo>
                  <a:lnTo>
                    <a:pt x="1006" y="1504"/>
                  </a:lnTo>
                  <a:lnTo>
                    <a:pt x="1117" y="1348"/>
                  </a:lnTo>
                  <a:lnTo>
                    <a:pt x="1201" y="1213"/>
                  </a:lnTo>
                  <a:lnTo>
                    <a:pt x="1329" y="1099"/>
                  </a:lnTo>
                  <a:lnTo>
                    <a:pt x="1517" y="1020"/>
                  </a:lnTo>
                  <a:lnTo>
                    <a:pt x="1717" y="900"/>
                  </a:lnTo>
                  <a:lnTo>
                    <a:pt x="2063" y="815"/>
                  </a:lnTo>
                  <a:lnTo>
                    <a:pt x="2012" y="990"/>
                  </a:lnTo>
                  <a:lnTo>
                    <a:pt x="2108" y="1190"/>
                  </a:lnTo>
                  <a:lnTo>
                    <a:pt x="1892" y="1245"/>
                  </a:lnTo>
                  <a:lnTo>
                    <a:pt x="1787" y="1399"/>
                  </a:lnTo>
                  <a:lnTo>
                    <a:pt x="1625" y="1455"/>
                  </a:lnTo>
                  <a:lnTo>
                    <a:pt x="1462" y="1610"/>
                  </a:lnTo>
                  <a:lnTo>
                    <a:pt x="1456" y="1682"/>
                  </a:lnTo>
                  <a:lnTo>
                    <a:pt x="1585" y="1682"/>
                  </a:lnTo>
                  <a:lnTo>
                    <a:pt x="1649" y="1731"/>
                  </a:lnTo>
                  <a:lnTo>
                    <a:pt x="1742" y="1749"/>
                  </a:lnTo>
                  <a:lnTo>
                    <a:pt x="1808" y="1651"/>
                  </a:lnTo>
                  <a:lnTo>
                    <a:pt x="1896" y="1579"/>
                  </a:lnTo>
                  <a:lnTo>
                    <a:pt x="1976" y="1507"/>
                  </a:lnTo>
                  <a:lnTo>
                    <a:pt x="2096" y="1403"/>
                  </a:lnTo>
                  <a:lnTo>
                    <a:pt x="2216" y="1259"/>
                  </a:lnTo>
                  <a:lnTo>
                    <a:pt x="2336" y="1195"/>
                  </a:lnTo>
                  <a:lnTo>
                    <a:pt x="2424" y="1179"/>
                  </a:lnTo>
                  <a:lnTo>
                    <a:pt x="2543" y="1140"/>
                  </a:lnTo>
                  <a:lnTo>
                    <a:pt x="2588" y="1220"/>
                  </a:lnTo>
                  <a:lnTo>
                    <a:pt x="2672" y="1299"/>
                  </a:lnTo>
                  <a:lnTo>
                    <a:pt x="2720" y="1267"/>
                  </a:lnTo>
                  <a:lnTo>
                    <a:pt x="2693" y="1190"/>
                  </a:lnTo>
                  <a:lnTo>
                    <a:pt x="2648" y="1140"/>
                  </a:lnTo>
                  <a:lnTo>
                    <a:pt x="2573" y="1040"/>
                  </a:lnTo>
                  <a:lnTo>
                    <a:pt x="2543" y="935"/>
                  </a:lnTo>
                  <a:lnTo>
                    <a:pt x="2733" y="795"/>
                  </a:lnTo>
                  <a:lnTo>
                    <a:pt x="2753" y="630"/>
                  </a:lnTo>
                  <a:lnTo>
                    <a:pt x="2618" y="560"/>
                  </a:lnTo>
                  <a:lnTo>
                    <a:pt x="2363" y="530"/>
                  </a:lnTo>
                  <a:lnTo>
                    <a:pt x="2268" y="585"/>
                  </a:lnTo>
                  <a:lnTo>
                    <a:pt x="2213" y="555"/>
                  </a:lnTo>
                  <a:lnTo>
                    <a:pt x="2198" y="485"/>
                  </a:lnTo>
                  <a:lnTo>
                    <a:pt x="2313" y="350"/>
                  </a:lnTo>
                  <a:lnTo>
                    <a:pt x="2283" y="195"/>
                  </a:lnTo>
                  <a:lnTo>
                    <a:pt x="2193" y="195"/>
                  </a:lnTo>
                  <a:lnTo>
                    <a:pt x="2078" y="255"/>
                  </a:lnTo>
                  <a:lnTo>
                    <a:pt x="2093" y="165"/>
                  </a:lnTo>
                  <a:lnTo>
                    <a:pt x="2193" y="105"/>
                  </a:lnTo>
                  <a:lnTo>
                    <a:pt x="2103" y="65"/>
                  </a:lnTo>
                  <a:lnTo>
                    <a:pt x="2073" y="0"/>
                  </a:lnTo>
                  <a:lnTo>
                    <a:pt x="1907" y="75"/>
                  </a:lnTo>
                  <a:lnTo>
                    <a:pt x="1802" y="135"/>
                  </a:lnTo>
                  <a:lnTo>
                    <a:pt x="1732" y="230"/>
                  </a:lnTo>
                  <a:lnTo>
                    <a:pt x="1522" y="225"/>
                  </a:lnTo>
                  <a:lnTo>
                    <a:pt x="1356" y="120"/>
                  </a:lnTo>
                  <a:lnTo>
                    <a:pt x="1201" y="255"/>
                  </a:lnTo>
                  <a:lnTo>
                    <a:pt x="1066" y="485"/>
                  </a:lnTo>
                  <a:lnTo>
                    <a:pt x="946" y="545"/>
                  </a:lnTo>
                  <a:lnTo>
                    <a:pt x="786" y="560"/>
                  </a:lnTo>
                  <a:lnTo>
                    <a:pt x="691" y="705"/>
                  </a:lnTo>
                  <a:lnTo>
                    <a:pt x="630" y="765"/>
                  </a:lnTo>
                  <a:lnTo>
                    <a:pt x="485" y="860"/>
                  </a:lnTo>
                  <a:lnTo>
                    <a:pt x="455" y="990"/>
                  </a:lnTo>
                  <a:lnTo>
                    <a:pt x="380" y="1070"/>
                  </a:lnTo>
                  <a:lnTo>
                    <a:pt x="260" y="1020"/>
                  </a:lnTo>
                  <a:lnTo>
                    <a:pt x="150" y="1110"/>
                  </a:lnTo>
                  <a:lnTo>
                    <a:pt x="65" y="1085"/>
                  </a:lnTo>
                  <a:lnTo>
                    <a:pt x="0" y="110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C44985C9-7AAA-7FA9-F38F-9EE819E4A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6526" y="2677542"/>
              <a:ext cx="207242" cy="160181"/>
            </a:xfrm>
            <a:custGeom>
              <a:avLst/>
              <a:gdLst>
                <a:gd name="T0" fmla="*/ 0 w 912"/>
                <a:gd name="T1" fmla="*/ 0 h 732"/>
                <a:gd name="T2" fmla="*/ 0 w 912"/>
                <a:gd name="T3" fmla="*/ 0 h 732"/>
                <a:gd name="T4" fmla="*/ 0 w 912"/>
                <a:gd name="T5" fmla="*/ 0 h 732"/>
                <a:gd name="T6" fmla="*/ 0 w 912"/>
                <a:gd name="T7" fmla="*/ 0 h 732"/>
                <a:gd name="T8" fmla="*/ 0 w 912"/>
                <a:gd name="T9" fmla="*/ 0 h 732"/>
                <a:gd name="T10" fmla="*/ 0 w 912"/>
                <a:gd name="T11" fmla="*/ 0 h 732"/>
                <a:gd name="T12" fmla="*/ 0 w 912"/>
                <a:gd name="T13" fmla="*/ 0 h 732"/>
                <a:gd name="T14" fmla="*/ 0 w 912"/>
                <a:gd name="T15" fmla="*/ 0 h 732"/>
                <a:gd name="T16" fmla="*/ 0 w 912"/>
                <a:gd name="T17" fmla="*/ 0 h 732"/>
                <a:gd name="T18" fmla="*/ 0 w 912"/>
                <a:gd name="T19" fmla="*/ 0 h 732"/>
                <a:gd name="T20" fmla="*/ 0 w 912"/>
                <a:gd name="T21" fmla="*/ 0 h 732"/>
                <a:gd name="T22" fmla="*/ 0 w 912"/>
                <a:gd name="T23" fmla="*/ 0 h 732"/>
                <a:gd name="T24" fmla="*/ 0 w 912"/>
                <a:gd name="T25" fmla="*/ 0 h 732"/>
                <a:gd name="T26" fmla="*/ 0 w 912"/>
                <a:gd name="T27" fmla="*/ 0 h 732"/>
                <a:gd name="T28" fmla="*/ 0 w 912"/>
                <a:gd name="T29" fmla="*/ 0 h 732"/>
                <a:gd name="T30" fmla="*/ 0 w 912"/>
                <a:gd name="T31" fmla="*/ 0 h 732"/>
                <a:gd name="T32" fmla="*/ 0 w 912"/>
                <a:gd name="T33" fmla="*/ 0 h 732"/>
                <a:gd name="T34" fmla="*/ 0 w 912"/>
                <a:gd name="T35" fmla="*/ 0 h 732"/>
                <a:gd name="T36" fmla="*/ 0 w 912"/>
                <a:gd name="T37" fmla="*/ 0 h 732"/>
                <a:gd name="T38" fmla="*/ 0 w 912"/>
                <a:gd name="T39" fmla="*/ 0 h 732"/>
                <a:gd name="T40" fmla="*/ 0 w 912"/>
                <a:gd name="T41" fmla="*/ 0 h 732"/>
                <a:gd name="T42" fmla="*/ 0 w 912"/>
                <a:gd name="T43" fmla="*/ 0 h 732"/>
                <a:gd name="T44" fmla="*/ 0 w 912"/>
                <a:gd name="T45" fmla="*/ 0 h 732"/>
                <a:gd name="T46" fmla="*/ 0 w 912"/>
                <a:gd name="T47" fmla="*/ 0 h 7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12" h="732">
                  <a:moveTo>
                    <a:pt x="656" y="582"/>
                  </a:moveTo>
                  <a:lnTo>
                    <a:pt x="653" y="482"/>
                  </a:lnTo>
                  <a:lnTo>
                    <a:pt x="564" y="512"/>
                  </a:lnTo>
                  <a:lnTo>
                    <a:pt x="533" y="593"/>
                  </a:lnTo>
                  <a:lnTo>
                    <a:pt x="401" y="582"/>
                  </a:lnTo>
                  <a:lnTo>
                    <a:pt x="341" y="537"/>
                  </a:lnTo>
                  <a:lnTo>
                    <a:pt x="226" y="580"/>
                  </a:lnTo>
                  <a:lnTo>
                    <a:pt x="250" y="658"/>
                  </a:lnTo>
                  <a:lnTo>
                    <a:pt x="166" y="721"/>
                  </a:lnTo>
                  <a:lnTo>
                    <a:pt x="75" y="732"/>
                  </a:lnTo>
                  <a:lnTo>
                    <a:pt x="0" y="583"/>
                  </a:lnTo>
                  <a:lnTo>
                    <a:pt x="115" y="437"/>
                  </a:lnTo>
                  <a:lnTo>
                    <a:pt x="316" y="372"/>
                  </a:lnTo>
                  <a:lnTo>
                    <a:pt x="316" y="196"/>
                  </a:lnTo>
                  <a:lnTo>
                    <a:pt x="432" y="44"/>
                  </a:lnTo>
                  <a:lnTo>
                    <a:pt x="485" y="80"/>
                  </a:lnTo>
                  <a:lnTo>
                    <a:pt x="533" y="0"/>
                  </a:lnTo>
                  <a:lnTo>
                    <a:pt x="661" y="0"/>
                  </a:lnTo>
                  <a:lnTo>
                    <a:pt x="725" y="48"/>
                  </a:lnTo>
                  <a:lnTo>
                    <a:pt x="821" y="64"/>
                  </a:lnTo>
                  <a:lnTo>
                    <a:pt x="861" y="136"/>
                  </a:lnTo>
                  <a:lnTo>
                    <a:pt x="912" y="206"/>
                  </a:lnTo>
                  <a:lnTo>
                    <a:pt x="855" y="320"/>
                  </a:lnTo>
                  <a:lnTo>
                    <a:pt x="767" y="450"/>
                  </a:lnTo>
                  <a:lnTo>
                    <a:pt x="752" y="591"/>
                  </a:lnTo>
                  <a:lnTo>
                    <a:pt x="656" y="582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27088429-0634-DD65-ECBA-9DA66DF85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4892" y="2782867"/>
              <a:ext cx="201549" cy="210649"/>
            </a:xfrm>
            <a:custGeom>
              <a:avLst/>
              <a:gdLst>
                <a:gd name="T0" fmla="*/ 0 w 884"/>
                <a:gd name="T1" fmla="*/ 0 h 962"/>
                <a:gd name="T2" fmla="*/ 0 w 884"/>
                <a:gd name="T3" fmla="*/ 0 h 962"/>
                <a:gd name="T4" fmla="*/ 0 w 884"/>
                <a:gd name="T5" fmla="*/ 0 h 962"/>
                <a:gd name="T6" fmla="*/ 0 w 884"/>
                <a:gd name="T7" fmla="*/ 0 h 962"/>
                <a:gd name="T8" fmla="*/ 0 w 884"/>
                <a:gd name="T9" fmla="*/ 0 h 962"/>
                <a:gd name="T10" fmla="*/ 0 w 884"/>
                <a:gd name="T11" fmla="*/ 0 h 962"/>
                <a:gd name="T12" fmla="*/ 0 w 884"/>
                <a:gd name="T13" fmla="*/ 0 h 962"/>
                <a:gd name="T14" fmla="*/ 0 w 884"/>
                <a:gd name="T15" fmla="*/ 0 h 962"/>
                <a:gd name="T16" fmla="*/ 0 w 884"/>
                <a:gd name="T17" fmla="*/ 0 h 962"/>
                <a:gd name="T18" fmla="*/ 0 w 884"/>
                <a:gd name="T19" fmla="*/ 0 h 962"/>
                <a:gd name="T20" fmla="*/ 0 w 884"/>
                <a:gd name="T21" fmla="*/ 0 h 962"/>
                <a:gd name="T22" fmla="*/ 0 w 884"/>
                <a:gd name="T23" fmla="*/ 0 h 962"/>
                <a:gd name="T24" fmla="*/ 0 w 884"/>
                <a:gd name="T25" fmla="*/ 0 h 962"/>
                <a:gd name="T26" fmla="*/ 0 w 884"/>
                <a:gd name="T27" fmla="*/ 0 h 962"/>
                <a:gd name="T28" fmla="*/ 0 w 884"/>
                <a:gd name="T29" fmla="*/ 0 h 962"/>
                <a:gd name="T30" fmla="*/ 0 w 884"/>
                <a:gd name="T31" fmla="*/ 0 h 962"/>
                <a:gd name="T32" fmla="*/ 0 w 884"/>
                <a:gd name="T33" fmla="*/ 0 h 962"/>
                <a:gd name="T34" fmla="*/ 0 w 884"/>
                <a:gd name="T35" fmla="*/ 0 h 962"/>
                <a:gd name="T36" fmla="*/ 0 w 884"/>
                <a:gd name="T37" fmla="*/ 0 h 962"/>
                <a:gd name="T38" fmla="*/ 0 w 884"/>
                <a:gd name="T39" fmla="*/ 0 h 962"/>
                <a:gd name="T40" fmla="*/ 0 w 884"/>
                <a:gd name="T41" fmla="*/ 0 h 962"/>
                <a:gd name="T42" fmla="*/ 0 w 884"/>
                <a:gd name="T43" fmla="*/ 0 h 962"/>
                <a:gd name="T44" fmla="*/ 0 w 884"/>
                <a:gd name="T45" fmla="*/ 0 h 9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84" h="962">
                  <a:moveTo>
                    <a:pt x="752" y="102"/>
                  </a:moveTo>
                  <a:lnTo>
                    <a:pt x="748" y="0"/>
                  </a:lnTo>
                  <a:lnTo>
                    <a:pt x="660" y="32"/>
                  </a:lnTo>
                  <a:lnTo>
                    <a:pt x="628" y="112"/>
                  </a:lnTo>
                  <a:lnTo>
                    <a:pt x="495" y="101"/>
                  </a:lnTo>
                  <a:lnTo>
                    <a:pt x="435" y="56"/>
                  </a:lnTo>
                  <a:lnTo>
                    <a:pt x="320" y="101"/>
                  </a:lnTo>
                  <a:lnTo>
                    <a:pt x="345" y="176"/>
                  </a:lnTo>
                  <a:lnTo>
                    <a:pt x="260" y="241"/>
                  </a:lnTo>
                  <a:lnTo>
                    <a:pt x="170" y="251"/>
                  </a:lnTo>
                  <a:lnTo>
                    <a:pt x="95" y="431"/>
                  </a:lnTo>
                  <a:lnTo>
                    <a:pt x="0" y="597"/>
                  </a:lnTo>
                  <a:lnTo>
                    <a:pt x="15" y="777"/>
                  </a:lnTo>
                  <a:lnTo>
                    <a:pt x="20" y="872"/>
                  </a:lnTo>
                  <a:lnTo>
                    <a:pt x="80" y="932"/>
                  </a:lnTo>
                  <a:lnTo>
                    <a:pt x="165" y="932"/>
                  </a:lnTo>
                  <a:lnTo>
                    <a:pt x="300" y="957"/>
                  </a:lnTo>
                  <a:lnTo>
                    <a:pt x="380" y="927"/>
                  </a:lnTo>
                  <a:lnTo>
                    <a:pt x="560" y="962"/>
                  </a:lnTo>
                  <a:lnTo>
                    <a:pt x="620" y="872"/>
                  </a:lnTo>
                  <a:lnTo>
                    <a:pt x="700" y="696"/>
                  </a:lnTo>
                  <a:lnTo>
                    <a:pt x="740" y="560"/>
                  </a:lnTo>
                  <a:lnTo>
                    <a:pt x="812" y="464"/>
                  </a:lnTo>
                  <a:lnTo>
                    <a:pt x="884" y="392"/>
                  </a:lnTo>
                  <a:lnTo>
                    <a:pt x="815" y="286"/>
                  </a:lnTo>
                  <a:lnTo>
                    <a:pt x="735" y="221"/>
                  </a:lnTo>
                  <a:lnTo>
                    <a:pt x="752" y="102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FDD9F7D5-ED00-1E9F-715C-E2031993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6322" y="2949631"/>
              <a:ext cx="146892" cy="289643"/>
            </a:xfrm>
            <a:custGeom>
              <a:avLst/>
              <a:gdLst>
                <a:gd name="T0" fmla="*/ 0 w 645"/>
                <a:gd name="T1" fmla="*/ 0 h 1321"/>
                <a:gd name="T2" fmla="*/ 0 w 645"/>
                <a:gd name="T3" fmla="*/ 0 h 1321"/>
                <a:gd name="T4" fmla="*/ 0 w 645"/>
                <a:gd name="T5" fmla="*/ 0 h 1321"/>
                <a:gd name="T6" fmla="*/ 0 w 645"/>
                <a:gd name="T7" fmla="*/ 0 h 1321"/>
                <a:gd name="T8" fmla="*/ 0 w 645"/>
                <a:gd name="T9" fmla="*/ 0 h 1321"/>
                <a:gd name="T10" fmla="*/ 0 w 645"/>
                <a:gd name="T11" fmla="*/ 0 h 1321"/>
                <a:gd name="T12" fmla="*/ 0 w 645"/>
                <a:gd name="T13" fmla="*/ 0 h 1321"/>
                <a:gd name="T14" fmla="*/ 0 w 645"/>
                <a:gd name="T15" fmla="*/ 0 h 1321"/>
                <a:gd name="T16" fmla="*/ 0 w 645"/>
                <a:gd name="T17" fmla="*/ 0 h 1321"/>
                <a:gd name="T18" fmla="*/ 0 w 645"/>
                <a:gd name="T19" fmla="*/ 0 h 1321"/>
                <a:gd name="T20" fmla="*/ 0 w 645"/>
                <a:gd name="T21" fmla="*/ 0 h 1321"/>
                <a:gd name="T22" fmla="*/ 0 w 645"/>
                <a:gd name="T23" fmla="*/ 0 h 1321"/>
                <a:gd name="T24" fmla="*/ 0 w 645"/>
                <a:gd name="T25" fmla="*/ 0 h 1321"/>
                <a:gd name="T26" fmla="*/ 0 w 645"/>
                <a:gd name="T27" fmla="*/ 0 h 1321"/>
                <a:gd name="T28" fmla="*/ 0 w 645"/>
                <a:gd name="T29" fmla="*/ 0 h 1321"/>
                <a:gd name="T30" fmla="*/ 0 w 645"/>
                <a:gd name="T31" fmla="*/ 0 h 1321"/>
                <a:gd name="T32" fmla="*/ 0 w 645"/>
                <a:gd name="T33" fmla="*/ 0 h 1321"/>
                <a:gd name="T34" fmla="*/ 0 w 645"/>
                <a:gd name="T35" fmla="*/ 0 h 1321"/>
                <a:gd name="T36" fmla="*/ 0 w 645"/>
                <a:gd name="T37" fmla="*/ 0 h 1321"/>
                <a:gd name="T38" fmla="*/ 0 w 645"/>
                <a:gd name="T39" fmla="*/ 0 h 1321"/>
                <a:gd name="T40" fmla="*/ 0 w 645"/>
                <a:gd name="T41" fmla="*/ 0 h 1321"/>
                <a:gd name="T42" fmla="*/ 0 w 645"/>
                <a:gd name="T43" fmla="*/ 0 h 1321"/>
                <a:gd name="T44" fmla="*/ 0 w 645"/>
                <a:gd name="T45" fmla="*/ 0 h 1321"/>
                <a:gd name="T46" fmla="*/ 0 w 645"/>
                <a:gd name="T47" fmla="*/ 0 h 1321"/>
                <a:gd name="T48" fmla="*/ 0 w 645"/>
                <a:gd name="T49" fmla="*/ 0 h 132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5" h="1321">
                  <a:moveTo>
                    <a:pt x="36" y="153"/>
                  </a:moveTo>
                  <a:lnTo>
                    <a:pt x="0" y="375"/>
                  </a:lnTo>
                  <a:lnTo>
                    <a:pt x="63" y="489"/>
                  </a:lnTo>
                  <a:lnTo>
                    <a:pt x="95" y="600"/>
                  </a:lnTo>
                  <a:lnTo>
                    <a:pt x="60" y="665"/>
                  </a:lnTo>
                  <a:lnTo>
                    <a:pt x="132" y="856"/>
                  </a:lnTo>
                  <a:lnTo>
                    <a:pt x="231" y="1027"/>
                  </a:lnTo>
                  <a:lnTo>
                    <a:pt x="249" y="1195"/>
                  </a:lnTo>
                  <a:lnTo>
                    <a:pt x="260" y="1295"/>
                  </a:lnTo>
                  <a:lnTo>
                    <a:pt x="380" y="1234"/>
                  </a:lnTo>
                  <a:lnTo>
                    <a:pt x="440" y="1321"/>
                  </a:lnTo>
                  <a:lnTo>
                    <a:pt x="485" y="1259"/>
                  </a:lnTo>
                  <a:lnTo>
                    <a:pt x="525" y="1174"/>
                  </a:lnTo>
                  <a:lnTo>
                    <a:pt x="510" y="1039"/>
                  </a:lnTo>
                  <a:lnTo>
                    <a:pt x="480" y="884"/>
                  </a:lnTo>
                  <a:lnTo>
                    <a:pt x="453" y="790"/>
                  </a:lnTo>
                  <a:lnTo>
                    <a:pt x="549" y="790"/>
                  </a:lnTo>
                  <a:lnTo>
                    <a:pt x="597" y="678"/>
                  </a:lnTo>
                  <a:lnTo>
                    <a:pt x="645" y="550"/>
                  </a:lnTo>
                  <a:lnTo>
                    <a:pt x="605" y="359"/>
                  </a:lnTo>
                  <a:lnTo>
                    <a:pt x="515" y="169"/>
                  </a:lnTo>
                  <a:lnTo>
                    <a:pt x="428" y="170"/>
                  </a:lnTo>
                  <a:lnTo>
                    <a:pt x="365" y="113"/>
                  </a:lnTo>
                  <a:lnTo>
                    <a:pt x="359" y="14"/>
                  </a:lnTo>
                  <a:lnTo>
                    <a:pt x="230" y="0"/>
                  </a:lnTo>
                  <a:lnTo>
                    <a:pt x="165" y="95"/>
                  </a:lnTo>
                  <a:lnTo>
                    <a:pt x="36" y="153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890DA0B8-206C-027A-EE14-190DC0D70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5298" y="2532722"/>
              <a:ext cx="95650" cy="127267"/>
            </a:xfrm>
            <a:custGeom>
              <a:avLst/>
              <a:gdLst>
                <a:gd name="T0" fmla="*/ 0 w 420"/>
                <a:gd name="T1" fmla="*/ 0 h 580"/>
                <a:gd name="T2" fmla="*/ 0 w 420"/>
                <a:gd name="T3" fmla="*/ 0 h 580"/>
                <a:gd name="T4" fmla="*/ 0 w 420"/>
                <a:gd name="T5" fmla="*/ 0 h 580"/>
                <a:gd name="T6" fmla="*/ 0 w 420"/>
                <a:gd name="T7" fmla="*/ 0 h 580"/>
                <a:gd name="T8" fmla="*/ 0 w 420"/>
                <a:gd name="T9" fmla="*/ 0 h 580"/>
                <a:gd name="T10" fmla="*/ 0 w 420"/>
                <a:gd name="T11" fmla="*/ 0 h 580"/>
                <a:gd name="T12" fmla="*/ 0 w 420"/>
                <a:gd name="T13" fmla="*/ 0 h 580"/>
                <a:gd name="T14" fmla="*/ 0 w 420"/>
                <a:gd name="T15" fmla="*/ 0 h 580"/>
                <a:gd name="T16" fmla="*/ 0 w 420"/>
                <a:gd name="T17" fmla="*/ 0 h 580"/>
                <a:gd name="T18" fmla="*/ 0 w 420"/>
                <a:gd name="T19" fmla="*/ 0 h 580"/>
                <a:gd name="T20" fmla="*/ 0 w 420"/>
                <a:gd name="T21" fmla="*/ 0 h 580"/>
                <a:gd name="T22" fmla="*/ 0 w 420"/>
                <a:gd name="T23" fmla="*/ 0 h 580"/>
                <a:gd name="T24" fmla="*/ 0 w 420"/>
                <a:gd name="T25" fmla="*/ 0 h 580"/>
                <a:gd name="T26" fmla="*/ 0 w 420"/>
                <a:gd name="T27" fmla="*/ 0 h 5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0" h="580">
                  <a:moveTo>
                    <a:pt x="384" y="516"/>
                  </a:moveTo>
                  <a:lnTo>
                    <a:pt x="405" y="430"/>
                  </a:lnTo>
                  <a:lnTo>
                    <a:pt x="360" y="315"/>
                  </a:lnTo>
                  <a:lnTo>
                    <a:pt x="420" y="135"/>
                  </a:lnTo>
                  <a:lnTo>
                    <a:pt x="385" y="60"/>
                  </a:lnTo>
                  <a:lnTo>
                    <a:pt x="265" y="0"/>
                  </a:lnTo>
                  <a:lnTo>
                    <a:pt x="144" y="70"/>
                  </a:lnTo>
                  <a:lnTo>
                    <a:pt x="30" y="104"/>
                  </a:lnTo>
                  <a:lnTo>
                    <a:pt x="54" y="248"/>
                  </a:lnTo>
                  <a:lnTo>
                    <a:pt x="0" y="356"/>
                  </a:lnTo>
                  <a:lnTo>
                    <a:pt x="14" y="511"/>
                  </a:lnTo>
                  <a:lnTo>
                    <a:pt x="99" y="580"/>
                  </a:lnTo>
                  <a:lnTo>
                    <a:pt x="235" y="570"/>
                  </a:lnTo>
                  <a:lnTo>
                    <a:pt x="384" y="516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93BA02B-3A77-D626-7AE5-2A9410D1F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4193" y="4027012"/>
              <a:ext cx="71738" cy="115200"/>
            </a:xfrm>
            <a:custGeom>
              <a:avLst/>
              <a:gdLst>
                <a:gd name="T0" fmla="*/ 0 w 315"/>
                <a:gd name="T1" fmla="*/ 0 h 525"/>
                <a:gd name="T2" fmla="*/ 0 w 315"/>
                <a:gd name="T3" fmla="*/ 0 h 525"/>
                <a:gd name="T4" fmla="*/ 0 w 315"/>
                <a:gd name="T5" fmla="*/ 0 h 525"/>
                <a:gd name="T6" fmla="*/ 0 w 315"/>
                <a:gd name="T7" fmla="*/ 0 h 525"/>
                <a:gd name="T8" fmla="*/ 0 w 315"/>
                <a:gd name="T9" fmla="*/ 0 h 525"/>
                <a:gd name="T10" fmla="*/ 0 w 315"/>
                <a:gd name="T11" fmla="*/ 0 h 525"/>
                <a:gd name="T12" fmla="*/ 0 w 315"/>
                <a:gd name="T13" fmla="*/ 0 h 525"/>
                <a:gd name="T14" fmla="*/ 0 w 315"/>
                <a:gd name="T15" fmla="*/ 0 h 525"/>
                <a:gd name="T16" fmla="*/ 0 w 315"/>
                <a:gd name="T17" fmla="*/ 0 h 525"/>
                <a:gd name="T18" fmla="*/ 0 w 315"/>
                <a:gd name="T19" fmla="*/ 0 h 525"/>
                <a:gd name="T20" fmla="*/ 0 w 315"/>
                <a:gd name="T21" fmla="*/ 0 h 5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5" h="525">
                  <a:moveTo>
                    <a:pt x="244" y="525"/>
                  </a:moveTo>
                  <a:lnTo>
                    <a:pt x="124" y="430"/>
                  </a:lnTo>
                  <a:lnTo>
                    <a:pt x="109" y="295"/>
                  </a:lnTo>
                  <a:lnTo>
                    <a:pt x="44" y="205"/>
                  </a:lnTo>
                  <a:lnTo>
                    <a:pt x="0" y="24"/>
                  </a:lnTo>
                  <a:lnTo>
                    <a:pt x="93" y="0"/>
                  </a:lnTo>
                  <a:lnTo>
                    <a:pt x="149" y="70"/>
                  </a:lnTo>
                  <a:lnTo>
                    <a:pt x="260" y="72"/>
                  </a:lnTo>
                  <a:lnTo>
                    <a:pt x="315" y="274"/>
                  </a:lnTo>
                  <a:lnTo>
                    <a:pt x="303" y="406"/>
                  </a:lnTo>
                  <a:lnTo>
                    <a:pt x="244" y="525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12CBD852-73DA-8397-B6C6-7A7AE623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1313" y="2943048"/>
              <a:ext cx="122979" cy="191998"/>
            </a:xfrm>
            <a:custGeom>
              <a:avLst/>
              <a:gdLst>
                <a:gd name="T0" fmla="*/ 0 w 540"/>
                <a:gd name="T1" fmla="*/ 0 h 876"/>
                <a:gd name="T2" fmla="*/ 0 w 540"/>
                <a:gd name="T3" fmla="*/ 0 h 876"/>
                <a:gd name="T4" fmla="*/ 0 w 540"/>
                <a:gd name="T5" fmla="*/ 0 h 876"/>
                <a:gd name="T6" fmla="*/ 0 w 540"/>
                <a:gd name="T7" fmla="*/ 0 h 876"/>
                <a:gd name="T8" fmla="*/ 0 w 540"/>
                <a:gd name="T9" fmla="*/ 0 h 876"/>
                <a:gd name="T10" fmla="*/ 0 w 540"/>
                <a:gd name="T11" fmla="*/ 0 h 876"/>
                <a:gd name="T12" fmla="*/ 0 w 540"/>
                <a:gd name="T13" fmla="*/ 0 h 876"/>
                <a:gd name="T14" fmla="*/ 0 w 540"/>
                <a:gd name="T15" fmla="*/ 0 h 876"/>
                <a:gd name="T16" fmla="*/ 0 w 540"/>
                <a:gd name="T17" fmla="*/ 0 h 876"/>
                <a:gd name="T18" fmla="*/ 0 w 540"/>
                <a:gd name="T19" fmla="*/ 0 h 876"/>
                <a:gd name="T20" fmla="*/ 0 w 540"/>
                <a:gd name="T21" fmla="*/ 0 h 876"/>
                <a:gd name="T22" fmla="*/ 0 w 540"/>
                <a:gd name="T23" fmla="*/ 0 h 876"/>
                <a:gd name="T24" fmla="*/ 0 w 540"/>
                <a:gd name="T25" fmla="*/ 0 h 876"/>
                <a:gd name="T26" fmla="*/ 0 w 540"/>
                <a:gd name="T27" fmla="*/ 0 h 876"/>
                <a:gd name="T28" fmla="*/ 0 w 540"/>
                <a:gd name="T29" fmla="*/ 0 h 876"/>
                <a:gd name="T30" fmla="*/ 0 w 540"/>
                <a:gd name="T31" fmla="*/ 0 h 8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40" h="876">
                  <a:moveTo>
                    <a:pt x="505" y="404"/>
                  </a:moveTo>
                  <a:lnTo>
                    <a:pt x="355" y="449"/>
                  </a:lnTo>
                  <a:lnTo>
                    <a:pt x="360" y="530"/>
                  </a:lnTo>
                  <a:lnTo>
                    <a:pt x="315" y="675"/>
                  </a:lnTo>
                  <a:lnTo>
                    <a:pt x="330" y="785"/>
                  </a:lnTo>
                  <a:lnTo>
                    <a:pt x="246" y="876"/>
                  </a:lnTo>
                  <a:lnTo>
                    <a:pt x="166" y="796"/>
                  </a:lnTo>
                  <a:lnTo>
                    <a:pt x="150" y="700"/>
                  </a:lnTo>
                  <a:lnTo>
                    <a:pt x="94" y="812"/>
                  </a:lnTo>
                  <a:lnTo>
                    <a:pt x="50" y="685"/>
                  </a:lnTo>
                  <a:lnTo>
                    <a:pt x="0" y="454"/>
                  </a:lnTo>
                  <a:lnTo>
                    <a:pt x="50" y="229"/>
                  </a:lnTo>
                  <a:lnTo>
                    <a:pt x="190" y="179"/>
                  </a:lnTo>
                  <a:lnTo>
                    <a:pt x="313" y="149"/>
                  </a:lnTo>
                  <a:lnTo>
                    <a:pt x="385" y="19"/>
                  </a:lnTo>
                  <a:lnTo>
                    <a:pt x="453" y="0"/>
                  </a:lnTo>
                  <a:lnTo>
                    <a:pt x="540" y="184"/>
                  </a:lnTo>
                  <a:lnTo>
                    <a:pt x="505" y="404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585668A9-A5C1-3A62-F7A0-53ED02F89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3678" y="2756535"/>
              <a:ext cx="326805" cy="134948"/>
            </a:xfrm>
            <a:custGeom>
              <a:avLst/>
              <a:gdLst>
                <a:gd name="T0" fmla="*/ 0 w 1439"/>
                <a:gd name="T1" fmla="*/ 0 h 615"/>
                <a:gd name="T2" fmla="*/ 0 w 1439"/>
                <a:gd name="T3" fmla="*/ 0 h 615"/>
                <a:gd name="T4" fmla="*/ 0 w 1439"/>
                <a:gd name="T5" fmla="*/ 0 h 615"/>
                <a:gd name="T6" fmla="*/ 0 w 1439"/>
                <a:gd name="T7" fmla="*/ 0 h 615"/>
                <a:gd name="T8" fmla="*/ 0 w 1439"/>
                <a:gd name="T9" fmla="*/ 0 h 615"/>
                <a:gd name="T10" fmla="*/ 0 w 1439"/>
                <a:gd name="T11" fmla="*/ 0 h 615"/>
                <a:gd name="T12" fmla="*/ 0 w 1439"/>
                <a:gd name="T13" fmla="*/ 0 h 615"/>
                <a:gd name="T14" fmla="*/ 0 w 1439"/>
                <a:gd name="T15" fmla="*/ 0 h 615"/>
                <a:gd name="T16" fmla="*/ 0 w 1439"/>
                <a:gd name="T17" fmla="*/ 0 h 615"/>
                <a:gd name="T18" fmla="*/ 0 w 1439"/>
                <a:gd name="T19" fmla="*/ 0 h 615"/>
                <a:gd name="T20" fmla="*/ 0 w 1439"/>
                <a:gd name="T21" fmla="*/ 0 h 615"/>
                <a:gd name="T22" fmla="*/ 0 w 1439"/>
                <a:gd name="T23" fmla="*/ 0 h 615"/>
                <a:gd name="T24" fmla="*/ 0 w 1439"/>
                <a:gd name="T25" fmla="*/ 0 h 615"/>
                <a:gd name="T26" fmla="*/ 0 w 1439"/>
                <a:gd name="T27" fmla="*/ 0 h 615"/>
                <a:gd name="T28" fmla="*/ 0 w 1439"/>
                <a:gd name="T29" fmla="*/ 0 h 615"/>
                <a:gd name="T30" fmla="*/ 0 w 1439"/>
                <a:gd name="T31" fmla="*/ 0 h 615"/>
                <a:gd name="T32" fmla="*/ 0 w 1439"/>
                <a:gd name="T33" fmla="*/ 0 h 615"/>
                <a:gd name="T34" fmla="*/ 0 w 1439"/>
                <a:gd name="T35" fmla="*/ 0 h 615"/>
                <a:gd name="T36" fmla="*/ 0 w 1439"/>
                <a:gd name="T37" fmla="*/ 0 h 615"/>
                <a:gd name="T38" fmla="*/ 0 w 1439"/>
                <a:gd name="T39" fmla="*/ 0 h 615"/>
                <a:gd name="T40" fmla="*/ 0 w 1439"/>
                <a:gd name="T41" fmla="*/ 0 h 615"/>
                <a:gd name="T42" fmla="*/ 0 w 1439"/>
                <a:gd name="T43" fmla="*/ 0 h 61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39" h="615">
                  <a:moveTo>
                    <a:pt x="1238" y="584"/>
                  </a:moveTo>
                  <a:lnTo>
                    <a:pt x="912" y="506"/>
                  </a:lnTo>
                  <a:lnTo>
                    <a:pt x="692" y="511"/>
                  </a:lnTo>
                  <a:lnTo>
                    <a:pt x="455" y="509"/>
                  </a:lnTo>
                  <a:lnTo>
                    <a:pt x="374" y="557"/>
                  </a:lnTo>
                  <a:lnTo>
                    <a:pt x="42" y="521"/>
                  </a:lnTo>
                  <a:lnTo>
                    <a:pt x="0" y="435"/>
                  </a:lnTo>
                  <a:lnTo>
                    <a:pt x="131" y="330"/>
                  </a:lnTo>
                  <a:lnTo>
                    <a:pt x="86" y="236"/>
                  </a:lnTo>
                  <a:lnTo>
                    <a:pt x="237" y="105"/>
                  </a:lnTo>
                  <a:lnTo>
                    <a:pt x="467" y="147"/>
                  </a:lnTo>
                  <a:lnTo>
                    <a:pt x="833" y="177"/>
                  </a:lnTo>
                  <a:lnTo>
                    <a:pt x="867" y="84"/>
                  </a:lnTo>
                  <a:lnTo>
                    <a:pt x="1007" y="0"/>
                  </a:lnTo>
                  <a:lnTo>
                    <a:pt x="1122" y="11"/>
                  </a:lnTo>
                  <a:lnTo>
                    <a:pt x="1152" y="176"/>
                  </a:lnTo>
                  <a:lnTo>
                    <a:pt x="1289" y="177"/>
                  </a:lnTo>
                  <a:lnTo>
                    <a:pt x="1391" y="236"/>
                  </a:lnTo>
                  <a:lnTo>
                    <a:pt x="1439" y="417"/>
                  </a:lnTo>
                  <a:lnTo>
                    <a:pt x="1349" y="504"/>
                  </a:lnTo>
                  <a:lnTo>
                    <a:pt x="1332" y="615"/>
                  </a:lnTo>
                  <a:lnTo>
                    <a:pt x="1238" y="584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870E6CF6-0EAF-CA01-338A-E1629C6AF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202" y="2474573"/>
              <a:ext cx="29564" cy="28867"/>
            </a:xfrm>
            <a:custGeom>
              <a:avLst/>
              <a:gdLst>
                <a:gd name="T0" fmla="*/ 23 w 192"/>
                <a:gd name="T1" fmla="*/ 0 h 225"/>
                <a:gd name="T2" fmla="*/ 8 w 192"/>
                <a:gd name="T3" fmla="*/ 6 h 225"/>
                <a:gd name="T4" fmla="*/ 10 w 192"/>
                <a:gd name="T5" fmla="*/ 22 h 225"/>
                <a:gd name="T6" fmla="*/ 0 w 192"/>
                <a:gd name="T7" fmla="*/ 29 h 225"/>
                <a:gd name="T8" fmla="*/ 7 w 192"/>
                <a:gd name="T9" fmla="*/ 35 h 225"/>
                <a:gd name="T10" fmla="*/ 19 w 192"/>
                <a:gd name="T11" fmla="*/ 31 h 225"/>
                <a:gd name="T12" fmla="*/ 28 w 192"/>
                <a:gd name="T13" fmla="*/ 45 h 225"/>
                <a:gd name="T14" fmla="*/ 33 w 192"/>
                <a:gd name="T15" fmla="*/ 40 h 225"/>
                <a:gd name="T16" fmla="*/ 39 w 192"/>
                <a:gd name="T17" fmla="*/ 36 h 225"/>
                <a:gd name="T18" fmla="*/ 37 w 192"/>
                <a:gd name="T19" fmla="*/ 20 h 225"/>
                <a:gd name="T20" fmla="*/ 32 w 192"/>
                <a:gd name="T21" fmla="*/ 9 h 225"/>
                <a:gd name="T22" fmla="*/ 23 w 192"/>
                <a:gd name="T23" fmla="*/ 0 h 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2" h="225">
                  <a:moveTo>
                    <a:pt x="111" y="0"/>
                  </a:moveTo>
                  <a:lnTo>
                    <a:pt x="40" y="31"/>
                  </a:lnTo>
                  <a:lnTo>
                    <a:pt x="49" y="111"/>
                  </a:lnTo>
                  <a:lnTo>
                    <a:pt x="0" y="146"/>
                  </a:lnTo>
                  <a:lnTo>
                    <a:pt x="36" y="175"/>
                  </a:lnTo>
                  <a:lnTo>
                    <a:pt x="93" y="153"/>
                  </a:lnTo>
                  <a:lnTo>
                    <a:pt x="136" y="225"/>
                  </a:lnTo>
                  <a:lnTo>
                    <a:pt x="162" y="201"/>
                  </a:lnTo>
                  <a:lnTo>
                    <a:pt x="192" y="180"/>
                  </a:lnTo>
                  <a:lnTo>
                    <a:pt x="180" y="99"/>
                  </a:lnTo>
                  <a:lnTo>
                    <a:pt x="156" y="4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D67ADB42-6166-896C-C987-BC7C1BFBC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8153" y="4606298"/>
              <a:ext cx="28468" cy="26331"/>
            </a:xfrm>
            <a:custGeom>
              <a:avLst/>
              <a:gdLst>
                <a:gd name="T0" fmla="*/ 22 w 125"/>
                <a:gd name="T1" fmla="*/ 0 h 120"/>
                <a:gd name="T2" fmla="*/ 5 w 125"/>
                <a:gd name="T3" fmla="*/ 1 h 120"/>
                <a:gd name="T4" fmla="*/ 0 w 125"/>
                <a:gd name="T5" fmla="*/ 10 h 120"/>
                <a:gd name="T6" fmla="*/ 6 w 125"/>
                <a:gd name="T7" fmla="*/ 15 h 120"/>
                <a:gd name="T8" fmla="*/ 12 w 125"/>
                <a:gd name="T9" fmla="*/ 18 h 120"/>
                <a:gd name="T10" fmla="*/ 25 w 125"/>
                <a:gd name="T11" fmla="*/ 24 h 120"/>
                <a:gd name="T12" fmla="*/ 23 w 125"/>
                <a:gd name="T13" fmla="*/ 11 h 120"/>
                <a:gd name="T14" fmla="*/ 22 w 125"/>
                <a:gd name="T15" fmla="*/ 0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5" h="120">
                  <a:moveTo>
                    <a:pt x="111" y="0"/>
                  </a:moveTo>
                  <a:lnTo>
                    <a:pt x="27" y="3"/>
                  </a:lnTo>
                  <a:lnTo>
                    <a:pt x="0" y="48"/>
                  </a:lnTo>
                  <a:lnTo>
                    <a:pt x="32" y="76"/>
                  </a:lnTo>
                  <a:lnTo>
                    <a:pt x="59" y="91"/>
                  </a:lnTo>
                  <a:lnTo>
                    <a:pt x="125" y="120"/>
                  </a:lnTo>
                  <a:lnTo>
                    <a:pt x="116" y="5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0358CD32-1DA6-A9FB-B09A-B9389697F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9043" y="4483419"/>
              <a:ext cx="28468" cy="34011"/>
            </a:xfrm>
            <a:custGeom>
              <a:avLst/>
              <a:gdLst>
                <a:gd name="T0" fmla="*/ 25 w 126"/>
                <a:gd name="T1" fmla="*/ 10 h 152"/>
                <a:gd name="T2" fmla="*/ 16 w 126"/>
                <a:gd name="T3" fmla="*/ 3 h 152"/>
                <a:gd name="T4" fmla="*/ 7 w 126"/>
                <a:gd name="T5" fmla="*/ 0 h 152"/>
                <a:gd name="T6" fmla="*/ 4 w 126"/>
                <a:gd name="T7" fmla="*/ 9 h 152"/>
                <a:gd name="T8" fmla="*/ 0 w 126"/>
                <a:gd name="T9" fmla="*/ 16 h 152"/>
                <a:gd name="T10" fmla="*/ 2 w 126"/>
                <a:gd name="T11" fmla="*/ 25 h 152"/>
                <a:gd name="T12" fmla="*/ 10 w 126"/>
                <a:gd name="T13" fmla="*/ 31 h 152"/>
                <a:gd name="T14" fmla="*/ 17 w 126"/>
                <a:gd name="T15" fmla="*/ 31 h 152"/>
                <a:gd name="T16" fmla="*/ 23 w 126"/>
                <a:gd name="T17" fmla="*/ 26 h 152"/>
                <a:gd name="T18" fmla="*/ 24 w 126"/>
                <a:gd name="T19" fmla="*/ 18 h 152"/>
                <a:gd name="T20" fmla="*/ 25 w 126"/>
                <a:gd name="T21" fmla="*/ 10 h 1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6" h="152">
                  <a:moveTo>
                    <a:pt x="126" y="50"/>
                  </a:moveTo>
                  <a:lnTo>
                    <a:pt x="80" y="15"/>
                  </a:lnTo>
                  <a:lnTo>
                    <a:pt x="33" y="0"/>
                  </a:lnTo>
                  <a:lnTo>
                    <a:pt x="21" y="42"/>
                  </a:lnTo>
                  <a:lnTo>
                    <a:pt x="0" y="80"/>
                  </a:lnTo>
                  <a:lnTo>
                    <a:pt x="12" y="125"/>
                  </a:lnTo>
                  <a:lnTo>
                    <a:pt x="48" y="152"/>
                  </a:lnTo>
                  <a:lnTo>
                    <a:pt x="86" y="152"/>
                  </a:lnTo>
                  <a:lnTo>
                    <a:pt x="114" y="126"/>
                  </a:lnTo>
                  <a:lnTo>
                    <a:pt x="122" y="87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05F968A8-64C7-A044-5FD0-724DC3AC3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323" y="3915106"/>
              <a:ext cx="20497" cy="17554"/>
            </a:xfrm>
            <a:custGeom>
              <a:avLst/>
              <a:gdLst>
                <a:gd name="T0" fmla="*/ 0 w 92"/>
                <a:gd name="T1" fmla="*/ 6 h 80"/>
                <a:gd name="T2" fmla="*/ 9 w 92"/>
                <a:gd name="T3" fmla="*/ 16 h 80"/>
                <a:gd name="T4" fmla="*/ 18 w 92"/>
                <a:gd name="T5" fmla="*/ 7 h 80"/>
                <a:gd name="T6" fmla="*/ 7 w 92"/>
                <a:gd name="T7" fmla="*/ 0 h 80"/>
                <a:gd name="T8" fmla="*/ 0 w 92"/>
                <a:gd name="T9" fmla="*/ 6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80">
                  <a:moveTo>
                    <a:pt x="0" y="29"/>
                  </a:moveTo>
                  <a:lnTo>
                    <a:pt x="45" y="80"/>
                  </a:lnTo>
                  <a:lnTo>
                    <a:pt x="92" y="35"/>
                  </a:lnTo>
                  <a:lnTo>
                    <a:pt x="35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Freeform 45">
              <a:extLst>
                <a:ext uri="{FF2B5EF4-FFF2-40B4-BE49-F238E27FC236}">
                  <a16:creationId xmlns:a16="http://schemas.microsoft.com/office/drawing/2014/main" id="{F8F09F79-0819-2016-D7E9-53E434790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048" y="4506459"/>
              <a:ext cx="14803" cy="14262"/>
            </a:xfrm>
            <a:custGeom>
              <a:avLst/>
              <a:gdLst>
                <a:gd name="T0" fmla="*/ 0 w 65"/>
                <a:gd name="T1" fmla="*/ 3 h 66"/>
                <a:gd name="T2" fmla="*/ 6 w 65"/>
                <a:gd name="T3" fmla="*/ 13 h 66"/>
                <a:gd name="T4" fmla="*/ 13 w 65"/>
                <a:gd name="T5" fmla="*/ 11 h 66"/>
                <a:gd name="T6" fmla="*/ 12 w 65"/>
                <a:gd name="T7" fmla="*/ 2 h 66"/>
                <a:gd name="T8" fmla="*/ 5 w 65"/>
                <a:gd name="T9" fmla="*/ 0 h 66"/>
                <a:gd name="T10" fmla="*/ 0 w 65"/>
                <a:gd name="T11" fmla="*/ 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66">
                  <a:moveTo>
                    <a:pt x="0" y="15"/>
                  </a:moveTo>
                  <a:lnTo>
                    <a:pt x="29" y="66"/>
                  </a:lnTo>
                  <a:lnTo>
                    <a:pt x="65" y="56"/>
                  </a:lnTo>
                  <a:lnTo>
                    <a:pt x="60" y="9"/>
                  </a:lnTo>
                  <a:lnTo>
                    <a:pt x="26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Freeform 72">
              <a:extLst>
                <a:ext uri="{FF2B5EF4-FFF2-40B4-BE49-F238E27FC236}">
                  <a16:creationId xmlns:a16="http://schemas.microsoft.com/office/drawing/2014/main" id="{ED2244CA-148F-BBCF-B287-CFEE5048C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319" y="2204679"/>
              <a:ext cx="30745" cy="26331"/>
            </a:xfrm>
            <a:custGeom>
              <a:avLst/>
              <a:gdLst>
                <a:gd name="T0" fmla="*/ 25 w 135"/>
                <a:gd name="T1" fmla="*/ 10 h 117"/>
                <a:gd name="T2" fmla="*/ 23 w 135"/>
                <a:gd name="T3" fmla="*/ 7 h 117"/>
                <a:gd name="T4" fmla="*/ 22 w 135"/>
                <a:gd name="T5" fmla="*/ 3 h 117"/>
                <a:gd name="T6" fmla="*/ 17 w 135"/>
                <a:gd name="T7" fmla="*/ 5 h 117"/>
                <a:gd name="T8" fmla="*/ 18 w 135"/>
                <a:gd name="T9" fmla="*/ 2 h 117"/>
                <a:gd name="T10" fmla="*/ 14 w 135"/>
                <a:gd name="T11" fmla="*/ 0 h 117"/>
                <a:gd name="T12" fmla="*/ 11 w 135"/>
                <a:gd name="T13" fmla="*/ 4 h 117"/>
                <a:gd name="T14" fmla="*/ 7 w 135"/>
                <a:gd name="T15" fmla="*/ 4 h 117"/>
                <a:gd name="T16" fmla="*/ 3 w 135"/>
                <a:gd name="T17" fmla="*/ 5 h 117"/>
                <a:gd name="T18" fmla="*/ 0 w 135"/>
                <a:gd name="T19" fmla="*/ 6 h 117"/>
                <a:gd name="T20" fmla="*/ 0 w 135"/>
                <a:gd name="T21" fmla="*/ 12 h 117"/>
                <a:gd name="T22" fmla="*/ 4 w 135"/>
                <a:gd name="T23" fmla="*/ 12 h 117"/>
                <a:gd name="T24" fmla="*/ 7 w 135"/>
                <a:gd name="T25" fmla="*/ 12 h 117"/>
                <a:gd name="T26" fmla="*/ 8 w 135"/>
                <a:gd name="T27" fmla="*/ 15 h 117"/>
                <a:gd name="T28" fmla="*/ 10 w 135"/>
                <a:gd name="T29" fmla="*/ 21 h 117"/>
                <a:gd name="T30" fmla="*/ 12 w 135"/>
                <a:gd name="T31" fmla="*/ 23 h 117"/>
                <a:gd name="T32" fmla="*/ 18 w 135"/>
                <a:gd name="T33" fmla="*/ 24 h 117"/>
                <a:gd name="T34" fmla="*/ 24 w 135"/>
                <a:gd name="T35" fmla="*/ 23 h 117"/>
                <a:gd name="T36" fmla="*/ 26 w 135"/>
                <a:gd name="T37" fmla="*/ 19 h 117"/>
                <a:gd name="T38" fmla="*/ 27 w 135"/>
                <a:gd name="T39" fmla="*/ 15 h 117"/>
                <a:gd name="T40" fmla="*/ 25 w 135"/>
                <a:gd name="T41" fmla="*/ 10 h 11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5" h="117">
                  <a:moveTo>
                    <a:pt x="127" y="51"/>
                  </a:moveTo>
                  <a:lnTo>
                    <a:pt x="114" y="35"/>
                  </a:lnTo>
                  <a:lnTo>
                    <a:pt x="111" y="15"/>
                  </a:lnTo>
                  <a:lnTo>
                    <a:pt x="85" y="24"/>
                  </a:lnTo>
                  <a:lnTo>
                    <a:pt x="88" y="8"/>
                  </a:lnTo>
                  <a:lnTo>
                    <a:pt x="69" y="0"/>
                  </a:lnTo>
                  <a:lnTo>
                    <a:pt x="57" y="18"/>
                  </a:lnTo>
                  <a:lnTo>
                    <a:pt x="36" y="20"/>
                  </a:lnTo>
                  <a:lnTo>
                    <a:pt x="16" y="24"/>
                  </a:lnTo>
                  <a:lnTo>
                    <a:pt x="0" y="30"/>
                  </a:lnTo>
                  <a:lnTo>
                    <a:pt x="1" y="57"/>
                  </a:lnTo>
                  <a:lnTo>
                    <a:pt x="18" y="60"/>
                  </a:lnTo>
                  <a:lnTo>
                    <a:pt x="33" y="57"/>
                  </a:lnTo>
                  <a:lnTo>
                    <a:pt x="42" y="75"/>
                  </a:lnTo>
                  <a:lnTo>
                    <a:pt x="50" y="102"/>
                  </a:lnTo>
                  <a:lnTo>
                    <a:pt x="61" y="111"/>
                  </a:lnTo>
                  <a:lnTo>
                    <a:pt x="88" y="117"/>
                  </a:lnTo>
                  <a:lnTo>
                    <a:pt x="121" y="114"/>
                  </a:lnTo>
                  <a:lnTo>
                    <a:pt x="130" y="92"/>
                  </a:lnTo>
                  <a:lnTo>
                    <a:pt x="135" y="74"/>
                  </a:lnTo>
                  <a:lnTo>
                    <a:pt x="127" y="51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79">
              <a:extLst>
                <a:ext uri="{FF2B5EF4-FFF2-40B4-BE49-F238E27FC236}">
                  <a16:creationId xmlns:a16="http://schemas.microsoft.com/office/drawing/2014/main" id="{5F8B27F7-B54F-8A3A-7E2A-7DBDAE2EF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7011" y="3467716"/>
              <a:ext cx="38716" cy="39258"/>
            </a:xfrm>
            <a:custGeom>
              <a:avLst/>
              <a:gdLst>
                <a:gd name="T0" fmla="*/ 72 w 2776"/>
                <a:gd name="T1" fmla="*/ 992 h 2960"/>
                <a:gd name="T2" fmla="*/ 336 w 2776"/>
                <a:gd name="T3" fmla="*/ 1144 h 2960"/>
                <a:gd name="T4" fmla="*/ 432 w 2776"/>
                <a:gd name="T5" fmla="*/ 1360 h 2960"/>
                <a:gd name="T6" fmla="*/ 544 w 2776"/>
                <a:gd name="T7" fmla="*/ 1568 h 2960"/>
                <a:gd name="T8" fmla="*/ 520 w 2776"/>
                <a:gd name="T9" fmla="*/ 2000 h 2960"/>
                <a:gd name="T10" fmla="*/ 520 w 2776"/>
                <a:gd name="T11" fmla="*/ 2288 h 2960"/>
                <a:gd name="T12" fmla="*/ 696 w 2776"/>
                <a:gd name="T13" fmla="*/ 2328 h 2960"/>
                <a:gd name="T14" fmla="*/ 808 w 2776"/>
                <a:gd name="T15" fmla="*/ 2448 h 2960"/>
                <a:gd name="T16" fmla="*/ 968 w 2776"/>
                <a:gd name="T17" fmla="*/ 2640 h 2960"/>
                <a:gd name="T18" fmla="*/ 1184 w 2776"/>
                <a:gd name="T19" fmla="*/ 2808 h 2960"/>
                <a:gd name="T20" fmla="*/ 1216 w 2776"/>
                <a:gd name="T21" fmla="*/ 2504 h 2960"/>
                <a:gd name="T22" fmla="*/ 1544 w 2776"/>
                <a:gd name="T23" fmla="*/ 2576 h 2960"/>
                <a:gd name="T24" fmla="*/ 1776 w 2776"/>
                <a:gd name="T25" fmla="*/ 2728 h 2960"/>
                <a:gd name="T26" fmla="*/ 2200 w 2776"/>
                <a:gd name="T27" fmla="*/ 2824 h 2960"/>
                <a:gd name="T28" fmla="*/ 2504 w 2776"/>
                <a:gd name="T29" fmla="*/ 2904 h 2960"/>
                <a:gd name="T30" fmla="*/ 2608 w 2776"/>
                <a:gd name="T31" fmla="*/ 2680 h 2960"/>
                <a:gd name="T32" fmla="*/ 2728 w 2776"/>
                <a:gd name="T33" fmla="*/ 2368 h 2960"/>
                <a:gd name="T34" fmla="*/ 2776 w 2776"/>
                <a:gd name="T35" fmla="*/ 2104 h 2960"/>
                <a:gd name="T36" fmla="*/ 2592 w 2776"/>
                <a:gd name="T37" fmla="*/ 1968 h 2960"/>
                <a:gd name="T38" fmla="*/ 2360 w 2776"/>
                <a:gd name="T39" fmla="*/ 1824 h 2960"/>
                <a:gd name="T40" fmla="*/ 2120 w 2776"/>
                <a:gd name="T41" fmla="*/ 1760 h 2960"/>
                <a:gd name="T42" fmla="*/ 1992 w 2776"/>
                <a:gd name="T43" fmla="*/ 1904 h 2960"/>
                <a:gd name="T44" fmla="*/ 1680 w 2776"/>
                <a:gd name="T45" fmla="*/ 1880 h 2960"/>
                <a:gd name="T46" fmla="*/ 1664 w 2776"/>
                <a:gd name="T47" fmla="*/ 2064 h 2960"/>
                <a:gd name="T48" fmla="*/ 1432 w 2776"/>
                <a:gd name="T49" fmla="*/ 1824 h 2960"/>
                <a:gd name="T50" fmla="*/ 1256 w 2776"/>
                <a:gd name="T51" fmla="*/ 1696 h 2960"/>
                <a:gd name="T52" fmla="*/ 1184 w 2776"/>
                <a:gd name="T53" fmla="*/ 1416 h 2960"/>
                <a:gd name="T54" fmla="*/ 1488 w 2776"/>
                <a:gd name="T55" fmla="*/ 1272 h 2960"/>
                <a:gd name="T56" fmla="*/ 1752 w 2776"/>
                <a:gd name="T57" fmla="*/ 1000 h 2960"/>
                <a:gd name="T58" fmla="*/ 2000 w 2776"/>
                <a:gd name="T59" fmla="*/ 824 h 2960"/>
                <a:gd name="T60" fmla="*/ 2160 w 2776"/>
                <a:gd name="T61" fmla="*/ 640 h 2960"/>
                <a:gd name="T62" fmla="*/ 2336 w 2776"/>
                <a:gd name="T63" fmla="*/ 640 h 2960"/>
                <a:gd name="T64" fmla="*/ 2152 w 2776"/>
                <a:gd name="T65" fmla="*/ 528 h 2960"/>
                <a:gd name="T66" fmla="*/ 1768 w 2776"/>
                <a:gd name="T67" fmla="*/ 528 h 2960"/>
                <a:gd name="T68" fmla="*/ 1784 w 2776"/>
                <a:gd name="T69" fmla="*/ 248 h 2960"/>
                <a:gd name="T70" fmla="*/ 1624 w 2776"/>
                <a:gd name="T71" fmla="*/ 64 h 2960"/>
                <a:gd name="T72" fmla="*/ 1536 w 2776"/>
                <a:gd name="T73" fmla="*/ 344 h 2960"/>
                <a:gd name="T74" fmla="*/ 1192 w 2776"/>
                <a:gd name="T75" fmla="*/ 336 h 2960"/>
                <a:gd name="T76" fmla="*/ 1104 w 2776"/>
                <a:gd name="T77" fmla="*/ 680 h 2960"/>
                <a:gd name="T78" fmla="*/ 528 w 2776"/>
                <a:gd name="T79" fmla="*/ 656 h 2960"/>
                <a:gd name="T80" fmla="*/ 328 w 2776"/>
                <a:gd name="T81" fmla="*/ 728 h 2960"/>
                <a:gd name="T82" fmla="*/ 72 w 2776"/>
                <a:gd name="T83" fmla="*/ 720 h 29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776" h="2960">
                  <a:moveTo>
                    <a:pt x="0" y="832"/>
                  </a:moveTo>
                  <a:lnTo>
                    <a:pt x="72" y="992"/>
                  </a:lnTo>
                  <a:lnTo>
                    <a:pt x="184" y="1088"/>
                  </a:lnTo>
                  <a:lnTo>
                    <a:pt x="336" y="1144"/>
                  </a:lnTo>
                  <a:lnTo>
                    <a:pt x="424" y="1256"/>
                  </a:lnTo>
                  <a:lnTo>
                    <a:pt x="432" y="1360"/>
                  </a:lnTo>
                  <a:lnTo>
                    <a:pt x="464" y="1464"/>
                  </a:lnTo>
                  <a:lnTo>
                    <a:pt x="544" y="1568"/>
                  </a:lnTo>
                  <a:lnTo>
                    <a:pt x="584" y="1816"/>
                  </a:lnTo>
                  <a:lnTo>
                    <a:pt x="520" y="2000"/>
                  </a:lnTo>
                  <a:lnTo>
                    <a:pt x="408" y="2184"/>
                  </a:lnTo>
                  <a:lnTo>
                    <a:pt x="520" y="2288"/>
                  </a:lnTo>
                  <a:lnTo>
                    <a:pt x="560" y="2368"/>
                  </a:lnTo>
                  <a:lnTo>
                    <a:pt x="696" y="2328"/>
                  </a:lnTo>
                  <a:lnTo>
                    <a:pt x="800" y="2312"/>
                  </a:lnTo>
                  <a:lnTo>
                    <a:pt x="808" y="2448"/>
                  </a:lnTo>
                  <a:lnTo>
                    <a:pt x="912" y="2496"/>
                  </a:lnTo>
                  <a:lnTo>
                    <a:pt x="968" y="2640"/>
                  </a:lnTo>
                  <a:lnTo>
                    <a:pt x="1072" y="2776"/>
                  </a:lnTo>
                  <a:lnTo>
                    <a:pt x="1184" y="2808"/>
                  </a:lnTo>
                  <a:lnTo>
                    <a:pt x="1192" y="2656"/>
                  </a:lnTo>
                  <a:lnTo>
                    <a:pt x="1216" y="2504"/>
                  </a:lnTo>
                  <a:lnTo>
                    <a:pt x="1392" y="2544"/>
                  </a:lnTo>
                  <a:lnTo>
                    <a:pt x="1544" y="2576"/>
                  </a:lnTo>
                  <a:lnTo>
                    <a:pt x="1704" y="2648"/>
                  </a:lnTo>
                  <a:lnTo>
                    <a:pt x="1776" y="2728"/>
                  </a:lnTo>
                  <a:lnTo>
                    <a:pt x="1960" y="2712"/>
                  </a:lnTo>
                  <a:lnTo>
                    <a:pt x="2200" y="2824"/>
                  </a:lnTo>
                  <a:lnTo>
                    <a:pt x="2392" y="2960"/>
                  </a:lnTo>
                  <a:lnTo>
                    <a:pt x="2504" y="2904"/>
                  </a:lnTo>
                  <a:lnTo>
                    <a:pt x="2504" y="2776"/>
                  </a:lnTo>
                  <a:lnTo>
                    <a:pt x="2608" y="2680"/>
                  </a:lnTo>
                  <a:lnTo>
                    <a:pt x="2712" y="2560"/>
                  </a:lnTo>
                  <a:lnTo>
                    <a:pt x="2728" y="2368"/>
                  </a:lnTo>
                  <a:lnTo>
                    <a:pt x="2768" y="2256"/>
                  </a:lnTo>
                  <a:lnTo>
                    <a:pt x="2776" y="2104"/>
                  </a:lnTo>
                  <a:lnTo>
                    <a:pt x="2664" y="2040"/>
                  </a:lnTo>
                  <a:lnTo>
                    <a:pt x="2592" y="1968"/>
                  </a:lnTo>
                  <a:lnTo>
                    <a:pt x="2424" y="1936"/>
                  </a:lnTo>
                  <a:lnTo>
                    <a:pt x="2360" y="1824"/>
                  </a:lnTo>
                  <a:lnTo>
                    <a:pt x="2320" y="1632"/>
                  </a:lnTo>
                  <a:lnTo>
                    <a:pt x="2120" y="1760"/>
                  </a:lnTo>
                  <a:lnTo>
                    <a:pt x="2192" y="1888"/>
                  </a:lnTo>
                  <a:lnTo>
                    <a:pt x="1992" y="1904"/>
                  </a:lnTo>
                  <a:lnTo>
                    <a:pt x="1816" y="2024"/>
                  </a:lnTo>
                  <a:lnTo>
                    <a:pt x="1680" y="1880"/>
                  </a:lnTo>
                  <a:lnTo>
                    <a:pt x="1576" y="1936"/>
                  </a:lnTo>
                  <a:lnTo>
                    <a:pt x="1664" y="2064"/>
                  </a:lnTo>
                  <a:lnTo>
                    <a:pt x="1552" y="2048"/>
                  </a:lnTo>
                  <a:lnTo>
                    <a:pt x="1432" y="1824"/>
                  </a:lnTo>
                  <a:lnTo>
                    <a:pt x="1296" y="1920"/>
                  </a:lnTo>
                  <a:lnTo>
                    <a:pt x="1256" y="1696"/>
                  </a:lnTo>
                  <a:lnTo>
                    <a:pt x="1200" y="1544"/>
                  </a:lnTo>
                  <a:lnTo>
                    <a:pt x="1184" y="1416"/>
                  </a:lnTo>
                  <a:lnTo>
                    <a:pt x="1304" y="1272"/>
                  </a:lnTo>
                  <a:lnTo>
                    <a:pt x="1488" y="1272"/>
                  </a:lnTo>
                  <a:lnTo>
                    <a:pt x="1656" y="1192"/>
                  </a:lnTo>
                  <a:lnTo>
                    <a:pt x="1752" y="1000"/>
                  </a:lnTo>
                  <a:lnTo>
                    <a:pt x="1904" y="944"/>
                  </a:lnTo>
                  <a:lnTo>
                    <a:pt x="2000" y="824"/>
                  </a:lnTo>
                  <a:lnTo>
                    <a:pt x="2080" y="728"/>
                  </a:lnTo>
                  <a:lnTo>
                    <a:pt x="2160" y="640"/>
                  </a:lnTo>
                  <a:lnTo>
                    <a:pt x="2272" y="704"/>
                  </a:lnTo>
                  <a:lnTo>
                    <a:pt x="2336" y="640"/>
                  </a:lnTo>
                  <a:lnTo>
                    <a:pt x="2312" y="488"/>
                  </a:lnTo>
                  <a:lnTo>
                    <a:pt x="2152" y="528"/>
                  </a:lnTo>
                  <a:lnTo>
                    <a:pt x="2040" y="472"/>
                  </a:lnTo>
                  <a:lnTo>
                    <a:pt x="1768" y="528"/>
                  </a:lnTo>
                  <a:lnTo>
                    <a:pt x="1688" y="464"/>
                  </a:lnTo>
                  <a:lnTo>
                    <a:pt x="1784" y="248"/>
                  </a:lnTo>
                  <a:lnTo>
                    <a:pt x="1696" y="0"/>
                  </a:lnTo>
                  <a:lnTo>
                    <a:pt x="1624" y="64"/>
                  </a:lnTo>
                  <a:lnTo>
                    <a:pt x="1608" y="200"/>
                  </a:lnTo>
                  <a:lnTo>
                    <a:pt x="1536" y="344"/>
                  </a:lnTo>
                  <a:lnTo>
                    <a:pt x="1432" y="304"/>
                  </a:lnTo>
                  <a:lnTo>
                    <a:pt x="1192" y="336"/>
                  </a:lnTo>
                  <a:lnTo>
                    <a:pt x="1168" y="528"/>
                  </a:lnTo>
                  <a:lnTo>
                    <a:pt x="1104" y="680"/>
                  </a:lnTo>
                  <a:lnTo>
                    <a:pt x="824" y="656"/>
                  </a:lnTo>
                  <a:lnTo>
                    <a:pt x="528" y="656"/>
                  </a:lnTo>
                  <a:lnTo>
                    <a:pt x="544" y="880"/>
                  </a:lnTo>
                  <a:lnTo>
                    <a:pt x="328" y="728"/>
                  </a:lnTo>
                  <a:lnTo>
                    <a:pt x="152" y="624"/>
                  </a:lnTo>
                  <a:lnTo>
                    <a:pt x="72" y="720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Freeform 80">
              <a:extLst>
                <a:ext uri="{FF2B5EF4-FFF2-40B4-BE49-F238E27FC236}">
                  <a16:creationId xmlns:a16="http://schemas.microsoft.com/office/drawing/2014/main" id="{45EF0B8D-E9D5-C9AF-98DC-00D47F0D6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364" y="3467477"/>
              <a:ext cx="7894" cy="6088"/>
            </a:xfrm>
            <a:custGeom>
              <a:avLst/>
              <a:gdLst>
                <a:gd name="T0" fmla="*/ 0 w 566"/>
                <a:gd name="T1" fmla="*/ 292 h 459"/>
                <a:gd name="T2" fmla="*/ 35 w 566"/>
                <a:gd name="T3" fmla="*/ 189 h 459"/>
                <a:gd name="T4" fmla="*/ 136 w 566"/>
                <a:gd name="T5" fmla="*/ 65 h 459"/>
                <a:gd name="T6" fmla="*/ 278 w 566"/>
                <a:gd name="T7" fmla="*/ 87 h 459"/>
                <a:gd name="T8" fmla="*/ 347 w 566"/>
                <a:gd name="T9" fmla="*/ 0 h 459"/>
                <a:gd name="T10" fmla="*/ 437 w 566"/>
                <a:gd name="T11" fmla="*/ 57 h 459"/>
                <a:gd name="T12" fmla="*/ 485 w 566"/>
                <a:gd name="T13" fmla="*/ 192 h 459"/>
                <a:gd name="T14" fmla="*/ 566 w 566"/>
                <a:gd name="T15" fmla="*/ 192 h 459"/>
                <a:gd name="T16" fmla="*/ 544 w 566"/>
                <a:gd name="T17" fmla="*/ 292 h 459"/>
                <a:gd name="T18" fmla="*/ 437 w 566"/>
                <a:gd name="T19" fmla="*/ 399 h 459"/>
                <a:gd name="T20" fmla="*/ 320 w 566"/>
                <a:gd name="T21" fmla="*/ 441 h 459"/>
                <a:gd name="T22" fmla="*/ 215 w 566"/>
                <a:gd name="T23" fmla="*/ 459 h 459"/>
                <a:gd name="T24" fmla="*/ 149 w 566"/>
                <a:gd name="T25" fmla="*/ 396 h 459"/>
                <a:gd name="T26" fmla="*/ 5 w 566"/>
                <a:gd name="T27" fmla="*/ 375 h 459"/>
                <a:gd name="T28" fmla="*/ 0 w 566"/>
                <a:gd name="T29" fmla="*/ 292 h 4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66" h="459">
                  <a:moveTo>
                    <a:pt x="0" y="292"/>
                  </a:moveTo>
                  <a:lnTo>
                    <a:pt x="35" y="189"/>
                  </a:lnTo>
                  <a:lnTo>
                    <a:pt x="136" y="65"/>
                  </a:lnTo>
                  <a:lnTo>
                    <a:pt x="278" y="87"/>
                  </a:lnTo>
                  <a:lnTo>
                    <a:pt x="347" y="0"/>
                  </a:lnTo>
                  <a:lnTo>
                    <a:pt x="437" y="57"/>
                  </a:lnTo>
                  <a:lnTo>
                    <a:pt x="485" y="192"/>
                  </a:lnTo>
                  <a:lnTo>
                    <a:pt x="566" y="192"/>
                  </a:lnTo>
                  <a:lnTo>
                    <a:pt x="544" y="292"/>
                  </a:lnTo>
                  <a:lnTo>
                    <a:pt x="437" y="399"/>
                  </a:lnTo>
                  <a:lnTo>
                    <a:pt x="320" y="441"/>
                  </a:lnTo>
                  <a:lnTo>
                    <a:pt x="215" y="459"/>
                  </a:lnTo>
                  <a:lnTo>
                    <a:pt x="149" y="396"/>
                  </a:lnTo>
                  <a:lnTo>
                    <a:pt x="5" y="375"/>
                  </a:lnTo>
                  <a:lnTo>
                    <a:pt x="0" y="292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77">
              <a:extLst>
                <a:ext uri="{FF2B5EF4-FFF2-40B4-BE49-F238E27FC236}">
                  <a16:creationId xmlns:a16="http://schemas.microsoft.com/office/drawing/2014/main" id="{985E5718-D516-3F44-8EB8-D5020AD90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0426" y="3449923"/>
              <a:ext cx="10248" cy="13166"/>
            </a:xfrm>
            <a:custGeom>
              <a:avLst/>
              <a:gdLst>
                <a:gd name="T0" fmla="*/ 0 w 740"/>
                <a:gd name="T1" fmla="*/ 1 h 922"/>
                <a:gd name="T2" fmla="*/ 0 w 740"/>
                <a:gd name="T3" fmla="*/ 1 h 922"/>
                <a:gd name="T4" fmla="*/ 0 w 740"/>
                <a:gd name="T5" fmla="*/ 1 h 922"/>
                <a:gd name="T6" fmla="*/ 0 w 740"/>
                <a:gd name="T7" fmla="*/ 1 h 922"/>
                <a:gd name="T8" fmla="*/ 0 w 740"/>
                <a:gd name="T9" fmla="*/ 1 h 922"/>
                <a:gd name="T10" fmla="*/ 0 w 740"/>
                <a:gd name="T11" fmla="*/ 1 h 922"/>
                <a:gd name="T12" fmla="*/ 0 w 740"/>
                <a:gd name="T13" fmla="*/ 1 h 922"/>
                <a:gd name="T14" fmla="*/ 0 w 740"/>
                <a:gd name="T15" fmla="*/ 1 h 922"/>
                <a:gd name="T16" fmla="*/ 0 w 740"/>
                <a:gd name="T17" fmla="*/ 1 h 922"/>
                <a:gd name="T18" fmla="*/ 0 w 740"/>
                <a:gd name="T19" fmla="*/ 1 h 922"/>
                <a:gd name="T20" fmla="*/ 0 w 740"/>
                <a:gd name="T21" fmla="*/ 1 h 922"/>
                <a:gd name="T22" fmla="*/ 0 w 740"/>
                <a:gd name="T23" fmla="*/ 1 h 922"/>
                <a:gd name="T24" fmla="*/ 0 w 740"/>
                <a:gd name="T25" fmla="*/ 0 h 922"/>
                <a:gd name="T26" fmla="*/ 0 w 740"/>
                <a:gd name="T27" fmla="*/ 0 h 922"/>
                <a:gd name="T28" fmla="*/ 1 w 740"/>
                <a:gd name="T29" fmla="*/ 0 h 922"/>
                <a:gd name="T30" fmla="*/ 1 w 740"/>
                <a:gd name="T31" fmla="*/ 0 h 922"/>
                <a:gd name="T32" fmla="*/ 1 w 740"/>
                <a:gd name="T33" fmla="*/ 0 h 922"/>
                <a:gd name="T34" fmla="*/ 0 w 740"/>
                <a:gd name="T35" fmla="*/ 0 h 922"/>
                <a:gd name="T36" fmla="*/ 0 w 740"/>
                <a:gd name="T37" fmla="*/ 0 h 922"/>
                <a:gd name="T38" fmla="*/ 0 w 740"/>
                <a:gd name="T39" fmla="*/ 0 h 922"/>
                <a:gd name="T40" fmla="*/ 0 w 740"/>
                <a:gd name="T41" fmla="*/ 0 h 922"/>
                <a:gd name="T42" fmla="*/ 0 w 740"/>
                <a:gd name="T43" fmla="*/ 0 h 922"/>
                <a:gd name="T44" fmla="*/ 0 w 740"/>
                <a:gd name="T45" fmla="*/ 0 h 922"/>
                <a:gd name="T46" fmla="*/ 0 w 740"/>
                <a:gd name="T47" fmla="*/ 0 h 922"/>
                <a:gd name="T48" fmla="*/ 0 w 740"/>
                <a:gd name="T49" fmla="*/ 0 h 922"/>
                <a:gd name="T50" fmla="*/ 0 w 740"/>
                <a:gd name="T51" fmla="*/ 0 h 922"/>
                <a:gd name="T52" fmla="*/ 0 w 740"/>
                <a:gd name="T53" fmla="*/ 0 h 922"/>
                <a:gd name="T54" fmla="*/ 0 w 740"/>
                <a:gd name="T55" fmla="*/ 0 h 922"/>
                <a:gd name="T56" fmla="*/ 0 w 740"/>
                <a:gd name="T57" fmla="*/ 0 h 922"/>
                <a:gd name="T58" fmla="*/ 0 w 740"/>
                <a:gd name="T59" fmla="*/ 0 h 922"/>
                <a:gd name="T60" fmla="*/ 0 w 740"/>
                <a:gd name="T61" fmla="*/ 0 h 922"/>
                <a:gd name="T62" fmla="*/ 0 w 740"/>
                <a:gd name="T63" fmla="*/ 0 h 922"/>
                <a:gd name="T64" fmla="*/ 0 w 740"/>
                <a:gd name="T65" fmla="*/ 0 h 922"/>
                <a:gd name="T66" fmla="*/ 0 w 740"/>
                <a:gd name="T67" fmla="*/ 0 h 922"/>
                <a:gd name="T68" fmla="*/ 0 w 740"/>
                <a:gd name="T69" fmla="*/ 0 h 922"/>
                <a:gd name="T70" fmla="*/ 0 w 740"/>
                <a:gd name="T71" fmla="*/ 0 h 922"/>
                <a:gd name="T72" fmla="*/ 0 w 740"/>
                <a:gd name="T73" fmla="*/ 0 h 922"/>
                <a:gd name="T74" fmla="*/ 0 w 740"/>
                <a:gd name="T75" fmla="*/ 0 h 922"/>
                <a:gd name="T76" fmla="*/ 0 w 740"/>
                <a:gd name="T77" fmla="*/ 1 h 922"/>
                <a:gd name="T78" fmla="*/ 0 w 740"/>
                <a:gd name="T79" fmla="*/ 1 h 922"/>
                <a:gd name="T80" fmla="*/ 0 w 740"/>
                <a:gd name="T81" fmla="*/ 1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40" h="922">
                  <a:moveTo>
                    <a:pt x="0" y="888"/>
                  </a:moveTo>
                  <a:lnTo>
                    <a:pt x="53" y="922"/>
                  </a:lnTo>
                  <a:lnTo>
                    <a:pt x="144" y="860"/>
                  </a:lnTo>
                  <a:lnTo>
                    <a:pt x="250" y="869"/>
                  </a:lnTo>
                  <a:lnTo>
                    <a:pt x="293" y="903"/>
                  </a:lnTo>
                  <a:lnTo>
                    <a:pt x="399" y="879"/>
                  </a:lnTo>
                  <a:lnTo>
                    <a:pt x="528" y="884"/>
                  </a:lnTo>
                  <a:lnTo>
                    <a:pt x="620" y="840"/>
                  </a:lnTo>
                  <a:lnTo>
                    <a:pt x="658" y="778"/>
                  </a:lnTo>
                  <a:lnTo>
                    <a:pt x="634" y="754"/>
                  </a:lnTo>
                  <a:lnTo>
                    <a:pt x="562" y="720"/>
                  </a:lnTo>
                  <a:lnTo>
                    <a:pt x="572" y="644"/>
                  </a:lnTo>
                  <a:lnTo>
                    <a:pt x="596" y="576"/>
                  </a:lnTo>
                  <a:lnTo>
                    <a:pt x="653" y="572"/>
                  </a:lnTo>
                  <a:lnTo>
                    <a:pt x="711" y="562"/>
                  </a:lnTo>
                  <a:lnTo>
                    <a:pt x="740" y="485"/>
                  </a:lnTo>
                  <a:lnTo>
                    <a:pt x="696" y="437"/>
                  </a:lnTo>
                  <a:lnTo>
                    <a:pt x="648" y="389"/>
                  </a:lnTo>
                  <a:lnTo>
                    <a:pt x="586" y="356"/>
                  </a:lnTo>
                  <a:lnTo>
                    <a:pt x="528" y="375"/>
                  </a:lnTo>
                  <a:lnTo>
                    <a:pt x="442" y="404"/>
                  </a:lnTo>
                  <a:lnTo>
                    <a:pt x="389" y="375"/>
                  </a:lnTo>
                  <a:lnTo>
                    <a:pt x="404" y="303"/>
                  </a:lnTo>
                  <a:lnTo>
                    <a:pt x="428" y="245"/>
                  </a:lnTo>
                  <a:lnTo>
                    <a:pt x="471" y="216"/>
                  </a:lnTo>
                  <a:lnTo>
                    <a:pt x="514" y="231"/>
                  </a:lnTo>
                  <a:lnTo>
                    <a:pt x="586" y="188"/>
                  </a:lnTo>
                  <a:lnTo>
                    <a:pt x="562" y="120"/>
                  </a:lnTo>
                  <a:lnTo>
                    <a:pt x="562" y="48"/>
                  </a:lnTo>
                  <a:lnTo>
                    <a:pt x="500" y="39"/>
                  </a:lnTo>
                  <a:lnTo>
                    <a:pt x="432" y="34"/>
                  </a:lnTo>
                  <a:lnTo>
                    <a:pt x="360" y="15"/>
                  </a:lnTo>
                  <a:lnTo>
                    <a:pt x="293" y="0"/>
                  </a:lnTo>
                  <a:lnTo>
                    <a:pt x="173" y="87"/>
                  </a:lnTo>
                  <a:lnTo>
                    <a:pt x="96" y="197"/>
                  </a:lnTo>
                  <a:lnTo>
                    <a:pt x="68" y="303"/>
                  </a:lnTo>
                  <a:lnTo>
                    <a:pt x="58" y="432"/>
                  </a:lnTo>
                  <a:lnTo>
                    <a:pt x="63" y="533"/>
                  </a:lnTo>
                  <a:lnTo>
                    <a:pt x="63" y="692"/>
                  </a:lnTo>
                  <a:lnTo>
                    <a:pt x="20" y="807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Freeform 316">
              <a:extLst>
                <a:ext uri="{FF2B5EF4-FFF2-40B4-BE49-F238E27FC236}">
                  <a16:creationId xmlns:a16="http://schemas.microsoft.com/office/drawing/2014/main" id="{502991D5-C0E7-5CFC-FEDC-AC255466F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381" y="3418550"/>
              <a:ext cx="12741" cy="3945"/>
            </a:xfrm>
            <a:custGeom>
              <a:avLst/>
              <a:gdLst>
                <a:gd name="T0" fmla="*/ 2898 w 9335"/>
                <a:gd name="T1" fmla="*/ 430 h 2926"/>
                <a:gd name="T2" fmla="*/ 2285 w 9335"/>
                <a:gd name="T3" fmla="*/ 503 h 2926"/>
                <a:gd name="T4" fmla="*/ 1856 w 9335"/>
                <a:gd name="T5" fmla="*/ 430 h 2926"/>
                <a:gd name="T6" fmla="*/ 1408 w 9335"/>
                <a:gd name="T7" fmla="*/ 476 h 2926"/>
                <a:gd name="T8" fmla="*/ 914 w 9335"/>
                <a:gd name="T9" fmla="*/ 741 h 2926"/>
                <a:gd name="T10" fmla="*/ 1499 w 9335"/>
                <a:gd name="T11" fmla="*/ 905 h 2926"/>
                <a:gd name="T12" fmla="*/ 2112 w 9335"/>
                <a:gd name="T13" fmla="*/ 942 h 2926"/>
                <a:gd name="T14" fmla="*/ 2167 w 9335"/>
                <a:gd name="T15" fmla="*/ 1006 h 2926"/>
                <a:gd name="T16" fmla="*/ 1545 w 9335"/>
                <a:gd name="T17" fmla="*/ 1006 h 2926"/>
                <a:gd name="T18" fmla="*/ 951 w 9335"/>
                <a:gd name="T19" fmla="*/ 933 h 2926"/>
                <a:gd name="T20" fmla="*/ 457 w 9335"/>
                <a:gd name="T21" fmla="*/ 1198 h 2926"/>
                <a:gd name="T22" fmla="*/ 146 w 9335"/>
                <a:gd name="T23" fmla="*/ 1417 h 2926"/>
                <a:gd name="T24" fmla="*/ 36 w 9335"/>
                <a:gd name="T25" fmla="*/ 1820 h 2926"/>
                <a:gd name="T26" fmla="*/ 347 w 9335"/>
                <a:gd name="T27" fmla="*/ 2094 h 2926"/>
                <a:gd name="T28" fmla="*/ 1115 w 9335"/>
                <a:gd name="T29" fmla="*/ 2140 h 2926"/>
                <a:gd name="T30" fmla="*/ 1719 w 9335"/>
                <a:gd name="T31" fmla="*/ 2396 h 2926"/>
                <a:gd name="T32" fmla="*/ 1842 w 9335"/>
                <a:gd name="T33" fmla="*/ 2780 h 2926"/>
                <a:gd name="T34" fmla="*/ 2295 w 9335"/>
                <a:gd name="T35" fmla="*/ 2917 h 2926"/>
                <a:gd name="T36" fmla="*/ 2807 w 9335"/>
                <a:gd name="T37" fmla="*/ 2771 h 2926"/>
                <a:gd name="T38" fmla="*/ 3154 w 9335"/>
                <a:gd name="T39" fmla="*/ 2743 h 2926"/>
                <a:gd name="T40" fmla="*/ 3264 w 9335"/>
                <a:gd name="T41" fmla="*/ 2277 h 2926"/>
                <a:gd name="T42" fmla="*/ 4087 w 9335"/>
                <a:gd name="T43" fmla="*/ 1929 h 2926"/>
                <a:gd name="T44" fmla="*/ 4827 w 9335"/>
                <a:gd name="T45" fmla="*/ 2131 h 2926"/>
                <a:gd name="T46" fmla="*/ 5431 w 9335"/>
                <a:gd name="T47" fmla="*/ 2451 h 2926"/>
                <a:gd name="T48" fmla="*/ 5915 w 9335"/>
                <a:gd name="T49" fmla="*/ 2588 h 2926"/>
                <a:gd name="T50" fmla="*/ 6482 w 9335"/>
                <a:gd name="T51" fmla="*/ 2359 h 2926"/>
                <a:gd name="T52" fmla="*/ 7122 w 9335"/>
                <a:gd name="T53" fmla="*/ 2323 h 2926"/>
                <a:gd name="T54" fmla="*/ 7607 w 9335"/>
                <a:gd name="T55" fmla="*/ 2524 h 2926"/>
                <a:gd name="T56" fmla="*/ 7908 w 9335"/>
                <a:gd name="T57" fmla="*/ 2414 h 2926"/>
                <a:gd name="T58" fmla="*/ 8475 w 9335"/>
                <a:gd name="T59" fmla="*/ 2121 h 2926"/>
                <a:gd name="T60" fmla="*/ 9024 w 9335"/>
                <a:gd name="T61" fmla="*/ 2103 h 2926"/>
                <a:gd name="T62" fmla="*/ 9261 w 9335"/>
                <a:gd name="T63" fmla="*/ 1765 h 2926"/>
                <a:gd name="T64" fmla="*/ 9051 w 9335"/>
                <a:gd name="T65" fmla="*/ 1701 h 2926"/>
                <a:gd name="T66" fmla="*/ 8512 w 9335"/>
                <a:gd name="T67" fmla="*/ 1408 h 2926"/>
                <a:gd name="T68" fmla="*/ 8055 w 9335"/>
                <a:gd name="T69" fmla="*/ 1646 h 2926"/>
                <a:gd name="T70" fmla="*/ 7625 w 9335"/>
                <a:gd name="T71" fmla="*/ 1655 h 2926"/>
                <a:gd name="T72" fmla="*/ 7963 w 9335"/>
                <a:gd name="T73" fmla="*/ 1381 h 2926"/>
                <a:gd name="T74" fmla="*/ 7332 w 9335"/>
                <a:gd name="T75" fmla="*/ 1390 h 2926"/>
                <a:gd name="T76" fmla="*/ 6509 w 9335"/>
                <a:gd name="T77" fmla="*/ 1509 h 2926"/>
                <a:gd name="T78" fmla="*/ 6071 w 9335"/>
                <a:gd name="T79" fmla="*/ 1244 h 2926"/>
                <a:gd name="T80" fmla="*/ 5805 w 9335"/>
                <a:gd name="T81" fmla="*/ 1619 h 2926"/>
                <a:gd name="T82" fmla="*/ 5001 w 9335"/>
                <a:gd name="T83" fmla="*/ 1390 h 2926"/>
                <a:gd name="T84" fmla="*/ 4772 w 9335"/>
                <a:gd name="T85" fmla="*/ 933 h 2926"/>
                <a:gd name="T86" fmla="*/ 4681 w 9335"/>
                <a:gd name="T87" fmla="*/ 576 h 2926"/>
                <a:gd name="T88" fmla="*/ 4160 w 9335"/>
                <a:gd name="T89" fmla="*/ 686 h 2926"/>
                <a:gd name="T90" fmla="*/ 4297 w 9335"/>
                <a:gd name="T91" fmla="*/ 64 h 2926"/>
                <a:gd name="T92" fmla="*/ 3712 w 9335"/>
                <a:gd name="T93" fmla="*/ 55 h 2926"/>
                <a:gd name="T94" fmla="*/ 3291 w 9335"/>
                <a:gd name="T95" fmla="*/ 101 h 292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335" h="2926">
                  <a:moveTo>
                    <a:pt x="3191" y="101"/>
                  </a:moveTo>
                  <a:lnTo>
                    <a:pt x="3044" y="201"/>
                  </a:lnTo>
                  <a:lnTo>
                    <a:pt x="2989" y="320"/>
                  </a:lnTo>
                  <a:lnTo>
                    <a:pt x="2898" y="430"/>
                  </a:lnTo>
                  <a:lnTo>
                    <a:pt x="2788" y="457"/>
                  </a:lnTo>
                  <a:lnTo>
                    <a:pt x="2615" y="540"/>
                  </a:lnTo>
                  <a:lnTo>
                    <a:pt x="2459" y="549"/>
                  </a:lnTo>
                  <a:lnTo>
                    <a:pt x="2285" y="503"/>
                  </a:lnTo>
                  <a:lnTo>
                    <a:pt x="2194" y="467"/>
                  </a:lnTo>
                  <a:lnTo>
                    <a:pt x="2057" y="503"/>
                  </a:lnTo>
                  <a:lnTo>
                    <a:pt x="1892" y="503"/>
                  </a:lnTo>
                  <a:lnTo>
                    <a:pt x="1856" y="430"/>
                  </a:lnTo>
                  <a:lnTo>
                    <a:pt x="1883" y="366"/>
                  </a:lnTo>
                  <a:lnTo>
                    <a:pt x="1773" y="357"/>
                  </a:lnTo>
                  <a:lnTo>
                    <a:pt x="1563" y="412"/>
                  </a:lnTo>
                  <a:lnTo>
                    <a:pt x="1408" y="476"/>
                  </a:lnTo>
                  <a:lnTo>
                    <a:pt x="1216" y="521"/>
                  </a:lnTo>
                  <a:lnTo>
                    <a:pt x="1051" y="595"/>
                  </a:lnTo>
                  <a:lnTo>
                    <a:pt x="896" y="677"/>
                  </a:lnTo>
                  <a:lnTo>
                    <a:pt x="914" y="741"/>
                  </a:lnTo>
                  <a:lnTo>
                    <a:pt x="1079" y="750"/>
                  </a:lnTo>
                  <a:lnTo>
                    <a:pt x="1234" y="759"/>
                  </a:lnTo>
                  <a:lnTo>
                    <a:pt x="1380" y="823"/>
                  </a:lnTo>
                  <a:lnTo>
                    <a:pt x="1499" y="905"/>
                  </a:lnTo>
                  <a:lnTo>
                    <a:pt x="1618" y="960"/>
                  </a:lnTo>
                  <a:lnTo>
                    <a:pt x="1792" y="942"/>
                  </a:lnTo>
                  <a:lnTo>
                    <a:pt x="1947" y="951"/>
                  </a:lnTo>
                  <a:lnTo>
                    <a:pt x="2112" y="942"/>
                  </a:lnTo>
                  <a:lnTo>
                    <a:pt x="2258" y="951"/>
                  </a:lnTo>
                  <a:lnTo>
                    <a:pt x="2340" y="1052"/>
                  </a:lnTo>
                  <a:lnTo>
                    <a:pt x="2304" y="1116"/>
                  </a:lnTo>
                  <a:lnTo>
                    <a:pt x="2167" y="1006"/>
                  </a:lnTo>
                  <a:lnTo>
                    <a:pt x="1975" y="1088"/>
                  </a:lnTo>
                  <a:lnTo>
                    <a:pt x="1810" y="1143"/>
                  </a:lnTo>
                  <a:lnTo>
                    <a:pt x="1691" y="1061"/>
                  </a:lnTo>
                  <a:lnTo>
                    <a:pt x="1545" y="1006"/>
                  </a:lnTo>
                  <a:lnTo>
                    <a:pt x="1417" y="942"/>
                  </a:lnTo>
                  <a:lnTo>
                    <a:pt x="1271" y="969"/>
                  </a:lnTo>
                  <a:lnTo>
                    <a:pt x="1097" y="969"/>
                  </a:lnTo>
                  <a:lnTo>
                    <a:pt x="951" y="933"/>
                  </a:lnTo>
                  <a:lnTo>
                    <a:pt x="777" y="933"/>
                  </a:lnTo>
                  <a:lnTo>
                    <a:pt x="658" y="1006"/>
                  </a:lnTo>
                  <a:lnTo>
                    <a:pt x="548" y="1079"/>
                  </a:lnTo>
                  <a:lnTo>
                    <a:pt x="457" y="1198"/>
                  </a:lnTo>
                  <a:lnTo>
                    <a:pt x="484" y="1317"/>
                  </a:lnTo>
                  <a:lnTo>
                    <a:pt x="365" y="1363"/>
                  </a:lnTo>
                  <a:lnTo>
                    <a:pt x="265" y="1317"/>
                  </a:lnTo>
                  <a:lnTo>
                    <a:pt x="146" y="1417"/>
                  </a:lnTo>
                  <a:lnTo>
                    <a:pt x="55" y="1372"/>
                  </a:lnTo>
                  <a:lnTo>
                    <a:pt x="36" y="1509"/>
                  </a:lnTo>
                  <a:lnTo>
                    <a:pt x="55" y="1655"/>
                  </a:lnTo>
                  <a:lnTo>
                    <a:pt x="36" y="1820"/>
                  </a:lnTo>
                  <a:lnTo>
                    <a:pt x="0" y="1975"/>
                  </a:lnTo>
                  <a:lnTo>
                    <a:pt x="73" y="2094"/>
                  </a:lnTo>
                  <a:lnTo>
                    <a:pt x="137" y="2158"/>
                  </a:lnTo>
                  <a:lnTo>
                    <a:pt x="347" y="2094"/>
                  </a:lnTo>
                  <a:lnTo>
                    <a:pt x="484" y="2131"/>
                  </a:lnTo>
                  <a:lnTo>
                    <a:pt x="576" y="2149"/>
                  </a:lnTo>
                  <a:lnTo>
                    <a:pt x="823" y="2149"/>
                  </a:lnTo>
                  <a:lnTo>
                    <a:pt x="1115" y="2140"/>
                  </a:lnTo>
                  <a:lnTo>
                    <a:pt x="1280" y="2185"/>
                  </a:lnTo>
                  <a:lnTo>
                    <a:pt x="1499" y="2249"/>
                  </a:lnTo>
                  <a:lnTo>
                    <a:pt x="1627" y="2304"/>
                  </a:lnTo>
                  <a:lnTo>
                    <a:pt x="1719" y="2396"/>
                  </a:lnTo>
                  <a:lnTo>
                    <a:pt x="1819" y="2487"/>
                  </a:lnTo>
                  <a:lnTo>
                    <a:pt x="1920" y="2542"/>
                  </a:lnTo>
                  <a:lnTo>
                    <a:pt x="1932" y="2654"/>
                  </a:lnTo>
                  <a:lnTo>
                    <a:pt x="1842" y="2780"/>
                  </a:lnTo>
                  <a:lnTo>
                    <a:pt x="1819" y="2908"/>
                  </a:lnTo>
                  <a:lnTo>
                    <a:pt x="1965" y="2926"/>
                  </a:lnTo>
                  <a:lnTo>
                    <a:pt x="2185" y="2899"/>
                  </a:lnTo>
                  <a:lnTo>
                    <a:pt x="2295" y="2917"/>
                  </a:lnTo>
                  <a:lnTo>
                    <a:pt x="2432" y="2899"/>
                  </a:lnTo>
                  <a:lnTo>
                    <a:pt x="2605" y="2862"/>
                  </a:lnTo>
                  <a:lnTo>
                    <a:pt x="2715" y="2871"/>
                  </a:lnTo>
                  <a:lnTo>
                    <a:pt x="2807" y="2771"/>
                  </a:lnTo>
                  <a:lnTo>
                    <a:pt x="2871" y="2798"/>
                  </a:lnTo>
                  <a:lnTo>
                    <a:pt x="2889" y="2899"/>
                  </a:lnTo>
                  <a:lnTo>
                    <a:pt x="2999" y="2862"/>
                  </a:lnTo>
                  <a:lnTo>
                    <a:pt x="3154" y="2743"/>
                  </a:lnTo>
                  <a:lnTo>
                    <a:pt x="3191" y="2643"/>
                  </a:lnTo>
                  <a:lnTo>
                    <a:pt x="3154" y="2551"/>
                  </a:lnTo>
                  <a:lnTo>
                    <a:pt x="3136" y="2451"/>
                  </a:lnTo>
                  <a:lnTo>
                    <a:pt x="3264" y="2277"/>
                  </a:lnTo>
                  <a:lnTo>
                    <a:pt x="3447" y="2140"/>
                  </a:lnTo>
                  <a:lnTo>
                    <a:pt x="3666" y="2057"/>
                  </a:lnTo>
                  <a:lnTo>
                    <a:pt x="3867" y="1966"/>
                  </a:lnTo>
                  <a:lnTo>
                    <a:pt x="4087" y="1929"/>
                  </a:lnTo>
                  <a:lnTo>
                    <a:pt x="4434" y="1966"/>
                  </a:lnTo>
                  <a:lnTo>
                    <a:pt x="4626" y="1966"/>
                  </a:lnTo>
                  <a:lnTo>
                    <a:pt x="4736" y="2048"/>
                  </a:lnTo>
                  <a:lnTo>
                    <a:pt x="4827" y="2131"/>
                  </a:lnTo>
                  <a:lnTo>
                    <a:pt x="4882" y="2268"/>
                  </a:lnTo>
                  <a:lnTo>
                    <a:pt x="5165" y="2350"/>
                  </a:lnTo>
                  <a:lnTo>
                    <a:pt x="5229" y="2441"/>
                  </a:lnTo>
                  <a:lnTo>
                    <a:pt x="5431" y="2451"/>
                  </a:lnTo>
                  <a:lnTo>
                    <a:pt x="5613" y="2478"/>
                  </a:lnTo>
                  <a:lnTo>
                    <a:pt x="5732" y="2460"/>
                  </a:lnTo>
                  <a:lnTo>
                    <a:pt x="5851" y="2487"/>
                  </a:lnTo>
                  <a:lnTo>
                    <a:pt x="5915" y="2588"/>
                  </a:lnTo>
                  <a:lnTo>
                    <a:pt x="6098" y="2588"/>
                  </a:lnTo>
                  <a:lnTo>
                    <a:pt x="6189" y="2551"/>
                  </a:lnTo>
                  <a:lnTo>
                    <a:pt x="6226" y="2496"/>
                  </a:lnTo>
                  <a:lnTo>
                    <a:pt x="6482" y="2359"/>
                  </a:lnTo>
                  <a:lnTo>
                    <a:pt x="6656" y="2377"/>
                  </a:lnTo>
                  <a:lnTo>
                    <a:pt x="6775" y="2460"/>
                  </a:lnTo>
                  <a:lnTo>
                    <a:pt x="6976" y="2377"/>
                  </a:lnTo>
                  <a:lnTo>
                    <a:pt x="7122" y="2323"/>
                  </a:lnTo>
                  <a:lnTo>
                    <a:pt x="7241" y="2359"/>
                  </a:lnTo>
                  <a:lnTo>
                    <a:pt x="7351" y="2524"/>
                  </a:lnTo>
                  <a:lnTo>
                    <a:pt x="7515" y="2533"/>
                  </a:lnTo>
                  <a:lnTo>
                    <a:pt x="7607" y="2524"/>
                  </a:lnTo>
                  <a:lnTo>
                    <a:pt x="7707" y="2624"/>
                  </a:lnTo>
                  <a:lnTo>
                    <a:pt x="7725" y="2707"/>
                  </a:lnTo>
                  <a:lnTo>
                    <a:pt x="7826" y="2569"/>
                  </a:lnTo>
                  <a:lnTo>
                    <a:pt x="7908" y="2414"/>
                  </a:lnTo>
                  <a:lnTo>
                    <a:pt x="8055" y="2387"/>
                  </a:lnTo>
                  <a:lnTo>
                    <a:pt x="8283" y="2341"/>
                  </a:lnTo>
                  <a:lnTo>
                    <a:pt x="8356" y="2240"/>
                  </a:lnTo>
                  <a:lnTo>
                    <a:pt x="8475" y="2121"/>
                  </a:lnTo>
                  <a:lnTo>
                    <a:pt x="8621" y="2140"/>
                  </a:lnTo>
                  <a:lnTo>
                    <a:pt x="8704" y="2204"/>
                  </a:lnTo>
                  <a:lnTo>
                    <a:pt x="8850" y="2140"/>
                  </a:lnTo>
                  <a:lnTo>
                    <a:pt x="9024" y="2103"/>
                  </a:lnTo>
                  <a:lnTo>
                    <a:pt x="9069" y="1966"/>
                  </a:lnTo>
                  <a:lnTo>
                    <a:pt x="9170" y="1939"/>
                  </a:lnTo>
                  <a:lnTo>
                    <a:pt x="9225" y="1884"/>
                  </a:lnTo>
                  <a:lnTo>
                    <a:pt x="9261" y="1765"/>
                  </a:lnTo>
                  <a:lnTo>
                    <a:pt x="9335" y="1701"/>
                  </a:lnTo>
                  <a:lnTo>
                    <a:pt x="9225" y="1628"/>
                  </a:lnTo>
                  <a:lnTo>
                    <a:pt x="9188" y="1710"/>
                  </a:lnTo>
                  <a:lnTo>
                    <a:pt x="9051" y="1701"/>
                  </a:lnTo>
                  <a:lnTo>
                    <a:pt x="8914" y="1573"/>
                  </a:lnTo>
                  <a:lnTo>
                    <a:pt x="8786" y="1472"/>
                  </a:lnTo>
                  <a:lnTo>
                    <a:pt x="8631" y="1417"/>
                  </a:lnTo>
                  <a:lnTo>
                    <a:pt x="8512" y="1408"/>
                  </a:lnTo>
                  <a:lnTo>
                    <a:pt x="8338" y="1344"/>
                  </a:lnTo>
                  <a:lnTo>
                    <a:pt x="8164" y="1299"/>
                  </a:lnTo>
                  <a:lnTo>
                    <a:pt x="8100" y="1472"/>
                  </a:lnTo>
                  <a:lnTo>
                    <a:pt x="8055" y="1646"/>
                  </a:lnTo>
                  <a:lnTo>
                    <a:pt x="7936" y="1756"/>
                  </a:lnTo>
                  <a:lnTo>
                    <a:pt x="7716" y="1801"/>
                  </a:lnTo>
                  <a:lnTo>
                    <a:pt x="7607" y="1747"/>
                  </a:lnTo>
                  <a:lnTo>
                    <a:pt x="7625" y="1655"/>
                  </a:lnTo>
                  <a:lnTo>
                    <a:pt x="7771" y="1591"/>
                  </a:lnTo>
                  <a:lnTo>
                    <a:pt x="7771" y="1527"/>
                  </a:lnTo>
                  <a:lnTo>
                    <a:pt x="7945" y="1518"/>
                  </a:lnTo>
                  <a:lnTo>
                    <a:pt x="7963" y="1381"/>
                  </a:lnTo>
                  <a:lnTo>
                    <a:pt x="7908" y="1244"/>
                  </a:lnTo>
                  <a:lnTo>
                    <a:pt x="7789" y="1235"/>
                  </a:lnTo>
                  <a:lnTo>
                    <a:pt x="7671" y="1308"/>
                  </a:lnTo>
                  <a:lnTo>
                    <a:pt x="7332" y="1390"/>
                  </a:lnTo>
                  <a:lnTo>
                    <a:pt x="7159" y="1436"/>
                  </a:lnTo>
                  <a:lnTo>
                    <a:pt x="6921" y="1527"/>
                  </a:lnTo>
                  <a:lnTo>
                    <a:pt x="6747" y="1491"/>
                  </a:lnTo>
                  <a:lnTo>
                    <a:pt x="6509" y="1509"/>
                  </a:lnTo>
                  <a:lnTo>
                    <a:pt x="6299" y="1527"/>
                  </a:lnTo>
                  <a:lnTo>
                    <a:pt x="6208" y="1445"/>
                  </a:lnTo>
                  <a:lnTo>
                    <a:pt x="6125" y="1363"/>
                  </a:lnTo>
                  <a:lnTo>
                    <a:pt x="6071" y="1244"/>
                  </a:lnTo>
                  <a:lnTo>
                    <a:pt x="5924" y="1216"/>
                  </a:lnTo>
                  <a:lnTo>
                    <a:pt x="5833" y="1353"/>
                  </a:lnTo>
                  <a:lnTo>
                    <a:pt x="5824" y="1463"/>
                  </a:lnTo>
                  <a:lnTo>
                    <a:pt x="5805" y="1619"/>
                  </a:lnTo>
                  <a:lnTo>
                    <a:pt x="5650" y="1637"/>
                  </a:lnTo>
                  <a:lnTo>
                    <a:pt x="5440" y="1555"/>
                  </a:lnTo>
                  <a:lnTo>
                    <a:pt x="5165" y="1454"/>
                  </a:lnTo>
                  <a:lnTo>
                    <a:pt x="5001" y="1390"/>
                  </a:lnTo>
                  <a:lnTo>
                    <a:pt x="4845" y="1289"/>
                  </a:lnTo>
                  <a:lnTo>
                    <a:pt x="4727" y="1180"/>
                  </a:lnTo>
                  <a:lnTo>
                    <a:pt x="4699" y="1024"/>
                  </a:lnTo>
                  <a:lnTo>
                    <a:pt x="4772" y="933"/>
                  </a:lnTo>
                  <a:lnTo>
                    <a:pt x="4891" y="823"/>
                  </a:lnTo>
                  <a:lnTo>
                    <a:pt x="4836" y="759"/>
                  </a:lnTo>
                  <a:lnTo>
                    <a:pt x="4736" y="704"/>
                  </a:lnTo>
                  <a:lnTo>
                    <a:pt x="4681" y="576"/>
                  </a:lnTo>
                  <a:lnTo>
                    <a:pt x="4562" y="558"/>
                  </a:lnTo>
                  <a:lnTo>
                    <a:pt x="4397" y="604"/>
                  </a:lnTo>
                  <a:lnTo>
                    <a:pt x="4279" y="668"/>
                  </a:lnTo>
                  <a:lnTo>
                    <a:pt x="4160" y="686"/>
                  </a:lnTo>
                  <a:lnTo>
                    <a:pt x="4123" y="531"/>
                  </a:lnTo>
                  <a:lnTo>
                    <a:pt x="4160" y="375"/>
                  </a:lnTo>
                  <a:lnTo>
                    <a:pt x="4260" y="211"/>
                  </a:lnTo>
                  <a:lnTo>
                    <a:pt x="4297" y="64"/>
                  </a:lnTo>
                  <a:lnTo>
                    <a:pt x="4114" y="37"/>
                  </a:lnTo>
                  <a:lnTo>
                    <a:pt x="3986" y="28"/>
                  </a:lnTo>
                  <a:lnTo>
                    <a:pt x="3849" y="0"/>
                  </a:lnTo>
                  <a:lnTo>
                    <a:pt x="3712" y="55"/>
                  </a:lnTo>
                  <a:lnTo>
                    <a:pt x="3675" y="110"/>
                  </a:lnTo>
                  <a:lnTo>
                    <a:pt x="3538" y="137"/>
                  </a:lnTo>
                  <a:lnTo>
                    <a:pt x="3428" y="156"/>
                  </a:lnTo>
                  <a:lnTo>
                    <a:pt x="3291" y="101"/>
                  </a:lnTo>
                  <a:lnTo>
                    <a:pt x="3191" y="101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Freeform 317">
              <a:extLst>
                <a:ext uri="{FF2B5EF4-FFF2-40B4-BE49-F238E27FC236}">
                  <a16:creationId xmlns:a16="http://schemas.microsoft.com/office/drawing/2014/main" id="{D04CE06E-99A9-79A5-6CF8-64278CA27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9674" y="3418106"/>
              <a:ext cx="2371" cy="2083"/>
            </a:xfrm>
            <a:custGeom>
              <a:avLst/>
              <a:gdLst>
                <a:gd name="T0" fmla="*/ 1125 w 1737"/>
                <a:gd name="T1" fmla="*/ 119 h 1545"/>
                <a:gd name="T2" fmla="*/ 1015 w 1737"/>
                <a:gd name="T3" fmla="*/ 210 h 1545"/>
                <a:gd name="T4" fmla="*/ 887 w 1737"/>
                <a:gd name="T5" fmla="*/ 357 h 1545"/>
                <a:gd name="T6" fmla="*/ 786 w 1737"/>
                <a:gd name="T7" fmla="*/ 549 h 1545"/>
                <a:gd name="T8" fmla="*/ 686 w 1737"/>
                <a:gd name="T9" fmla="*/ 759 h 1545"/>
                <a:gd name="T10" fmla="*/ 530 w 1737"/>
                <a:gd name="T11" fmla="*/ 896 h 1545"/>
                <a:gd name="T12" fmla="*/ 421 w 1737"/>
                <a:gd name="T13" fmla="*/ 997 h 1545"/>
                <a:gd name="T14" fmla="*/ 338 w 1737"/>
                <a:gd name="T15" fmla="*/ 905 h 1545"/>
                <a:gd name="T16" fmla="*/ 274 w 1737"/>
                <a:gd name="T17" fmla="*/ 905 h 1545"/>
                <a:gd name="T18" fmla="*/ 256 w 1737"/>
                <a:gd name="T19" fmla="*/ 1033 h 1545"/>
                <a:gd name="T20" fmla="*/ 165 w 1737"/>
                <a:gd name="T21" fmla="*/ 1143 h 1545"/>
                <a:gd name="T22" fmla="*/ 0 w 1737"/>
                <a:gd name="T23" fmla="*/ 1207 h 1545"/>
                <a:gd name="T24" fmla="*/ 183 w 1737"/>
                <a:gd name="T25" fmla="*/ 1280 h 1545"/>
                <a:gd name="T26" fmla="*/ 238 w 1737"/>
                <a:gd name="T27" fmla="*/ 1426 h 1545"/>
                <a:gd name="T28" fmla="*/ 293 w 1737"/>
                <a:gd name="T29" fmla="*/ 1545 h 1545"/>
                <a:gd name="T30" fmla="*/ 411 w 1737"/>
                <a:gd name="T31" fmla="*/ 1454 h 1545"/>
                <a:gd name="T32" fmla="*/ 448 w 1737"/>
                <a:gd name="T33" fmla="*/ 1353 h 1545"/>
                <a:gd name="T34" fmla="*/ 567 w 1737"/>
                <a:gd name="T35" fmla="*/ 1189 h 1545"/>
                <a:gd name="T36" fmla="*/ 622 w 1737"/>
                <a:gd name="T37" fmla="*/ 1033 h 1545"/>
                <a:gd name="T38" fmla="*/ 722 w 1737"/>
                <a:gd name="T39" fmla="*/ 896 h 1545"/>
                <a:gd name="T40" fmla="*/ 869 w 1737"/>
                <a:gd name="T41" fmla="*/ 750 h 1545"/>
                <a:gd name="T42" fmla="*/ 987 w 1737"/>
                <a:gd name="T43" fmla="*/ 631 h 1545"/>
                <a:gd name="T44" fmla="*/ 1115 w 1737"/>
                <a:gd name="T45" fmla="*/ 549 h 1545"/>
                <a:gd name="T46" fmla="*/ 1243 w 1737"/>
                <a:gd name="T47" fmla="*/ 485 h 1545"/>
                <a:gd name="T48" fmla="*/ 1381 w 1737"/>
                <a:gd name="T49" fmla="*/ 448 h 1545"/>
                <a:gd name="T50" fmla="*/ 1472 w 1737"/>
                <a:gd name="T51" fmla="*/ 384 h 1545"/>
                <a:gd name="T52" fmla="*/ 1591 w 1737"/>
                <a:gd name="T53" fmla="*/ 329 h 1545"/>
                <a:gd name="T54" fmla="*/ 1737 w 1737"/>
                <a:gd name="T55" fmla="*/ 311 h 1545"/>
                <a:gd name="T56" fmla="*/ 1627 w 1737"/>
                <a:gd name="T57" fmla="*/ 119 h 1545"/>
                <a:gd name="T58" fmla="*/ 1472 w 1737"/>
                <a:gd name="T59" fmla="*/ 0 h 1545"/>
                <a:gd name="T60" fmla="*/ 1298 w 1737"/>
                <a:gd name="T61" fmla="*/ 37 h 1545"/>
                <a:gd name="T62" fmla="*/ 1125 w 1737"/>
                <a:gd name="T63" fmla="*/ 119 h 154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737" h="1545">
                  <a:moveTo>
                    <a:pt x="1125" y="119"/>
                  </a:moveTo>
                  <a:lnTo>
                    <a:pt x="1015" y="210"/>
                  </a:lnTo>
                  <a:lnTo>
                    <a:pt x="887" y="357"/>
                  </a:lnTo>
                  <a:lnTo>
                    <a:pt x="786" y="549"/>
                  </a:lnTo>
                  <a:lnTo>
                    <a:pt x="686" y="759"/>
                  </a:lnTo>
                  <a:lnTo>
                    <a:pt x="530" y="896"/>
                  </a:lnTo>
                  <a:lnTo>
                    <a:pt x="421" y="997"/>
                  </a:lnTo>
                  <a:lnTo>
                    <a:pt x="338" y="905"/>
                  </a:lnTo>
                  <a:lnTo>
                    <a:pt x="274" y="905"/>
                  </a:lnTo>
                  <a:lnTo>
                    <a:pt x="256" y="1033"/>
                  </a:lnTo>
                  <a:lnTo>
                    <a:pt x="165" y="1143"/>
                  </a:lnTo>
                  <a:lnTo>
                    <a:pt x="0" y="1207"/>
                  </a:lnTo>
                  <a:lnTo>
                    <a:pt x="183" y="1280"/>
                  </a:lnTo>
                  <a:lnTo>
                    <a:pt x="238" y="1426"/>
                  </a:lnTo>
                  <a:lnTo>
                    <a:pt x="293" y="1545"/>
                  </a:lnTo>
                  <a:lnTo>
                    <a:pt x="411" y="1454"/>
                  </a:lnTo>
                  <a:lnTo>
                    <a:pt x="448" y="1353"/>
                  </a:lnTo>
                  <a:lnTo>
                    <a:pt x="567" y="1189"/>
                  </a:lnTo>
                  <a:lnTo>
                    <a:pt x="622" y="1033"/>
                  </a:lnTo>
                  <a:lnTo>
                    <a:pt x="722" y="896"/>
                  </a:lnTo>
                  <a:lnTo>
                    <a:pt x="869" y="750"/>
                  </a:lnTo>
                  <a:lnTo>
                    <a:pt x="987" y="631"/>
                  </a:lnTo>
                  <a:lnTo>
                    <a:pt x="1115" y="549"/>
                  </a:lnTo>
                  <a:lnTo>
                    <a:pt x="1243" y="485"/>
                  </a:lnTo>
                  <a:lnTo>
                    <a:pt x="1381" y="448"/>
                  </a:lnTo>
                  <a:lnTo>
                    <a:pt x="1472" y="384"/>
                  </a:lnTo>
                  <a:lnTo>
                    <a:pt x="1591" y="329"/>
                  </a:lnTo>
                  <a:lnTo>
                    <a:pt x="1737" y="311"/>
                  </a:lnTo>
                  <a:lnTo>
                    <a:pt x="1627" y="119"/>
                  </a:lnTo>
                  <a:lnTo>
                    <a:pt x="1472" y="0"/>
                  </a:lnTo>
                  <a:lnTo>
                    <a:pt x="1298" y="37"/>
                  </a:lnTo>
                  <a:lnTo>
                    <a:pt x="1125" y="119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Freeform 4">
              <a:extLst>
                <a:ext uri="{FF2B5EF4-FFF2-40B4-BE49-F238E27FC236}">
                  <a16:creationId xmlns:a16="http://schemas.microsoft.com/office/drawing/2014/main" id="{7B5AD992-3F34-3340-5F5E-4D852637F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6006" y="3548663"/>
              <a:ext cx="529492" cy="479446"/>
            </a:xfrm>
            <a:custGeom>
              <a:avLst/>
              <a:gdLst>
                <a:gd name="T0" fmla="*/ 138 w 2324"/>
                <a:gd name="T1" fmla="*/ 10 h 2186"/>
                <a:gd name="T2" fmla="*/ 167 w 2324"/>
                <a:gd name="T3" fmla="*/ 43 h 2186"/>
                <a:gd name="T4" fmla="*/ 204 w 2324"/>
                <a:gd name="T5" fmla="*/ 39 h 2186"/>
                <a:gd name="T6" fmla="*/ 255 w 2324"/>
                <a:gd name="T7" fmla="*/ 37 h 2186"/>
                <a:gd name="T8" fmla="*/ 273 w 2324"/>
                <a:gd name="T9" fmla="*/ 92 h 2186"/>
                <a:gd name="T10" fmla="*/ 303 w 2324"/>
                <a:gd name="T11" fmla="*/ 129 h 2186"/>
                <a:gd name="T12" fmla="*/ 365 w 2324"/>
                <a:gd name="T13" fmla="*/ 189 h 2186"/>
                <a:gd name="T14" fmla="*/ 389 w 2324"/>
                <a:gd name="T15" fmla="*/ 225 h 2186"/>
                <a:gd name="T16" fmla="*/ 429 w 2324"/>
                <a:gd name="T17" fmla="*/ 229 h 2186"/>
                <a:gd name="T18" fmla="*/ 461 w 2324"/>
                <a:gd name="T19" fmla="*/ 210 h 2186"/>
                <a:gd name="T20" fmla="*/ 465 w 2324"/>
                <a:gd name="T21" fmla="*/ 220 h 2186"/>
                <a:gd name="T22" fmla="*/ 447 w 2324"/>
                <a:gd name="T23" fmla="*/ 236 h 2186"/>
                <a:gd name="T24" fmla="*/ 437 w 2324"/>
                <a:gd name="T25" fmla="*/ 256 h 2186"/>
                <a:gd name="T26" fmla="*/ 435 w 2324"/>
                <a:gd name="T27" fmla="*/ 268 h 2186"/>
                <a:gd name="T28" fmla="*/ 420 w 2324"/>
                <a:gd name="T29" fmla="*/ 272 h 2186"/>
                <a:gd name="T30" fmla="*/ 406 w 2324"/>
                <a:gd name="T31" fmla="*/ 280 h 2186"/>
                <a:gd name="T32" fmla="*/ 390 w 2324"/>
                <a:gd name="T33" fmla="*/ 294 h 2186"/>
                <a:gd name="T34" fmla="*/ 373 w 2324"/>
                <a:gd name="T35" fmla="*/ 300 h 2186"/>
                <a:gd name="T36" fmla="*/ 365 w 2324"/>
                <a:gd name="T37" fmla="*/ 309 h 2186"/>
                <a:gd name="T38" fmla="*/ 339 w 2324"/>
                <a:gd name="T39" fmla="*/ 300 h 2186"/>
                <a:gd name="T40" fmla="*/ 324 w 2324"/>
                <a:gd name="T41" fmla="*/ 308 h 2186"/>
                <a:gd name="T42" fmla="*/ 333 w 2324"/>
                <a:gd name="T43" fmla="*/ 322 h 2186"/>
                <a:gd name="T44" fmla="*/ 343 w 2324"/>
                <a:gd name="T45" fmla="*/ 330 h 2186"/>
                <a:gd name="T46" fmla="*/ 332 w 2324"/>
                <a:gd name="T47" fmla="*/ 337 h 2186"/>
                <a:gd name="T48" fmla="*/ 318 w 2324"/>
                <a:gd name="T49" fmla="*/ 330 h 2186"/>
                <a:gd name="T50" fmla="*/ 306 w 2324"/>
                <a:gd name="T51" fmla="*/ 316 h 2186"/>
                <a:gd name="T52" fmla="*/ 291 w 2324"/>
                <a:gd name="T53" fmla="*/ 320 h 2186"/>
                <a:gd name="T54" fmla="*/ 288 w 2324"/>
                <a:gd name="T55" fmla="*/ 336 h 2186"/>
                <a:gd name="T56" fmla="*/ 277 w 2324"/>
                <a:gd name="T57" fmla="*/ 354 h 2186"/>
                <a:gd name="T58" fmla="*/ 256 w 2324"/>
                <a:gd name="T59" fmla="*/ 346 h 2186"/>
                <a:gd name="T60" fmla="*/ 238 w 2324"/>
                <a:gd name="T61" fmla="*/ 355 h 2186"/>
                <a:gd name="T62" fmla="*/ 220 w 2324"/>
                <a:gd name="T63" fmla="*/ 362 h 2186"/>
                <a:gd name="T64" fmla="*/ 199 w 2324"/>
                <a:gd name="T65" fmla="*/ 369 h 2186"/>
                <a:gd name="T66" fmla="*/ 201 w 2324"/>
                <a:gd name="T67" fmla="*/ 391 h 2186"/>
                <a:gd name="T68" fmla="*/ 184 w 2324"/>
                <a:gd name="T69" fmla="*/ 397 h 2186"/>
                <a:gd name="T70" fmla="*/ 169 w 2324"/>
                <a:gd name="T71" fmla="*/ 405 h 2186"/>
                <a:gd name="T72" fmla="*/ 161 w 2324"/>
                <a:gd name="T73" fmla="*/ 408 h 2186"/>
                <a:gd name="T74" fmla="*/ 147 w 2324"/>
                <a:gd name="T75" fmla="*/ 420 h 2186"/>
                <a:gd name="T76" fmla="*/ 130 w 2324"/>
                <a:gd name="T77" fmla="*/ 417 h 2186"/>
                <a:gd name="T78" fmla="*/ 114 w 2324"/>
                <a:gd name="T79" fmla="*/ 415 h 2186"/>
                <a:gd name="T80" fmla="*/ 100 w 2324"/>
                <a:gd name="T81" fmla="*/ 422 h 2186"/>
                <a:gd name="T82" fmla="*/ 90 w 2324"/>
                <a:gd name="T83" fmla="*/ 432 h 2186"/>
                <a:gd name="T84" fmla="*/ 75 w 2324"/>
                <a:gd name="T85" fmla="*/ 433 h 2186"/>
                <a:gd name="T86" fmla="*/ 55 w 2324"/>
                <a:gd name="T87" fmla="*/ 436 h 2186"/>
                <a:gd name="T88" fmla="*/ 29 w 2324"/>
                <a:gd name="T89" fmla="*/ 433 h 2186"/>
                <a:gd name="T90" fmla="*/ 17 w 2324"/>
                <a:gd name="T91" fmla="*/ 426 h 2186"/>
                <a:gd name="T92" fmla="*/ 29 w 2324"/>
                <a:gd name="T93" fmla="*/ 393 h 2186"/>
                <a:gd name="T94" fmla="*/ 17 w 2324"/>
                <a:gd name="T95" fmla="*/ 369 h 2186"/>
                <a:gd name="T96" fmla="*/ 20 w 2324"/>
                <a:gd name="T97" fmla="*/ 313 h 2186"/>
                <a:gd name="T98" fmla="*/ 13 w 2324"/>
                <a:gd name="T99" fmla="*/ 286 h 2186"/>
                <a:gd name="T100" fmla="*/ 14 w 2324"/>
                <a:gd name="T101" fmla="*/ 252 h 2186"/>
                <a:gd name="T102" fmla="*/ 41 w 2324"/>
                <a:gd name="T103" fmla="*/ 217 h 2186"/>
                <a:gd name="T104" fmla="*/ 29 w 2324"/>
                <a:gd name="T105" fmla="*/ 175 h 2186"/>
                <a:gd name="T106" fmla="*/ 47 w 2324"/>
                <a:gd name="T107" fmla="*/ 142 h 2186"/>
                <a:gd name="T108" fmla="*/ 45 w 2324"/>
                <a:gd name="T109" fmla="*/ 97 h 2186"/>
                <a:gd name="T110" fmla="*/ 62 w 2324"/>
                <a:gd name="T111" fmla="*/ 63 h 2186"/>
                <a:gd name="T112" fmla="*/ 104 w 2324"/>
                <a:gd name="T113" fmla="*/ 48 h 2186"/>
                <a:gd name="T114" fmla="*/ 110 w 2324"/>
                <a:gd name="T115" fmla="*/ 0 h 21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324" h="2186">
                  <a:moveTo>
                    <a:pt x="549" y="0"/>
                  </a:moveTo>
                  <a:lnTo>
                    <a:pt x="690" y="48"/>
                  </a:lnTo>
                  <a:lnTo>
                    <a:pt x="775" y="106"/>
                  </a:lnTo>
                  <a:lnTo>
                    <a:pt x="835" y="217"/>
                  </a:lnTo>
                  <a:lnTo>
                    <a:pt x="999" y="241"/>
                  </a:lnTo>
                  <a:lnTo>
                    <a:pt x="1018" y="196"/>
                  </a:lnTo>
                  <a:lnTo>
                    <a:pt x="1159" y="201"/>
                  </a:lnTo>
                  <a:lnTo>
                    <a:pt x="1276" y="186"/>
                  </a:lnTo>
                  <a:lnTo>
                    <a:pt x="1390" y="262"/>
                  </a:lnTo>
                  <a:lnTo>
                    <a:pt x="1363" y="459"/>
                  </a:lnTo>
                  <a:lnTo>
                    <a:pt x="1394" y="616"/>
                  </a:lnTo>
                  <a:lnTo>
                    <a:pt x="1516" y="645"/>
                  </a:lnTo>
                  <a:lnTo>
                    <a:pt x="1755" y="753"/>
                  </a:lnTo>
                  <a:lnTo>
                    <a:pt x="1825" y="946"/>
                  </a:lnTo>
                  <a:lnTo>
                    <a:pt x="1903" y="933"/>
                  </a:lnTo>
                  <a:lnTo>
                    <a:pt x="1944" y="1128"/>
                  </a:lnTo>
                  <a:lnTo>
                    <a:pt x="2050" y="1101"/>
                  </a:lnTo>
                  <a:lnTo>
                    <a:pt x="2145" y="1147"/>
                  </a:lnTo>
                  <a:lnTo>
                    <a:pt x="2242" y="1126"/>
                  </a:lnTo>
                  <a:lnTo>
                    <a:pt x="2306" y="1051"/>
                  </a:lnTo>
                  <a:lnTo>
                    <a:pt x="2324" y="1047"/>
                  </a:lnTo>
                  <a:lnTo>
                    <a:pt x="2322" y="1100"/>
                  </a:lnTo>
                  <a:cubicBezTo>
                    <a:pt x="2320" y="1114"/>
                    <a:pt x="2316" y="1120"/>
                    <a:pt x="2313" y="1130"/>
                  </a:cubicBezTo>
                  <a:lnTo>
                    <a:pt x="2235" y="1181"/>
                  </a:lnTo>
                  <a:cubicBezTo>
                    <a:pt x="2229" y="1195"/>
                    <a:pt x="2223" y="1209"/>
                    <a:pt x="2217" y="1223"/>
                  </a:cubicBezTo>
                  <a:lnTo>
                    <a:pt x="2184" y="1280"/>
                  </a:lnTo>
                  <a:cubicBezTo>
                    <a:pt x="2190" y="1289"/>
                    <a:pt x="2196" y="1298"/>
                    <a:pt x="2202" y="1307"/>
                  </a:cubicBezTo>
                  <a:cubicBezTo>
                    <a:pt x="2193" y="1318"/>
                    <a:pt x="2184" y="1329"/>
                    <a:pt x="2175" y="1340"/>
                  </a:cubicBezTo>
                  <a:lnTo>
                    <a:pt x="2133" y="1373"/>
                  </a:lnTo>
                  <a:cubicBezTo>
                    <a:pt x="2121" y="1369"/>
                    <a:pt x="2109" y="1365"/>
                    <a:pt x="2097" y="1361"/>
                  </a:cubicBezTo>
                  <a:cubicBezTo>
                    <a:pt x="2092" y="1370"/>
                    <a:pt x="2087" y="1379"/>
                    <a:pt x="2082" y="1388"/>
                  </a:cubicBezTo>
                  <a:lnTo>
                    <a:pt x="2028" y="1403"/>
                  </a:lnTo>
                  <a:lnTo>
                    <a:pt x="2016" y="1451"/>
                  </a:lnTo>
                  <a:lnTo>
                    <a:pt x="1950" y="1472"/>
                  </a:lnTo>
                  <a:lnTo>
                    <a:pt x="1884" y="1463"/>
                  </a:lnTo>
                  <a:cubicBezTo>
                    <a:pt x="1878" y="1475"/>
                    <a:pt x="1872" y="1487"/>
                    <a:pt x="1866" y="1499"/>
                  </a:cubicBezTo>
                  <a:cubicBezTo>
                    <a:pt x="1863" y="1521"/>
                    <a:pt x="1860" y="1543"/>
                    <a:pt x="1857" y="1565"/>
                  </a:cubicBezTo>
                  <a:lnTo>
                    <a:pt x="1824" y="1544"/>
                  </a:lnTo>
                  <a:lnTo>
                    <a:pt x="1758" y="1526"/>
                  </a:lnTo>
                  <a:lnTo>
                    <a:pt x="1695" y="1499"/>
                  </a:lnTo>
                  <a:cubicBezTo>
                    <a:pt x="1685" y="1514"/>
                    <a:pt x="1675" y="1529"/>
                    <a:pt x="1665" y="1544"/>
                  </a:cubicBezTo>
                  <a:lnTo>
                    <a:pt x="1617" y="1541"/>
                  </a:lnTo>
                  <a:cubicBezTo>
                    <a:pt x="1618" y="1557"/>
                    <a:pt x="1619" y="1573"/>
                    <a:pt x="1620" y="1589"/>
                  </a:cubicBezTo>
                  <a:lnTo>
                    <a:pt x="1665" y="1613"/>
                  </a:lnTo>
                  <a:lnTo>
                    <a:pt x="1704" y="1601"/>
                  </a:lnTo>
                  <a:cubicBezTo>
                    <a:pt x="1707" y="1617"/>
                    <a:pt x="1710" y="1633"/>
                    <a:pt x="1713" y="1649"/>
                  </a:cubicBezTo>
                  <a:cubicBezTo>
                    <a:pt x="1718" y="1664"/>
                    <a:pt x="1723" y="1679"/>
                    <a:pt x="1728" y="1694"/>
                  </a:cubicBezTo>
                  <a:lnTo>
                    <a:pt x="1659" y="1688"/>
                  </a:lnTo>
                  <a:lnTo>
                    <a:pt x="1617" y="1676"/>
                  </a:lnTo>
                  <a:lnTo>
                    <a:pt x="1587" y="1652"/>
                  </a:lnTo>
                  <a:cubicBezTo>
                    <a:pt x="1581" y="1634"/>
                    <a:pt x="1575" y="1616"/>
                    <a:pt x="1569" y="1598"/>
                  </a:cubicBezTo>
                  <a:lnTo>
                    <a:pt x="1530" y="1580"/>
                  </a:lnTo>
                  <a:cubicBezTo>
                    <a:pt x="1520" y="1571"/>
                    <a:pt x="1510" y="1562"/>
                    <a:pt x="1500" y="1553"/>
                  </a:cubicBezTo>
                  <a:lnTo>
                    <a:pt x="1452" y="1601"/>
                  </a:lnTo>
                  <a:lnTo>
                    <a:pt x="1410" y="1640"/>
                  </a:lnTo>
                  <a:cubicBezTo>
                    <a:pt x="1420" y="1654"/>
                    <a:pt x="1430" y="1668"/>
                    <a:pt x="1440" y="1682"/>
                  </a:cubicBezTo>
                  <a:cubicBezTo>
                    <a:pt x="1436" y="1698"/>
                    <a:pt x="1432" y="1714"/>
                    <a:pt x="1428" y="1730"/>
                  </a:cubicBezTo>
                  <a:lnTo>
                    <a:pt x="1386" y="1769"/>
                  </a:lnTo>
                  <a:lnTo>
                    <a:pt x="1314" y="1742"/>
                  </a:lnTo>
                  <a:lnTo>
                    <a:pt x="1281" y="1733"/>
                  </a:lnTo>
                  <a:lnTo>
                    <a:pt x="1230" y="1757"/>
                  </a:lnTo>
                  <a:lnTo>
                    <a:pt x="1188" y="1775"/>
                  </a:lnTo>
                  <a:lnTo>
                    <a:pt x="1134" y="1784"/>
                  </a:lnTo>
                  <a:lnTo>
                    <a:pt x="1101" y="1811"/>
                  </a:lnTo>
                  <a:lnTo>
                    <a:pt x="1029" y="1808"/>
                  </a:lnTo>
                  <a:lnTo>
                    <a:pt x="993" y="1844"/>
                  </a:lnTo>
                  <a:cubicBezTo>
                    <a:pt x="991" y="1869"/>
                    <a:pt x="989" y="1894"/>
                    <a:pt x="987" y="1919"/>
                  </a:cubicBezTo>
                  <a:cubicBezTo>
                    <a:pt x="993" y="1932"/>
                    <a:pt x="999" y="1945"/>
                    <a:pt x="1005" y="1958"/>
                  </a:cubicBezTo>
                  <a:cubicBezTo>
                    <a:pt x="1000" y="1972"/>
                    <a:pt x="995" y="1986"/>
                    <a:pt x="990" y="2000"/>
                  </a:cubicBezTo>
                  <a:lnTo>
                    <a:pt x="921" y="1988"/>
                  </a:lnTo>
                  <a:lnTo>
                    <a:pt x="870" y="1997"/>
                  </a:lnTo>
                  <a:cubicBezTo>
                    <a:pt x="862" y="2007"/>
                    <a:pt x="854" y="2017"/>
                    <a:pt x="846" y="2027"/>
                  </a:cubicBezTo>
                  <a:cubicBezTo>
                    <a:pt x="845" y="2041"/>
                    <a:pt x="844" y="2055"/>
                    <a:pt x="843" y="2069"/>
                  </a:cubicBezTo>
                  <a:lnTo>
                    <a:pt x="807" y="2042"/>
                  </a:lnTo>
                  <a:cubicBezTo>
                    <a:pt x="801" y="2059"/>
                    <a:pt x="795" y="2076"/>
                    <a:pt x="789" y="2093"/>
                  </a:cubicBezTo>
                  <a:lnTo>
                    <a:pt x="735" y="2099"/>
                  </a:lnTo>
                  <a:lnTo>
                    <a:pt x="690" y="2075"/>
                  </a:lnTo>
                  <a:lnTo>
                    <a:pt x="651" y="2084"/>
                  </a:lnTo>
                  <a:cubicBezTo>
                    <a:pt x="641" y="2081"/>
                    <a:pt x="631" y="2078"/>
                    <a:pt x="621" y="2075"/>
                  </a:cubicBezTo>
                  <a:lnTo>
                    <a:pt x="570" y="2075"/>
                  </a:lnTo>
                  <a:cubicBezTo>
                    <a:pt x="556" y="2083"/>
                    <a:pt x="542" y="2091"/>
                    <a:pt x="528" y="2099"/>
                  </a:cubicBezTo>
                  <a:lnTo>
                    <a:pt x="501" y="2111"/>
                  </a:lnTo>
                  <a:cubicBezTo>
                    <a:pt x="497" y="2124"/>
                    <a:pt x="493" y="2137"/>
                    <a:pt x="489" y="2150"/>
                  </a:cubicBezTo>
                  <a:lnTo>
                    <a:pt x="450" y="2162"/>
                  </a:lnTo>
                  <a:lnTo>
                    <a:pt x="411" y="2186"/>
                  </a:lnTo>
                  <a:lnTo>
                    <a:pt x="375" y="2165"/>
                  </a:lnTo>
                  <a:lnTo>
                    <a:pt x="315" y="2171"/>
                  </a:lnTo>
                  <a:lnTo>
                    <a:pt x="273" y="2183"/>
                  </a:lnTo>
                  <a:lnTo>
                    <a:pt x="193" y="2183"/>
                  </a:lnTo>
                  <a:lnTo>
                    <a:pt x="147" y="2165"/>
                  </a:lnTo>
                  <a:lnTo>
                    <a:pt x="109" y="2151"/>
                  </a:lnTo>
                  <a:lnTo>
                    <a:pt x="84" y="2129"/>
                  </a:lnTo>
                  <a:lnTo>
                    <a:pt x="73" y="2045"/>
                  </a:lnTo>
                  <a:lnTo>
                    <a:pt x="144" y="1966"/>
                  </a:lnTo>
                  <a:lnTo>
                    <a:pt x="0" y="1926"/>
                  </a:lnTo>
                  <a:lnTo>
                    <a:pt x="85" y="1846"/>
                  </a:lnTo>
                  <a:lnTo>
                    <a:pt x="73" y="1681"/>
                  </a:lnTo>
                  <a:lnTo>
                    <a:pt x="100" y="1567"/>
                  </a:lnTo>
                  <a:lnTo>
                    <a:pt x="30" y="1492"/>
                  </a:lnTo>
                  <a:lnTo>
                    <a:pt x="64" y="1431"/>
                  </a:lnTo>
                  <a:lnTo>
                    <a:pt x="159" y="1309"/>
                  </a:lnTo>
                  <a:lnTo>
                    <a:pt x="70" y="1261"/>
                  </a:lnTo>
                  <a:lnTo>
                    <a:pt x="114" y="1161"/>
                  </a:lnTo>
                  <a:lnTo>
                    <a:pt x="204" y="1086"/>
                  </a:lnTo>
                  <a:lnTo>
                    <a:pt x="134" y="1011"/>
                  </a:lnTo>
                  <a:lnTo>
                    <a:pt x="144" y="876"/>
                  </a:lnTo>
                  <a:lnTo>
                    <a:pt x="117" y="765"/>
                  </a:lnTo>
                  <a:lnTo>
                    <a:pt x="237" y="712"/>
                  </a:lnTo>
                  <a:lnTo>
                    <a:pt x="295" y="591"/>
                  </a:lnTo>
                  <a:lnTo>
                    <a:pt x="225" y="486"/>
                  </a:lnTo>
                  <a:lnTo>
                    <a:pt x="282" y="408"/>
                  </a:lnTo>
                  <a:lnTo>
                    <a:pt x="309" y="316"/>
                  </a:lnTo>
                  <a:lnTo>
                    <a:pt x="434" y="346"/>
                  </a:lnTo>
                  <a:lnTo>
                    <a:pt x="519" y="238"/>
                  </a:lnTo>
                  <a:lnTo>
                    <a:pt x="541" y="120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Freeform 4">
              <a:extLst>
                <a:ext uri="{FF2B5EF4-FFF2-40B4-BE49-F238E27FC236}">
                  <a16:creationId xmlns:a16="http://schemas.microsoft.com/office/drawing/2014/main" id="{73D1F6FB-DA0C-0EA2-1360-D2BB5F7D7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9713" y="3627656"/>
              <a:ext cx="959918" cy="791031"/>
            </a:xfrm>
            <a:custGeom>
              <a:avLst/>
              <a:gdLst>
                <a:gd name="T0" fmla="*/ 771 w 4215"/>
                <a:gd name="T1" fmla="*/ 100 h 3605"/>
                <a:gd name="T2" fmla="*/ 688 w 4215"/>
                <a:gd name="T3" fmla="*/ 175 h 3605"/>
                <a:gd name="T4" fmla="*/ 586 w 4215"/>
                <a:gd name="T5" fmla="*/ 252 h 3605"/>
                <a:gd name="T6" fmla="*/ 574 w 4215"/>
                <a:gd name="T7" fmla="*/ 268 h 3605"/>
                <a:gd name="T8" fmla="*/ 567 w 4215"/>
                <a:gd name="T9" fmla="*/ 301 h 3605"/>
                <a:gd name="T10" fmla="*/ 481 w 4215"/>
                <a:gd name="T11" fmla="*/ 321 h 3605"/>
                <a:gd name="T12" fmla="*/ 452 w 4215"/>
                <a:gd name="T13" fmla="*/ 380 h 3605"/>
                <a:gd name="T14" fmla="*/ 411 w 4215"/>
                <a:gd name="T15" fmla="*/ 369 h 3605"/>
                <a:gd name="T16" fmla="*/ 357 w 4215"/>
                <a:gd name="T17" fmla="*/ 429 h 3605"/>
                <a:gd name="T18" fmla="*/ 369 w 4215"/>
                <a:gd name="T19" fmla="*/ 526 h 3605"/>
                <a:gd name="T20" fmla="*/ 360 w 4215"/>
                <a:gd name="T21" fmla="*/ 622 h 3605"/>
                <a:gd name="T22" fmla="*/ 264 w 4215"/>
                <a:gd name="T23" fmla="*/ 676 h 3605"/>
                <a:gd name="T24" fmla="*/ 178 w 4215"/>
                <a:gd name="T25" fmla="*/ 721 h 3605"/>
                <a:gd name="T26" fmla="*/ 177 w 4215"/>
                <a:gd name="T27" fmla="*/ 691 h 3605"/>
                <a:gd name="T28" fmla="*/ 175 w 4215"/>
                <a:gd name="T29" fmla="*/ 648 h 3605"/>
                <a:gd name="T30" fmla="*/ 141 w 4215"/>
                <a:gd name="T31" fmla="*/ 609 h 3605"/>
                <a:gd name="T32" fmla="*/ 108 w 4215"/>
                <a:gd name="T33" fmla="*/ 597 h 3605"/>
                <a:gd name="T34" fmla="*/ 43 w 4215"/>
                <a:gd name="T35" fmla="*/ 591 h 3605"/>
                <a:gd name="T36" fmla="*/ 27 w 4215"/>
                <a:gd name="T37" fmla="*/ 582 h 3605"/>
                <a:gd name="T38" fmla="*/ 75 w 4215"/>
                <a:gd name="T39" fmla="*/ 559 h 3605"/>
                <a:gd name="T40" fmla="*/ 27 w 4215"/>
                <a:gd name="T41" fmla="*/ 556 h 3605"/>
                <a:gd name="T42" fmla="*/ 0 w 4215"/>
                <a:gd name="T43" fmla="*/ 507 h 3605"/>
                <a:gd name="T44" fmla="*/ 39 w 4215"/>
                <a:gd name="T45" fmla="*/ 463 h 3605"/>
                <a:gd name="T46" fmla="*/ 33 w 4215"/>
                <a:gd name="T47" fmla="*/ 398 h 3605"/>
                <a:gd name="T48" fmla="*/ 84 w 4215"/>
                <a:gd name="T49" fmla="*/ 354 h 3605"/>
                <a:gd name="T50" fmla="*/ 89 w 4215"/>
                <a:gd name="T51" fmla="*/ 358 h 3605"/>
                <a:gd name="T52" fmla="*/ 122 w 4215"/>
                <a:gd name="T53" fmla="*/ 364 h 3605"/>
                <a:gd name="T54" fmla="*/ 149 w 4215"/>
                <a:gd name="T55" fmla="*/ 365 h 3605"/>
                <a:gd name="T56" fmla="*/ 167 w 4215"/>
                <a:gd name="T57" fmla="*/ 350 h 3605"/>
                <a:gd name="T58" fmla="*/ 191 w 4215"/>
                <a:gd name="T59" fmla="*/ 343 h 3605"/>
                <a:gd name="T60" fmla="*/ 214 w 4215"/>
                <a:gd name="T61" fmla="*/ 348 h 3605"/>
                <a:gd name="T62" fmla="*/ 236 w 4215"/>
                <a:gd name="T63" fmla="*/ 342 h 3605"/>
                <a:gd name="T64" fmla="*/ 251 w 4215"/>
                <a:gd name="T65" fmla="*/ 325 h 3605"/>
                <a:gd name="T66" fmla="*/ 265 w 4215"/>
                <a:gd name="T67" fmla="*/ 312 h 3605"/>
                <a:gd name="T68" fmla="*/ 287 w 4215"/>
                <a:gd name="T69" fmla="*/ 290 h 3605"/>
                <a:gd name="T70" fmla="*/ 313 w 4215"/>
                <a:gd name="T71" fmla="*/ 279 h 3605"/>
                <a:gd name="T72" fmla="*/ 344 w 4215"/>
                <a:gd name="T73" fmla="*/ 282 h 3605"/>
                <a:gd name="T74" fmla="*/ 349 w 4215"/>
                <a:gd name="T75" fmla="*/ 256 h 3605"/>
                <a:gd name="T76" fmla="*/ 373 w 4215"/>
                <a:gd name="T77" fmla="*/ 244 h 3605"/>
                <a:gd name="T78" fmla="*/ 391 w 4215"/>
                <a:gd name="T79" fmla="*/ 263 h 3605"/>
                <a:gd name="T80" fmla="*/ 410 w 4215"/>
                <a:gd name="T81" fmla="*/ 258 h 3605"/>
                <a:gd name="T82" fmla="*/ 391 w 4215"/>
                <a:gd name="T83" fmla="*/ 246 h 3605"/>
                <a:gd name="T84" fmla="*/ 406 w 4215"/>
                <a:gd name="T85" fmla="*/ 228 h 3605"/>
                <a:gd name="T86" fmla="*/ 439 w 4215"/>
                <a:gd name="T87" fmla="*/ 241 h 3605"/>
                <a:gd name="T88" fmla="*/ 457 w 4215"/>
                <a:gd name="T89" fmla="*/ 222 h 3605"/>
                <a:gd name="T90" fmla="*/ 484 w 4215"/>
                <a:gd name="T91" fmla="*/ 205 h 3605"/>
                <a:gd name="T92" fmla="*/ 502 w 4215"/>
                <a:gd name="T93" fmla="*/ 196 h 3605"/>
                <a:gd name="T94" fmla="*/ 511 w 4215"/>
                <a:gd name="T95" fmla="*/ 172 h 3605"/>
                <a:gd name="T96" fmla="*/ 532 w 4215"/>
                <a:gd name="T97" fmla="*/ 148 h 3605"/>
                <a:gd name="T98" fmla="*/ 589 w 4215"/>
                <a:gd name="T99" fmla="*/ 124 h 3605"/>
                <a:gd name="T100" fmla="*/ 607 w 4215"/>
                <a:gd name="T101" fmla="*/ 70 h 3605"/>
                <a:gd name="T102" fmla="*/ 667 w 4215"/>
                <a:gd name="T103" fmla="*/ 91 h 3605"/>
                <a:gd name="T104" fmla="*/ 694 w 4215"/>
                <a:gd name="T105" fmla="*/ 42 h 3605"/>
                <a:gd name="T106" fmla="*/ 741 w 4215"/>
                <a:gd name="T107" fmla="*/ 27 h 3605"/>
                <a:gd name="T108" fmla="*/ 808 w 4215"/>
                <a:gd name="T109" fmla="*/ 16 h 360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215" h="3605">
                  <a:moveTo>
                    <a:pt x="4170" y="0"/>
                  </a:moveTo>
                  <a:lnTo>
                    <a:pt x="4215" y="60"/>
                  </a:lnTo>
                  <a:lnTo>
                    <a:pt x="3855" y="500"/>
                  </a:lnTo>
                  <a:lnTo>
                    <a:pt x="3690" y="585"/>
                  </a:lnTo>
                  <a:lnTo>
                    <a:pt x="3510" y="740"/>
                  </a:lnTo>
                  <a:lnTo>
                    <a:pt x="3440" y="875"/>
                  </a:lnTo>
                  <a:lnTo>
                    <a:pt x="3260" y="975"/>
                  </a:lnTo>
                  <a:lnTo>
                    <a:pt x="3035" y="1115"/>
                  </a:lnTo>
                  <a:lnTo>
                    <a:pt x="2930" y="1260"/>
                  </a:lnTo>
                  <a:lnTo>
                    <a:pt x="2963" y="1342"/>
                  </a:lnTo>
                  <a:lnTo>
                    <a:pt x="2907" y="1310"/>
                  </a:lnTo>
                  <a:lnTo>
                    <a:pt x="2871" y="1338"/>
                  </a:lnTo>
                  <a:lnTo>
                    <a:pt x="2915" y="1390"/>
                  </a:lnTo>
                  <a:lnTo>
                    <a:pt x="2919" y="1442"/>
                  </a:lnTo>
                  <a:lnTo>
                    <a:pt x="2835" y="1506"/>
                  </a:lnTo>
                  <a:lnTo>
                    <a:pt x="2690" y="1575"/>
                  </a:lnTo>
                  <a:lnTo>
                    <a:pt x="2535" y="1575"/>
                  </a:lnTo>
                  <a:lnTo>
                    <a:pt x="2405" y="1605"/>
                  </a:lnTo>
                  <a:lnTo>
                    <a:pt x="2345" y="1814"/>
                  </a:lnTo>
                  <a:lnTo>
                    <a:pt x="2265" y="1859"/>
                  </a:lnTo>
                  <a:lnTo>
                    <a:pt x="2259" y="1898"/>
                  </a:lnTo>
                  <a:lnTo>
                    <a:pt x="2175" y="1902"/>
                  </a:lnTo>
                  <a:lnTo>
                    <a:pt x="2150" y="1859"/>
                  </a:lnTo>
                  <a:lnTo>
                    <a:pt x="2055" y="1844"/>
                  </a:lnTo>
                  <a:lnTo>
                    <a:pt x="1935" y="1934"/>
                  </a:lnTo>
                  <a:lnTo>
                    <a:pt x="1865" y="2054"/>
                  </a:lnTo>
                  <a:lnTo>
                    <a:pt x="1785" y="2144"/>
                  </a:lnTo>
                  <a:lnTo>
                    <a:pt x="1775" y="2278"/>
                  </a:lnTo>
                  <a:lnTo>
                    <a:pt x="1811" y="2434"/>
                  </a:lnTo>
                  <a:lnTo>
                    <a:pt x="1845" y="2629"/>
                  </a:lnTo>
                  <a:lnTo>
                    <a:pt x="1800" y="2764"/>
                  </a:lnTo>
                  <a:lnTo>
                    <a:pt x="1868" y="3154"/>
                  </a:lnTo>
                  <a:lnTo>
                    <a:pt x="1800" y="3109"/>
                  </a:lnTo>
                  <a:lnTo>
                    <a:pt x="1665" y="3239"/>
                  </a:lnTo>
                  <a:lnTo>
                    <a:pt x="1485" y="3229"/>
                  </a:lnTo>
                  <a:lnTo>
                    <a:pt x="1320" y="3379"/>
                  </a:lnTo>
                  <a:lnTo>
                    <a:pt x="1185" y="3389"/>
                  </a:lnTo>
                  <a:lnTo>
                    <a:pt x="1040" y="3374"/>
                  </a:lnTo>
                  <a:lnTo>
                    <a:pt x="891" y="3605"/>
                  </a:lnTo>
                  <a:lnTo>
                    <a:pt x="801" y="3598"/>
                  </a:lnTo>
                  <a:lnTo>
                    <a:pt x="787" y="3529"/>
                  </a:lnTo>
                  <a:lnTo>
                    <a:pt x="886" y="3454"/>
                  </a:lnTo>
                  <a:lnTo>
                    <a:pt x="949" y="3365"/>
                  </a:lnTo>
                  <a:lnTo>
                    <a:pt x="960" y="3269"/>
                  </a:lnTo>
                  <a:lnTo>
                    <a:pt x="876" y="3239"/>
                  </a:lnTo>
                  <a:cubicBezTo>
                    <a:pt x="876" y="3199"/>
                    <a:pt x="875" y="3159"/>
                    <a:pt x="875" y="3119"/>
                  </a:cubicBezTo>
                  <a:lnTo>
                    <a:pt x="784" y="3109"/>
                  </a:lnTo>
                  <a:lnTo>
                    <a:pt x="705" y="3044"/>
                  </a:lnTo>
                  <a:lnTo>
                    <a:pt x="679" y="2927"/>
                  </a:lnTo>
                  <a:lnTo>
                    <a:pt x="586" y="2914"/>
                  </a:lnTo>
                  <a:lnTo>
                    <a:pt x="541" y="2983"/>
                  </a:lnTo>
                  <a:lnTo>
                    <a:pt x="335" y="3014"/>
                  </a:lnTo>
                  <a:lnTo>
                    <a:pt x="335" y="2939"/>
                  </a:lnTo>
                  <a:lnTo>
                    <a:pt x="215" y="2954"/>
                  </a:lnTo>
                  <a:lnTo>
                    <a:pt x="183" y="2998"/>
                  </a:lnTo>
                  <a:lnTo>
                    <a:pt x="94" y="2983"/>
                  </a:lnTo>
                  <a:lnTo>
                    <a:pt x="135" y="2912"/>
                  </a:lnTo>
                  <a:lnTo>
                    <a:pt x="121" y="2821"/>
                  </a:lnTo>
                  <a:lnTo>
                    <a:pt x="246" y="2854"/>
                  </a:lnTo>
                  <a:lnTo>
                    <a:pt x="375" y="2794"/>
                  </a:lnTo>
                  <a:lnTo>
                    <a:pt x="360" y="2705"/>
                  </a:lnTo>
                  <a:lnTo>
                    <a:pt x="214" y="2669"/>
                  </a:lnTo>
                  <a:lnTo>
                    <a:pt x="135" y="2782"/>
                  </a:lnTo>
                  <a:lnTo>
                    <a:pt x="96" y="2719"/>
                  </a:lnTo>
                  <a:lnTo>
                    <a:pt x="108" y="2629"/>
                  </a:lnTo>
                  <a:lnTo>
                    <a:pt x="0" y="2534"/>
                  </a:lnTo>
                  <a:lnTo>
                    <a:pt x="37" y="2402"/>
                  </a:lnTo>
                  <a:lnTo>
                    <a:pt x="79" y="2315"/>
                  </a:lnTo>
                  <a:lnTo>
                    <a:pt x="195" y="2314"/>
                  </a:lnTo>
                  <a:lnTo>
                    <a:pt x="225" y="2192"/>
                  </a:lnTo>
                  <a:lnTo>
                    <a:pt x="180" y="2084"/>
                  </a:lnTo>
                  <a:lnTo>
                    <a:pt x="165" y="1991"/>
                  </a:lnTo>
                  <a:lnTo>
                    <a:pt x="171" y="1850"/>
                  </a:lnTo>
                  <a:lnTo>
                    <a:pt x="245" y="1774"/>
                  </a:lnTo>
                  <a:lnTo>
                    <a:pt x="420" y="1770"/>
                  </a:lnTo>
                  <a:lnTo>
                    <a:pt x="419" y="1763"/>
                  </a:lnTo>
                  <a:lnTo>
                    <a:pt x="420" y="1765"/>
                  </a:lnTo>
                  <a:cubicBezTo>
                    <a:pt x="428" y="1773"/>
                    <a:pt x="436" y="1782"/>
                    <a:pt x="445" y="1790"/>
                  </a:cubicBezTo>
                  <a:lnTo>
                    <a:pt x="483" y="1804"/>
                  </a:lnTo>
                  <a:lnTo>
                    <a:pt x="529" y="1822"/>
                  </a:lnTo>
                  <a:lnTo>
                    <a:pt x="609" y="1822"/>
                  </a:lnTo>
                  <a:lnTo>
                    <a:pt x="651" y="1810"/>
                  </a:lnTo>
                  <a:lnTo>
                    <a:pt x="711" y="1804"/>
                  </a:lnTo>
                  <a:lnTo>
                    <a:pt x="747" y="1825"/>
                  </a:lnTo>
                  <a:lnTo>
                    <a:pt x="786" y="1801"/>
                  </a:lnTo>
                  <a:lnTo>
                    <a:pt x="825" y="1789"/>
                  </a:lnTo>
                  <a:cubicBezTo>
                    <a:pt x="829" y="1776"/>
                    <a:pt x="833" y="1763"/>
                    <a:pt x="837" y="1750"/>
                  </a:cubicBezTo>
                  <a:lnTo>
                    <a:pt x="864" y="1738"/>
                  </a:lnTo>
                  <a:cubicBezTo>
                    <a:pt x="878" y="1730"/>
                    <a:pt x="892" y="1722"/>
                    <a:pt x="906" y="1714"/>
                  </a:cubicBezTo>
                  <a:lnTo>
                    <a:pt x="957" y="1714"/>
                  </a:lnTo>
                  <a:cubicBezTo>
                    <a:pt x="967" y="1717"/>
                    <a:pt x="977" y="1720"/>
                    <a:pt x="987" y="1723"/>
                  </a:cubicBezTo>
                  <a:lnTo>
                    <a:pt x="1026" y="1714"/>
                  </a:lnTo>
                  <a:lnTo>
                    <a:pt x="1071" y="1738"/>
                  </a:lnTo>
                  <a:lnTo>
                    <a:pt x="1125" y="1732"/>
                  </a:lnTo>
                  <a:cubicBezTo>
                    <a:pt x="1131" y="1715"/>
                    <a:pt x="1137" y="1698"/>
                    <a:pt x="1143" y="1681"/>
                  </a:cubicBezTo>
                  <a:lnTo>
                    <a:pt x="1179" y="1708"/>
                  </a:lnTo>
                  <a:cubicBezTo>
                    <a:pt x="1180" y="1694"/>
                    <a:pt x="1181" y="1680"/>
                    <a:pt x="1182" y="1666"/>
                  </a:cubicBezTo>
                  <a:cubicBezTo>
                    <a:pt x="1190" y="1656"/>
                    <a:pt x="1198" y="1646"/>
                    <a:pt x="1206" y="1636"/>
                  </a:cubicBezTo>
                  <a:lnTo>
                    <a:pt x="1257" y="1627"/>
                  </a:lnTo>
                  <a:lnTo>
                    <a:pt x="1326" y="1639"/>
                  </a:lnTo>
                  <a:cubicBezTo>
                    <a:pt x="1331" y="1625"/>
                    <a:pt x="1336" y="1611"/>
                    <a:pt x="1341" y="1597"/>
                  </a:cubicBezTo>
                  <a:cubicBezTo>
                    <a:pt x="1335" y="1584"/>
                    <a:pt x="1329" y="1571"/>
                    <a:pt x="1323" y="1558"/>
                  </a:cubicBezTo>
                  <a:cubicBezTo>
                    <a:pt x="1325" y="1533"/>
                    <a:pt x="1327" y="1508"/>
                    <a:pt x="1329" y="1483"/>
                  </a:cubicBezTo>
                  <a:lnTo>
                    <a:pt x="1365" y="1447"/>
                  </a:lnTo>
                  <a:lnTo>
                    <a:pt x="1437" y="1450"/>
                  </a:lnTo>
                  <a:lnTo>
                    <a:pt x="1470" y="1423"/>
                  </a:lnTo>
                  <a:lnTo>
                    <a:pt x="1524" y="1414"/>
                  </a:lnTo>
                  <a:lnTo>
                    <a:pt x="1566" y="1396"/>
                  </a:lnTo>
                  <a:lnTo>
                    <a:pt x="1617" y="1372"/>
                  </a:lnTo>
                  <a:lnTo>
                    <a:pt x="1650" y="1381"/>
                  </a:lnTo>
                  <a:lnTo>
                    <a:pt x="1722" y="1408"/>
                  </a:lnTo>
                  <a:lnTo>
                    <a:pt x="1764" y="1369"/>
                  </a:lnTo>
                  <a:cubicBezTo>
                    <a:pt x="1768" y="1353"/>
                    <a:pt x="1772" y="1337"/>
                    <a:pt x="1776" y="1321"/>
                  </a:cubicBezTo>
                  <a:cubicBezTo>
                    <a:pt x="1766" y="1307"/>
                    <a:pt x="1756" y="1293"/>
                    <a:pt x="1746" y="1279"/>
                  </a:cubicBezTo>
                  <a:lnTo>
                    <a:pt x="1788" y="1240"/>
                  </a:lnTo>
                  <a:lnTo>
                    <a:pt x="1836" y="1192"/>
                  </a:lnTo>
                  <a:cubicBezTo>
                    <a:pt x="1846" y="1201"/>
                    <a:pt x="1856" y="1210"/>
                    <a:pt x="1866" y="1219"/>
                  </a:cubicBezTo>
                  <a:lnTo>
                    <a:pt x="1905" y="1237"/>
                  </a:lnTo>
                  <a:cubicBezTo>
                    <a:pt x="1911" y="1255"/>
                    <a:pt x="1917" y="1273"/>
                    <a:pt x="1923" y="1291"/>
                  </a:cubicBezTo>
                  <a:lnTo>
                    <a:pt x="1953" y="1315"/>
                  </a:lnTo>
                  <a:lnTo>
                    <a:pt x="1995" y="1327"/>
                  </a:lnTo>
                  <a:lnTo>
                    <a:pt x="2064" y="1333"/>
                  </a:lnTo>
                  <a:cubicBezTo>
                    <a:pt x="2059" y="1318"/>
                    <a:pt x="2054" y="1303"/>
                    <a:pt x="2049" y="1288"/>
                  </a:cubicBezTo>
                  <a:cubicBezTo>
                    <a:pt x="2046" y="1272"/>
                    <a:pt x="2043" y="1256"/>
                    <a:pt x="2040" y="1240"/>
                  </a:cubicBezTo>
                  <a:lnTo>
                    <a:pt x="2001" y="1252"/>
                  </a:lnTo>
                  <a:lnTo>
                    <a:pt x="1956" y="1228"/>
                  </a:lnTo>
                  <a:cubicBezTo>
                    <a:pt x="1955" y="1212"/>
                    <a:pt x="1954" y="1196"/>
                    <a:pt x="1953" y="1180"/>
                  </a:cubicBezTo>
                  <a:lnTo>
                    <a:pt x="2001" y="1183"/>
                  </a:lnTo>
                  <a:cubicBezTo>
                    <a:pt x="2011" y="1168"/>
                    <a:pt x="2021" y="1153"/>
                    <a:pt x="2031" y="1138"/>
                  </a:cubicBezTo>
                  <a:lnTo>
                    <a:pt x="2094" y="1165"/>
                  </a:lnTo>
                  <a:lnTo>
                    <a:pt x="2160" y="1183"/>
                  </a:lnTo>
                  <a:lnTo>
                    <a:pt x="2193" y="1204"/>
                  </a:lnTo>
                  <a:cubicBezTo>
                    <a:pt x="2196" y="1182"/>
                    <a:pt x="2199" y="1160"/>
                    <a:pt x="2202" y="1138"/>
                  </a:cubicBezTo>
                  <a:cubicBezTo>
                    <a:pt x="2208" y="1126"/>
                    <a:pt x="2214" y="1114"/>
                    <a:pt x="2220" y="1102"/>
                  </a:cubicBezTo>
                  <a:lnTo>
                    <a:pt x="2286" y="1111"/>
                  </a:lnTo>
                  <a:lnTo>
                    <a:pt x="2352" y="1090"/>
                  </a:lnTo>
                  <a:lnTo>
                    <a:pt x="2364" y="1042"/>
                  </a:lnTo>
                  <a:lnTo>
                    <a:pt x="2418" y="1027"/>
                  </a:lnTo>
                  <a:cubicBezTo>
                    <a:pt x="2423" y="1018"/>
                    <a:pt x="2428" y="1009"/>
                    <a:pt x="2433" y="1000"/>
                  </a:cubicBezTo>
                  <a:cubicBezTo>
                    <a:pt x="2445" y="1004"/>
                    <a:pt x="2457" y="1008"/>
                    <a:pt x="2469" y="1012"/>
                  </a:cubicBezTo>
                  <a:lnTo>
                    <a:pt x="2511" y="979"/>
                  </a:lnTo>
                  <a:cubicBezTo>
                    <a:pt x="2520" y="968"/>
                    <a:pt x="2529" y="957"/>
                    <a:pt x="2538" y="946"/>
                  </a:cubicBezTo>
                  <a:cubicBezTo>
                    <a:pt x="2532" y="937"/>
                    <a:pt x="2526" y="928"/>
                    <a:pt x="2520" y="919"/>
                  </a:cubicBezTo>
                  <a:lnTo>
                    <a:pt x="2553" y="862"/>
                  </a:lnTo>
                  <a:cubicBezTo>
                    <a:pt x="2559" y="848"/>
                    <a:pt x="2565" y="834"/>
                    <a:pt x="2571" y="820"/>
                  </a:cubicBezTo>
                  <a:lnTo>
                    <a:pt x="2649" y="769"/>
                  </a:lnTo>
                  <a:cubicBezTo>
                    <a:pt x="2652" y="759"/>
                    <a:pt x="2656" y="753"/>
                    <a:pt x="2658" y="739"/>
                  </a:cubicBezTo>
                  <a:lnTo>
                    <a:pt x="2660" y="687"/>
                  </a:lnTo>
                  <a:lnTo>
                    <a:pt x="2835" y="645"/>
                  </a:lnTo>
                  <a:lnTo>
                    <a:pt x="2945" y="620"/>
                  </a:lnTo>
                  <a:lnTo>
                    <a:pt x="2975" y="515"/>
                  </a:lnTo>
                  <a:lnTo>
                    <a:pt x="2955" y="420"/>
                  </a:lnTo>
                  <a:lnTo>
                    <a:pt x="3035" y="350"/>
                  </a:lnTo>
                  <a:lnTo>
                    <a:pt x="3095" y="530"/>
                  </a:lnTo>
                  <a:lnTo>
                    <a:pt x="3225" y="425"/>
                  </a:lnTo>
                  <a:lnTo>
                    <a:pt x="3335" y="455"/>
                  </a:lnTo>
                  <a:lnTo>
                    <a:pt x="3305" y="305"/>
                  </a:lnTo>
                  <a:lnTo>
                    <a:pt x="3365" y="240"/>
                  </a:lnTo>
                  <a:lnTo>
                    <a:pt x="3470" y="210"/>
                  </a:lnTo>
                  <a:lnTo>
                    <a:pt x="3480" y="120"/>
                  </a:lnTo>
                  <a:lnTo>
                    <a:pt x="3620" y="45"/>
                  </a:lnTo>
                  <a:lnTo>
                    <a:pt x="3705" y="135"/>
                  </a:lnTo>
                  <a:lnTo>
                    <a:pt x="3840" y="210"/>
                  </a:lnTo>
                  <a:lnTo>
                    <a:pt x="3975" y="230"/>
                  </a:lnTo>
                  <a:lnTo>
                    <a:pt x="4040" y="80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BED5A37B-1A4B-2A42-06E4-42AAEAAF5678}"/>
                </a:ext>
              </a:extLst>
            </p:cNvPr>
            <p:cNvSpPr/>
            <p:nvPr/>
          </p:nvSpPr>
          <p:spPr>
            <a:xfrm>
              <a:off x="8855544" y="3244406"/>
              <a:ext cx="14602" cy="18147"/>
            </a:xfrm>
            <a:custGeom>
              <a:avLst/>
              <a:gdLst/>
              <a:ahLst/>
              <a:cxnLst/>
              <a:rect l="l" t="t" r="r" b="b"/>
              <a:pathLst>
                <a:path w="13970" h="17780">
                  <a:moveTo>
                    <a:pt x="13830" y="7861"/>
                  </a:moveTo>
                  <a:lnTo>
                    <a:pt x="13830" y="14477"/>
                  </a:lnTo>
                  <a:lnTo>
                    <a:pt x="10236" y="16471"/>
                  </a:lnTo>
                  <a:lnTo>
                    <a:pt x="6730" y="17576"/>
                  </a:lnTo>
                  <a:lnTo>
                    <a:pt x="2908" y="16294"/>
                  </a:lnTo>
                  <a:lnTo>
                    <a:pt x="0" y="15328"/>
                  </a:lnTo>
                  <a:lnTo>
                    <a:pt x="685" y="12585"/>
                  </a:lnTo>
                  <a:lnTo>
                    <a:pt x="850" y="10363"/>
                  </a:lnTo>
                  <a:lnTo>
                    <a:pt x="977" y="8585"/>
                  </a:lnTo>
                  <a:lnTo>
                    <a:pt x="622" y="6832"/>
                  </a:lnTo>
                  <a:lnTo>
                    <a:pt x="622" y="5130"/>
                  </a:lnTo>
                  <a:lnTo>
                    <a:pt x="622" y="2641"/>
                  </a:lnTo>
                  <a:lnTo>
                    <a:pt x="0" y="0"/>
                  </a:lnTo>
                  <a:lnTo>
                    <a:pt x="3352" y="342"/>
                  </a:lnTo>
                  <a:lnTo>
                    <a:pt x="6718" y="698"/>
                  </a:lnTo>
                  <a:lnTo>
                    <a:pt x="8280" y="4419"/>
                  </a:lnTo>
                  <a:lnTo>
                    <a:pt x="10413" y="6718"/>
                  </a:lnTo>
                  <a:lnTo>
                    <a:pt x="11582" y="8000"/>
                  </a:lnTo>
                  <a:lnTo>
                    <a:pt x="12344" y="8394"/>
                  </a:lnTo>
                  <a:lnTo>
                    <a:pt x="13830" y="7861"/>
                  </a:lnTo>
                  <a:close/>
                </a:path>
              </a:pathLst>
            </a:custGeom>
            <a:ln w="317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0710A5B7-569A-7DAA-04A2-D8F838CCF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4936" y="2947374"/>
              <a:ext cx="711682" cy="551857"/>
            </a:xfrm>
            <a:custGeom>
              <a:avLst/>
              <a:gdLst>
                <a:gd name="T0" fmla="*/ 0 w 3126"/>
                <a:gd name="T1" fmla="*/ 0 h 2517"/>
                <a:gd name="T2" fmla="*/ 0 w 3126"/>
                <a:gd name="T3" fmla="*/ 0 h 2517"/>
                <a:gd name="T4" fmla="*/ 0 w 3126"/>
                <a:gd name="T5" fmla="*/ 0 h 2517"/>
                <a:gd name="T6" fmla="*/ 0 w 3126"/>
                <a:gd name="T7" fmla="*/ 0 h 2517"/>
                <a:gd name="T8" fmla="*/ 0 w 3126"/>
                <a:gd name="T9" fmla="*/ 0 h 2517"/>
                <a:gd name="T10" fmla="*/ 0 w 3126"/>
                <a:gd name="T11" fmla="*/ 0 h 2517"/>
                <a:gd name="T12" fmla="*/ 0 w 3126"/>
                <a:gd name="T13" fmla="*/ 0 h 2517"/>
                <a:gd name="T14" fmla="*/ 0 w 3126"/>
                <a:gd name="T15" fmla="*/ 0 h 2517"/>
                <a:gd name="T16" fmla="*/ 0 w 3126"/>
                <a:gd name="T17" fmla="*/ 0 h 2517"/>
                <a:gd name="T18" fmla="*/ 0 w 3126"/>
                <a:gd name="T19" fmla="*/ 0 h 2517"/>
                <a:gd name="T20" fmla="*/ 0 w 3126"/>
                <a:gd name="T21" fmla="*/ 0 h 2517"/>
                <a:gd name="T22" fmla="*/ 0 w 3126"/>
                <a:gd name="T23" fmla="*/ 0 h 2517"/>
                <a:gd name="T24" fmla="*/ 0 w 3126"/>
                <a:gd name="T25" fmla="*/ 0 h 2517"/>
                <a:gd name="T26" fmla="*/ 0 w 3126"/>
                <a:gd name="T27" fmla="*/ 0 h 2517"/>
                <a:gd name="T28" fmla="*/ 0 w 3126"/>
                <a:gd name="T29" fmla="*/ 0 h 2517"/>
                <a:gd name="T30" fmla="*/ 0 w 3126"/>
                <a:gd name="T31" fmla="*/ 0 h 2517"/>
                <a:gd name="T32" fmla="*/ 0 w 3126"/>
                <a:gd name="T33" fmla="*/ 0 h 2517"/>
                <a:gd name="T34" fmla="*/ 0 w 3126"/>
                <a:gd name="T35" fmla="*/ 0 h 2517"/>
                <a:gd name="T36" fmla="*/ 0 w 3126"/>
                <a:gd name="T37" fmla="*/ 0 h 2517"/>
                <a:gd name="T38" fmla="*/ 0 w 3126"/>
                <a:gd name="T39" fmla="*/ 0 h 2517"/>
                <a:gd name="T40" fmla="*/ 0 w 3126"/>
                <a:gd name="T41" fmla="*/ 0 h 2517"/>
                <a:gd name="T42" fmla="*/ 0 w 3126"/>
                <a:gd name="T43" fmla="*/ 0 h 2517"/>
                <a:gd name="T44" fmla="*/ 0 w 3126"/>
                <a:gd name="T45" fmla="*/ 0 h 2517"/>
                <a:gd name="T46" fmla="*/ 0 w 3126"/>
                <a:gd name="T47" fmla="*/ 0 h 2517"/>
                <a:gd name="T48" fmla="*/ 0 w 3126"/>
                <a:gd name="T49" fmla="*/ 0 h 2517"/>
                <a:gd name="T50" fmla="*/ 0 w 3126"/>
                <a:gd name="T51" fmla="*/ 0 h 2517"/>
                <a:gd name="T52" fmla="*/ 0 w 3126"/>
                <a:gd name="T53" fmla="*/ 0 h 2517"/>
                <a:gd name="T54" fmla="*/ 0 w 3126"/>
                <a:gd name="T55" fmla="*/ 0 h 2517"/>
                <a:gd name="T56" fmla="*/ 0 w 3126"/>
                <a:gd name="T57" fmla="*/ 0 h 2517"/>
                <a:gd name="T58" fmla="*/ 0 w 3126"/>
                <a:gd name="T59" fmla="*/ 0 h 2517"/>
                <a:gd name="T60" fmla="*/ 0 w 3126"/>
                <a:gd name="T61" fmla="*/ 0 h 2517"/>
                <a:gd name="T62" fmla="*/ 0 w 3126"/>
                <a:gd name="T63" fmla="*/ 0 h 2517"/>
                <a:gd name="T64" fmla="*/ 0 w 3126"/>
                <a:gd name="T65" fmla="*/ 0 h 2517"/>
                <a:gd name="T66" fmla="*/ 0 w 3126"/>
                <a:gd name="T67" fmla="*/ 0 h 2517"/>
                <a:gd name="T68" fmla="*/ 0 w 3126"/>
                <a:gd name="T69" fmla="*/ 0 h 2517"/>
                <a:gd name="T70" fmla="*/ 0 w 3126"/>
                <a:gd name="T71" fmla="*/ 0 h 2517"/>
                <a:gd name="T72" fmla="*/ 0 w 3126"/>
                <a:gd name="T73" fmla="*/ 0 h 2517"/>
                <a:gd name="T74" fmla="*/ 0 w 3126"/>
                <a:gd name="T75" fmla="*/ 0 h 2517"/>
                <a:gd name="T76" fmla="*/ 0 w 3126"/>
                <a:gd name="T77" fmla="*/ 0 h 2517"/>
                <a:gd name="T78" fmla="*/ 0 w 3126"/>
                <a:gd name="T79" fmla="*/ 0 h 2517"/>
                <a:gd name="T80" fmla="*/ 0 w 3126"/>
                <a:gd name="T81" fmla="*/ 0 h 2517"/>
                <a:gd name="T82" fmla="*/ 0 w 3126"/>
                <a:gd name="T83" fmla="*/ 0 h 2517"/>
                <a:gd name="T84" fmla="*/ 0 w 3126"/>
                <a:gd name="T85" fmla="*/ 0 h 2517"/>
                <a:gd name="T86" fmla="*/ 0 w 3126"/>
                <a:gd name="T87" fmla="*/ 0 h 2517"/>
                <a:gd name="T88" fmla="*/ 0 w 3126"/>
                <a:gd name="T89" fmla="*/ 0 h 2517"/>
                <a:gd name="T90" fmla="*/ 0 w 3126"/>
                <a:gd name="T91" fmla="*/ 0 h 2517"/>
                <a:gd name="T92" fmla="*/ 0 w 3126"/>
                <a:gd name="T93" fmla="*/ 0 h 2517"/>
                <a:gd name="T94" fmla="*/ 0 w 3126"/>
                <a:gd name="T95" fmla="*/ 0 h 2517"/>
                <a:gd name="T96" fmla="*/ 0 w 3126"/>
                <a:gd name="T97" fmla="*/ 0 h 2517"/>
                <a:gd name="T98" fmla="*/ 0 w 3126"/>
                <a:gd name="T99" fmla="*/ 0 h 2517"/>
                <a:gd name="T100" fmla="*/ 0 w 3126"/>
                <a:gd name="T101" fmla="*/ 0 h 2517"/>
                <a:gd name="T102" fmla="*/ 0 w 3126"/>
                <a:gd name="T103" fmla="*/ 0 h 2517"/>
                <a:gd name="T104" fmla="*/ 0 w 3126"/>
                <a:gd name="T105" fmla="*/ 0 h 25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126" h="2517">
                  <a:moveTo>
                    <a:pt x="195" y="563"/>
                  </a:moveTo>
                  <a:lnTo>
                    <a:pt x="215" y="682"/>
                  </a:lnTo>
                  <a:lnTo>
                    <a:pt x="405" y="877"/>
                  </a:lnTo>
                  <a:lnTo>
                    <a:pt x="570" y="977"/>
                  </a:lnTo>
                  <a:lnTo>
                    <a:pt x="735" y="997"/>
                  </a:lnTo>
                  <a:lnTo>
                    <a:pt x="869" y="937"/>
                  </a:lnTo>
                  <a:lnTo>
                    <a:pt x="1024" y="892"/>
                  </a:lnTo>
                  <a:lnTo>
                    <a:pt x="1099" y="797"/>
                  </a:lnTo>
                  <a:lnTo>
                    <a:pt x="1219" y="802"/>
                  </a:lnTo>
                  <a:lnTo>
                    <a:pt x="1236" y="850"/>
                  </a:lnTo>
                  <a:lnTo>
                    <a:pt x="1189" y="982"/>
                  </a:lnTo>
                  <a:lnTo>
                    <a:pt x="1084" y="1012"/>
                  </a:lnTo>
                  <a:lnTo>
                    <a:pt x="964" y="1157"/>
                  </a:lnTo>
                  <a:lnTo>
                    <a:pt x="889" y="1117"/>
                  </a:lnTo>
                  <a:lnTo>
                    <a:pt x="810" y="1202"/>
                  </a:lnTo>
                  <a:lnTo>
                    <a:pt x="725" y="1177"/>
                  </a:lnTo>
                  <a:lnTo>
                    <a:pt x="680" y="1267"/>
                  </a:lnTo>
                  <a:lnTo>
                    <a:pt x="495" y="1308"/>
                  </a:lnTo>
                  <a:lnTo>
                    <a:pt x="530" y="1187"/>
                  </a:lnTo>
                  <a:lnTo>
                    <a:pt x="435" y="1192"/>
                  </a:lnTo>
                  <a:lnTo>
                    <a:pt x="390" y="1262"/>
                  </a:lnTo>
                  <a:lnTo>
                    <a:pt x="500" y="1448"/>
                  </a:lnTo>
                  <a:lnTo>
                    <a:pt x="630" y="1538"/>
                  </a:lnTo>
                  <a:lnTo>
                    <a:pt x="795" y="1763"/>
                  </a:lnTo>
                  <a:lnTo>
                    <a:pt x="1034" y="2047"/>
                  </a:lnTo>
                  <a:lnTo>
                    <a:pt x="1184" y="2132"/>
                  </a:lnTo>
                  <a:lnTo>
                    <a:pt x="1326" y="2137"/>
                  </a:lnTo>
                  <a:lnTo>
                    <a:pt x="1377" y="2157"/>
                  </a:lnTo>
                  <a:lnTo>
                    <a:pt x="1404" y="2158"/>
                  </a:lnTo>
                  <a:lnTo>
                    <a:pt x="1431" y="2160"/>
                  </a:lnTo>
                  <a:lnTo>
                    <a:pt x="1481" y="2125"/>
                  </a:lnTo>
                  <a:lnTo>
                    <a:pt x="1550" y="2107"/>
                  </a:lnTo>
                  <a:lnTo>
                    <a:pt x="1640" y="2042"/>
                  </a:lnTo>
                  <a:lnTo>
                    <a:pt x="1805" y="2027"/>
                  </a:lnTo>
                  <a:lnTo>
                    <a:pt x="1955" y="1893"/>
                  </a:lnTo>
                  <a:lnTo>
                    <a:pt x="2082" y="1789"/>
                  </a:lnTo>
                  <a:lnTo>
                    <a:pt x="2106" y="1663"/>
                  </a:lnTo>
                  <a:lnTo>
                    <a:pt x="2082" y="1537"/>
                  </a:lnTo>
                  <a:lnTo>
                    <a:pt x="2088" y="1435"/>
                  </a:lnTo>
                  <a:lnTo>
                    <a:pt x="2130" y="1393"/>
                  </a:lnTo>
                  <a:lnTo>
                    <a:pt x="2208" y="1333"/>
                  </a:lnTo>
                  <a:lnTo>
                    <a:pt x="2345" y="1358"/>
                  </a:lnTo>
                  <a:lnTo>
                    <a:pt x="2360" y="1448"/>
                  </a:lnTo>
                  <a:lnTo>
                    <a:pt x="2205" y="1458"/>
                  </a:lnTo>
                  <a:lnTo>
                    <a:pt x="2195" y="1563"/>
                  </a:lnTo>
                  <a:lnTo>
                    <a:pt x="2315" y="1563"/>
                  </a:lnTo>
                  <a:lnTo>
                    <a:pt x="2220" y="1683"/>
                  </a:lnTo>
                  <a:lnTo>
                    <a:pt x="2345" y="1698"/>
                  </a:lnTo>
                  <a:lnTo>
                    <a:pt x="2235" y="1928"/>
                  </a:lnTo>
                  <a:lnTo>
                    <a:pt x="2325" y="2042"/>
                  </a:lnTo>
                  <a:lnTo>
                    <a:pt x="2361" y="2121"/>
                  </a:lnTo>
                  <a:lnTo>
                    <a:pt x="2343" y="2215"/>
                  </a:lnTo>
                  <a:lnTo>
                    <a:pt x="2340" y="2319"/>
                  </a:lnTo>
                  <a:lnTo>
                    <a:pt x="2348" y="2314"/>
                  </a:lnTo>
                  <a:lnTo>
                    <a:pt x="2366" y="2317"/>
                  </a:lnTo>
                  <a:lnTo>
                    <a:pt x="2364" y="2326"/>
                  </a:lnTo>
                  <a:lnTo>
                    <a:pt x="2352" y="2331"/>
                  </a:lnTo>
                  <a:lnTo>
                    <a:pt x="2351" y="2340"/>
                  </a:lnTo>
                  <a:lnTo>
                    <a:pt x="2364" y="2337"/>
                  </a:lnTo>
                  <a:lnTo>
                    <a:pt x="2373" y="2346"/>
                  </a:lnTo>
                  <a:lnTo>
                    <a:pt x="2366" y="2350"/>
                  </a:lnTo>
                  <a:lnTo>
                    <a:pt x="2364" y="2358"/>
                  </a:lnTo>
                  <a:lnTo>
                    <a:pt x="2367" y="2365"/>
                  </a:lnTo>
                  <a:lnTo>
                    <a:pt x="2360" y="2367"/>
                  </a:lnTo>
                  <a:lnTo>
                    <a:pt x="2342" y="2368"/>
                  </a:lnTo>
                  <a:lnTo>
                    <a:pt x="2325" y="2371"/>
                  </a:lnTo>
                  <a:lnTo>
                    <a:pt x="2250" y="2437"/>
                  </a:lnTo>
                  <a:lnTo>
                    <a:pt x="2321" y="2457"/>
                  </a:lnTo>
                  <a:lnTo>
                    <a:pt x="2313" y="2443"/>
                  </a:lnTo>
                  <a:lnTo>
                    <a:pt x="2325" y="2431"/>
                  </a:lnTo>
                  <a:lnTo>
                    <a:pt x="2346" y="2443"/>
                  </a:lnTo>
                  <a:lnTo>
                    <a:pt x="2345" y="2430"/>
                  </a:lnTo>
                  <a:lnTo>
                    <a:pt x="2382" y="2431"/>
                  </a:lnTo>
                  <a:lnTo>
                    <a:pt x="2391" y="2409"/>
                  </a:lnTo>
                  <a:lnTo>
                    <a:pt x="2408" y="2413"/>
                  </a:lnTo>
                  <a:lnTo>
                    <a:pt x="2412" y="2397"/>
                  </a:lnTo>
                  <a:lnTo>
                    <a:pt x="2418" y="2392"/>
                  </a:lnTo>
                  <a:lnTo>
                    <a:pt x="2421" y="2406"/>
                  </a:lnTo>
                  <a:lnTo>
                    <a:pt x="2420" y="2419"/>
                  </a:lnTo>
                  <a:lnTo>
                    <a:pt x="2424" y="2422"/>
                  </a:lnTo>
                  <a:lnTo>
                    <a:pt x="2439" y="2421"/>
                  </a:lnTo>
                  <a:lnTo>
                    <a:pt x="2459" y="2422"/>
                  </a:lnTo>
                  <a:lnTo>
                    <a:pt x="2457" y="2430"/>
                  </a:lnTo>
                  <a:lnTo>
                    <a:pt x="2444" y="2433"/>
                  </a:lnTo>
                  <a:lnTo>
                    <a:pt x="2424" y="2451"/>
                  </a:lnTo>
                  <a:lnTo>
                    <a:pt x="2418" y="2458"/>
                  </a:lnTo>
                  <a:lnTo>
                    <a:pt x="2408" y="2467"/>
                  </a:lnTo>
                  <a:lnTo>
                    <a:pt x="2394" y="2469"/>
                  </a:lnTo>
                  <a:lnTo>
                    <a:pt x="2388" y="2476"/>
                  </a:lnTo>
                  <a:lnTo>
                    <a:pt x="2388" y="2491"/>
                  </a:lnTo>
                  <a:lnTo>
                    <a:pt x="2394" y="2506"/>
                  </a:lnTo>
                  <a:lnTo>
                    <a:pt x="2402" y="2503"/>
                  </a:lnTo>
                  <a:lnTo>
                    <a:pt x="2409" y="2517"/>
                  </a:lnTo>
                  <a:lnTo>
                    <a:pt x="2415" y="2508"/>
                  </a:lnTo>
                  <a:lnTo>
                    <a:pt x="2426" y="2514"/>
                  </a:lnTo>
                  <a:lnTo>
                    <a:pt x="2445" y="2506"/>
                  </a:lnTo>
                  <a:lnTo>
                    <a:pt x="2444" y="2497"/>
                  </a:lnTo>
                  <a:lnTo>
                    <a:pt x="2456" y="2491"/>
                  </a:lnTo>
                  <a:lnTo>
                    <a:pt x="2499" y="2499"/>
                  </a:lnTo>
                  <a:lnTo>
                    <a:pt x="2534" y="2502"/>
                  </a:lnTo>
                  <a:lnTo>
                    <a:pt x="2614" y="2357"/>
                  </a:lnTo>
                  <a:lnTo>
                    <a:pt x="2594" y="2212"/>
                  </a:lnTo>
                  <a:lnTo>
                    <a:pt x="2744" y="2312"/>
                  </a:lnTo>
                  <a:lnTo>
                    <a:pt x="2869" y="2207"/>
                  </a:lnTo>
                  <a:lnTo>
                    <a:pt x="2849" y="2107"/>
                  </a:lnTo>
                  <a:lnTo>
                    <a:pt x="2729" y="2017"/>
                  </a:lnTo>
                  <a:lnTo>
                    <a:pt x="2882" y="1898"/>
                  </a:lnTo>
                  <a:lnTo>
                    <a:pt x="3033" y="1823"/>
                  </a:lnTo>
                  <a:lnTo>
                    <a:pt x="2897" y="1790"/>
                  </a:lnTo>
                  <a:lnTo>
                    <a:pt x="2826" y="1775"/>
                  </a:lnTo>
                  <a:lnTo>
                    <a:pt x="2822" y="1655"/>
                  </a:lnTo>
                  <a:lnTo>
                    <a:pt x="2939" y="1577"/>
                  </a:lnTo>
                  <a:lnTo>
                    <a:pt x="2928" y="1489"/>
                  </a:lnTo>
                  <a:lnTo>
                    <a:pt x="2892" y="1417"/>
                  </a:lnTo>
                  <a:lnTo>
                    <a:pt x="2916" y="1369"/>
                  </a:lnTo>
                  <a:lnTo>
                    <a:pt x="2988" y="1381"/>
                  </a:lnTo>
                  <a:lnTo>
                    <a:pt x="3018" y="1333"/>
                  </a:lnTo>
                  <a:lnTo>
                    <a:pt x="2934" y="1309"/>
                  </a:lnTo>
                  <a:lnTo>
                    <a:pt x="2898" y="1267"/>
                  </a:lnTo>
                  <a:lnTo>
                    <a:pt x="3096" y="1165"/>
                  </a:lnTo>
                  <a:lnTo>
                    <a:pt x="3126" y="1081"/>
                  </a:lnTo>
                  <a:lnTo>
                    <a:pt x="3048" y="1033"/>
                  </a:lnTo>
                  <a:lnTo>
                    <a:pt x="3109" y="967"/>
                  </a:lnTo>
                  <a:lnTo>
                    <a:pt x="3036" y="904"/>
                  </a:lnTo>
                  <a:lnTo>
                    <a:pt x="2942" y="828"/>
                  </a:lnTo>
                  <a:lnTo>
                    <a:pt x="2764" y="742"/>
                  </a:lnTo>
                  <a:lnTo>
                    <a:pt x="2764" y="667"/>
                  </a:lnTo>
                  <a:lnTo>
                    <a:pt x="2670" y="619"/>
                  </a:lnTo>
                  <a:lnTo>
                    <a:pt x="2631" y="561"/>
                  </a:lnTo>
                  <a:lnTo>
                    <a:pt x="2700" y="469"/>
                  </a:lnTo>
                  <a:lnTo>
                    <a:pt x="2646" y="406"/>
                  </a:lnTo>
                  <a:lnTo>
                    <a:pt x="2571" y="408"/>
                  </a:lnTo>
                  <a:lnTo>
                    <a:pt x="2528" y="306"/>
                  </a:lnTo>
                  <a:lnTo>
                    <a:pt x="2595" y="241"/>
                  </a:lnTo>
                  <a:lnTo>
                    <a:pt x="2480" y="181"/>
                  </a:lnTo>
                  <a:lnTo>
                    <a:pt x="2378" y="208"/>
                  </a:lnTo>
                  <a:lnTo>
                    <a:pt x="2231" y="139"/>
                  </a:lnTo>
                  <a:lnTo>
                    <a:pt x="2115" y="108"/>
                  </a:lnTo>
                  <a:lnTo>
                    <a:pt x="2046" y="21"/>
                  </a:lnTo>
                  <a:lnTo>
                    <a:pt x="1949" y="58"/>
                  </a:lnTo>
                  <a:lnTo>
                    <a:pt x="1814" y="34"/>
                  </a:lnTo>
                  <a:lnTo>
                    <a:pt x="1662" y="36"/>
                  </a:lnTo>
                  <a:lnTo>
                    <a:pt x="1566" y="0"/>
                  </a:lnTo>
                  <a:lnTo>
                    <a:pt x="1569" y="112"/>
                  </a:lnTo>
                  <a:lnTo>
                    <a:pt x="1644" y="106"/>
                  </a:lnTo>
                  <a:lnTo>
                    <a:pt x="1638" y="145"/>
                  </a:lnTo>
                  <a:lnTo>
                    <a:pt x="1536" y="171"/>
                  </a:lnTo>
                  <a:lnTo>
                    <a:pt x="1443" y="202"/>
                  </a:lnTo>
                  <a:lnTo>
                    <a:pt x="1356" y="205"/>
                  </a:lnTo>
                  <a:lnTo>
                    <a:pt x="1350" y="103"/>
                  </a:lnTo>
                  <a:lnTo>
                    <a:pt x="1248" y="106"/>
                  </a:lnTo>
                  <a:lnTo>
                    <a:pt x="1111" y="174"/>
                  </a:lnTo>
                  <a:lnTo>
                    <a:pt x="1014" y="226"/>
                  </a:lnTo>
                  <a:lnTo>
                    <a:pt x="894" y="214"/>
                  </a:lnTo>
                  <a:lnTo>
                    <a:pt x="810" y="121"/>
                  </a:lnTo>
                  <a:lnTo>
                    <a:pt x="710" y="169"/>
                  </a:lnTo>
                  <a:lnTo>
                    <a:pt x="537" y="124"/>
                  </a:lnTo>
                  <a:lnTo>
                    <a:pt x="425" y="139"/>
                  </a:lnTo>
                  <a:lnTo>
                    <a:pt x="380" y="261"/>
                  </a:lnTo>
                  <a:lnTo>
                    <a:pt x="303" y="277"/>
                  </a:lnTo>
                  <a:lnTo>
                    <a:pt x="258" y="283"/>
                  </a:lnTo>
                  <a:lnTo>
                    <a:pt x="185" y="294"/>
                  </a:lnTo>
                  <a:lnTo>
                    <a:pt x="123" y="274"/>
                  </a:lnTo>
                  <a:lnTo>
                    <a:pt x="74" y="324"/>
                  </a:lnTo>
                  <a:lnTo>
                    <a:pt x="0" y="403"/>
                  </a:lnTo>
                  <a:lnTo>
                    <a:pt x="105" y="453"/>
                  </a:lnTo>
                  <a:lnTo>
                    <a:pt x="180" y="409"/>
                  </a:lnTo>
                  <a:lnTo>
                    <a:pt x="335" y="355"/>
                  </a:lnTo>
                  <a:lnTo>
                    <a:pt x="324" y="394"/>
                  </a:lnTo>
                  <a:lnTo>
                    <a:pt x="186" y="493"/>
                  </a:lnTo>
                  <a:lnTo>
                    <a:pt x="195" y="563"/>
                  </a:lnTo>
                  <a:close/>
                </a:path>
              </a:pathLst>
            </a:custGeom>
            <a:noFill/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C8A49F-AD55-649F-5904-FDCD00A291FD}"/>
              </a:ext>
            </a:extLst>
          </p:cNvPr>
          <p:cNvGrpSpPr/>
          <p:nvPr/>
        </p:nvGrpSpPr>
        <p:grpSpPr>
          <a:xfrm>
            <a:off x="9298001" y="3128222"/>
            <a:ext cx="950960" cy="914221"/>
            <a:chOff x="9298001" y="3128222"/>
            <a:chExt cx="950960" cy="91422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15614FC-F3C7-D46D-3AB5-A49AB0588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8001" y="3290755"/>
              <a:ext cx="950960" cy="751688"/>
            </a:xfrm>
            <a:custGeom>
              <a:avLst/>
              <a:gdLst>
                <a:gd name="T0" fmla="*/ 0 w 4209"/>
                <a:gd name="T1" fmla="*/ 0 h 3450"/>
                <a:gd name="T2" fmla="*/ 0 w 4209"/>
                <a:gd name="T3" fmla="*/ 0 h 3450"/>
                <a:gd name="T4" fmla="*/ 0 w 4209"/>
                <a:gd name="T5" fmla="*/ 0 h 3450"/>
                <a:gd name="T6" fmla="*/ 0 w 4209"/>
                <a:gd name="T7" fmla="*/ 0 h 3450"/>
                <a:gd name="T8" fmla="*/ 0 w 4209"/>
                <a:gd name="T9" fmla="*/ 0 h 3450"/>
                <a:gd name="T10" fmla="*/ 0 w 4209"/>
                <a:gd name="T11" fmla="*/ 0 h 3450"/>
                <a:gd name="T12" fmla="*/ 0 w 4209"/>
                <a:gd name="T13" fmla="*/ 0 h 3450"/>
                <a:gd name="T14" fmla="*/ 0 w 4209"/>
                <a:gd name="T15" fmla="*/ 0 h 3450"/>
                <a:gd name="T16" fmla="*/ 0 w 4209"/>
                <a:gd name="T17" fmla="*/ 0 h 3450"/>
                <a:gd name="T18" fmla="*/ 0 w 4209"/>
                <a:gd name="T19" fmla="*/ 0 h 3450"/>
                <a:gd name="T20" fmla="*/ 0 w 4209"/>
                <a:gd name="T21" fmla="*/ 0 h 3450"/>
                <a:gd name="T22" fmla="*/ 0 w 4209"/>
                <a:gd name="T23" fmla="*/ 0 h 3450"/>
                <a:gd name="T24" fmla="*/ 0 w 4209"/>
                <a:gd name="T25" fmla="*/ 0 h 3450"/>
                <a:gd name="T26" fmla="*/ 0 w 4209"/>
                <a:gd name="T27" fmla="*/ 0 h 3450"/>
                <a:gd name="T28" fmla="*/ 0 w 4209"/>
                <a:gd name="T29" fmla="*/ 0 h 3450"/>
                <a:gd name="T30" fmla="*/ 0 w 4209"/>
                <a:gd name="T31" fmla="*/ 0 h 3450"/>
                <a:gd name="T32" fmla="*/ 0 w 4209"/>
                <a:gd name="T33" fmla="*/ 0 h 3450"/>
                <a:gd name="T34" fmla="*/ 0 w 4209"/>
                <a:gd name="T35" fmla="*/ 0 h 3450"/>
                <a:gd name="T36" fmla="*/ 0 w 4209"/>
                <a:gd name="T37" fmla="*/ 0 h 3450"/>
                <a:gd name="T38" fmla="*/ 0 w 4209"/>
                <a:gd name="T39" fmla="*/ 0 h 3450"/>
                <a:gd name="T40" fmla="*/ 0 w 4209"/>
                <a:gd name="T41" fmla="*/ 0 h 3450"/>
                <a:gd name="T42" fmla="*/ 0 w 4209"/>
                <a:gd name="T43" fmla="*/ 0 h 3450"/>
                <a:gd name="T44" fmla="*/ 0 w 4209"/>
                <a:gd name="T45" fmla="*/ 0 h 3450"/>
                <a:gd name="T46" fmla="*/ 0 w 4209"/>
                <a:gd name="T47" fmla="*/ 0 h 3450"/>
                <a:gd name="T48" fmla="*/ 0 w 4209"/>
                <a:gd name="T49" fmla="*/ 0 h 3450"/>
                <a:gd name="T50" fmla="*/ 0 w 4209"/>
                <a:gd name="T51" fmla="*/ 0 h 3450"/>
                <a:gd name="T52" fmla="*/ 0 w 4209"/>
                <a:gd name="T53" fmla="*/ 0 h 3450"/>
                <a:gd name="T54" fmla="*/ 0 w 4209"/>
                <a:gd name="T55" fmla="*/ 0 h 3450"/>
                <a:gd name="T56" fmla="*/ 0 w 4209"/>
                <a:gd name="T57" fmla="*/ 0 h 3450"/>
                <a:gd name="T58" fmla="*/ 0 w 4209"/>
                <a:gd name="T59" fmla="*/ 0 h 3450"/>
                <a:gd name="T60" fmla="*/ 0 w 4209"/>
                <a:gd name="T61" fmla="*/ 0 h 3450"/>
                <a:gd name="T62" fmla="*/ 0 w 4209"/>
                <a:gd name="T63" fmla="*/ 0 h 3450"/>
                <a:gd name="T64" fmla="*/ 0 w 4209"/>
                <a:gd name="T65" fmla="*/ 0 h 3450"/>
                <a:gd name="T66" fmla="*/ 0 w 4209"/>
                <a:gd name="T67" fmla="*/ 0 h 3450"/>
                <a:gd name="T68" fmla="*/ 0 w 4209"/>
                <a:gd name="T69" fmla="*/ 0 h 3450"/>
                <a:gd name="T70" fmla="*/ 0 w 4209"/>
                <a:gd name="T71" fmla="*/ 0 h 3450"/>
                <a:gd name="T72" fmla="*/ 0 w 4209"/>
                <a:gd name="T73" fmla="*/ 0 h 3450"/>
                <a:gd name="T74" fmla="*/ 0 w 4209"/>
                <a:gd name="T75" fmla="*/ 0 h 3450"/>
                <a:gd name="T76" fmla="*/ 0 w 4209"/>
                <a:gd name="T77" fmla="*/ 0 h 3450"/>
                <a:gd name="T78" fmla="*/ 0 w 4209"/>
                <a:gd name="T79" fmla="*/ 0 h 3450"/>
                <a:gd name="T80" fmla="*/ 0 w 4209"/>
                <a:gd name="T81" fmla="*/ 0 h 3450"/>
                <a:gd name="T82" fmla="*/ 0 w 4209"/>
                <a:gd name="T83" fmla="*/ 0 h 3450"/>
                <a:gd name="T84" fmla="*/ 0 w 4209"/>
                <a:gd name="T85" fmla="*/ 0 h 3450"/>
                <a:gd name="T86" fmla="*/ 0 w 4209"/>
                <a:gd name="T87" fmla="*/ 0 h 3450"/>
                <a:gd name="T88" fmla="*/ 0 w 4209"/>
                <a:gd name="T89" fmla="*/ 0 h 3450"/>
                <a:gd name="T90" fmla="*/ 0 w 4209"/>
                <a:gd name="T91" fmla="*/ 0 h 3450"/>
                <a:gd name="T92" fmla="*/ 0 w 4209"/>
                <a:gd name="T93" fmla="*/ 0 h 3450"/>
                <a:gd name="T94" fmla="*/ 0 w 4209"/>
                <a:gd name="T95" fmla="*/ 0 h 3450"/>
                <a:gd name="T96" fmla="*/ 0 w 4209"/>
                <a:gd name="T97" fmla="*/ 0 h 3450"/>
                <a:gd name="T98" fmla="*/ 0 w 4209"/>
                <a:gd name="T99" fmla="*/ 0 h 3450"/>
                <a:gd name="T100" fmla="*/ 0 w 4209"/>
                <a:gd name="T101" fmla="*/ 0 h 3450"/>
                <a:gd name="T102" fmla="*/ 0 w 4209"/>
                <a:gd name="T103" fmla="*/ 0 h 3450"/>
                <a:gd name="T104" fmla="*/ 0 w 4209"/>
                <a:gd name="T105" fmla="*/ 0 h 3450"/>
                <a:gd name="T106" fmla="*/ 0 w 4209"/>
                <a:gd name="T107" fmla="*/ 0 h 3450"/>
                <a:gd name="T108" fmla="*/ 0 w 4209"/>
                <a:gd name="T109" fmla="*/ 0 h 3450"/>
                <a:gd name="T110" fmla="*/ 0 w 4209"/>
                <a:gd name="T111" fmla="*/ 0 h 3450"/>
                <a:gd name="T112" fmla="*/ 0 w 4209"/>
                <a:gd name="T113" fmla="*/ 0 h 3450"/>
                <a:gd name="T114" fmla="*/ 0 w 4209"/>
                <a:gd name="T115" fmla="*/ 0 h 345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209" h="3450">
                  <a:moveTo>
                    <a:pt x="3729" y="1814"/>
                  </a:moveTo>
                  <a:lnTo>
                    <a:pt x="3699" y="1654"/>
                  </a:lnTo>
                  <a:lnTo>
                    <a:pt x="3724" y="1459"/>
                  </a:lnTo>
                  <a:lnTo>
                    <a:pt x="3609" y="1384"/>
                  </a:lnTo>
                  <a:lnTo>
                    <a:pt x="3489" y="1399"/>
                  </a:lnTo>
                  <a:lnTo>
                    <a:pt x="3354" y="1394"/>
                  </a:lnTo>
                  <a:lnTo>
                    <a:pt x="3334" y="1439"/>
                  </a:lnTo>
                  <a:lnTo>
                    <a:pt x="3169" y="1414"/>
                  </a:lnTo>
                  <a:lnTo>
                    <a:pt x="3109" y="1304"/>
                  </a:lnTo>
                  <a:lnTo>
                    <a:pt x="3019" y="1244"/>
                  </a:lnTo>
                  <a:lnTo>
                    <a:pt x="2884" y="1199"/>
                  </a:lnTo>
                  <a:lnTo>
                    <a:pt x="2874" y="1324"/>
                  </a:lnTo>
                  <a:lnTo>
                    <a:pt x="2854" y="1439"/>
                  </a:lnTo>
                  <a:lnTo>
                    <a:pt x="2769" y="1544"/>
                  </a:lnTo>
                  <a:lnTo>
                    <a:pt x="2644" y="1514"/>
                  </a:lnTo>
                  <a:lnTo>
                    <a:pt x="2619" y="1604"/>
                  </a:lnTo>
                  <a:lnTo>
                    <a:pt x="2559" y="1684"/>
                  </a:lnTo>
                  <a:lnTo>
                    <a:pt x="2629" y="1789"/>
                  </a:lnTo>
                  <a:lnTo>
                    <a:pt x="2574" y="1909"/>
                  </a:lnTo>
                  <a:lnTo>
                    <a:pt x="2454" y="1964"/>
                  </a:lnTo>
                  <a:lnTo>
                    <a:pt x="2480" y="2075"/>
                  </a:lnTo>
                  <a:lnTo>
                    <a:pt x="2305" y="2015"/>
                  </a:lnTo>
                  <a:lnTo>
                    <a:pt x="2269" y="2128"/>
                  </a:lnTo>
                  <a:lnTo>
                    <a:pt x="2125" y="2134"/>
                  </a:lnTo>
                  <a:lnTo>
                    <a:pt x="2138" y="2234"/>
                  </a:lnTo>
                  <a:lnTo>
                    <a:pt x="2044" y="2296"/>
                  </a:lnTo>
                  <a:lnTo>
                    <a:pt x="2013" y="2389"/>
                  </a:lnTo>
                  <a:lnTo>
                    <a:pt x="1924" y="2374"/>
                  </a:lnTo>
                  <a:lnTo>
                    <a:pt x="1809" y="2456"/>
                  </a:lnTo>
                  <a:lnTo>
                    <a:pt x="1824" y="2555"/>
                  </a:lnTo>
                  <a:lnTo>
                    <a:pt x="1707" y="2569"/>
                  </a:lnTo>
                  <a:lnTo>
                    <a:pt x="1598" y="2579"/>
                  </a:lnTo>
                  <a:lnTo>
                    <a:pt x="1443" y="2509"/>
                  </a:lnTo>
                  <a:lnTo>
                    <a:pt x="1443" y="2658"/>
                  </a:lnTo>
                  <a:lnTo>
                    <a:pt x="1489" y="2788"/>
                  </a:lnTo>
                  <a:lnTo>
                    <a:pt x="1345" y="2772"/>
                  </a:lnTo>
                  <a:lnTo>
                    <a:pt x="1224" y="2818"/>
                  </a:lnTo>
                  <a:lnTo>
                    <a:pt x="1072" y="2743"/>
                  </a:lnTo>
                  <a:lnTo>
                    <a:pt x="1053" y="2866"/>
                  </a:lnTo>
                  <a:lnTo>
                    <a:pt x="745" y="2968"/>
                  </a:lnTo>
                  <a:lnTo>
                    <a:pt x="757" y="3109"/>
                  </a:lnTo>
                  <a:lnTo>
                    <a:pt x="817" y="3196"/>
                  </a:lnTo>
                  <a:lnTo>
                    <a:pt x="768" y="3268"/>
                  </a:lnTo>
                  <a:lnTo>
                    <a:pt x="738" y="3418"/>
                  </a:lnTo>
                  <a:lnTo>
                    <a:pt x="655" y="3450"/>
                  </a:lnTo>
                  <a:lnTo>
                    <a:pt x="543" y="3448"/>
                  </a:lnTo>
                  <a:lnTo>
                    <a:pt x="488" y="3378"/>
                  </a:lnTo>
                  <a:lnTo>
                    <a:pt x="393" y="3403"/>
                  </a:lnTo>
                  <a:lnTo>
                    <a:pt x="288" y="3228"/>
                  </a:lnTo>
                  <a:lnTo>
                    <a:pt x="248" y="2983"/>
                  </a:lnTo>
                  <a:lnTo>
                    <a:pt x="203" y="2389"/>
                  </a:lnTo>
                  <a:lnTo>
                    <a:pt x="168" y="2239"/>
                  </a:lnTo>
                  <a:lnTo>
                    <a:pt x="173" y="2164"/>
                  </a:lnTo>
                  <a:lnTo>
                    <a:pt x="88" y="2069"/>
                  </a:lnTo>
                  <a:lnTo>
                    <a:pt x="53" y="1774"/>
                  </a:lnTo>
                  <a:lnTo>
                    <a:pt x="38" y="1634"/>
                  </a:lnTo>
                  <a:lnTo>
                    <a:pt x="3" y="1429"/>
                  </a:lnTo>
                  <a:lnTo>
                    <a:pt x="8" y="1109"/>
                  </a:lnTo>
                  <a:lnTo>
                    <a:pt x="0" y="910"/>
                  </a:lnTo>
                  <a:lnTo>
                    <a:pt x="34" y="874"/>
                  </a:lnTo>
                  <a:lnTo>
                    <a:pt x="103" y="893"/>
                  </a:lnTo>
                  <a:lnTo>
                    <a:pt x="120" y="901"/>
                  </a:lnTo>
                  <a:lnTo>
                    <a:pt x="129" y="917"/>
                  </a:lnTo>
                  <a:lnTo>
                    <a:pt x="132" y="941"/>
                  </a:lnTo>
                  <a:lnTo>
                    <a:pt x="124" y="965"/>
                  </a:lnTo>
                  <a:lnTo>
                    <a:pt x="133" y="973"/>
                  </a:lnTo>
                  <a:lnTo>
                    <a:pt x="144" y="968"/>
                  </a:lnTo>
                  <a:lnTo>
                    <a:pt x="153" y="982"/>
                  </a:lnTo>
                  <a:lnTo>
                    <a:pt x="159" y="994"/>
                  </a:lnTo>
                  <a:lnTo>
                    <a:pt x="169" y="1000"/>
                  </a:lnTo>
                  <a:lnTo>
                    <a:pt x="174" y="983"/>
                  </a:lnTo>
                  <a:lnTo>
                    <a:pt x="192" y="988"/>
                  </a:lnTo>
                  <a:lnTo>
                    <a:pt x="208" y="995"/>
                  </a:lnTo>
                  <a:lnTo>
                    <a:pt x="222" y="998"/>
                  </a:lnTo>
                  <a:lnTo>
                    <a:pt x="232" y="1004"/>
                  </a:lnTo>
                  <a:lnTo>
                    <a:pt x="243" y="1012"/>
                  </a:lnTo>
                  <a:lnTo>
                    <a:pt x="253" y="1006"/>
                  </a:lnTo>
                  <a:lnTo>
                    <a:pt x="252" y="994"/>
                  </a:lnTo>
                  <a:lnTo>
                    <a:pt x="264" y="982"/>
                  </a:lnTo>
                  <a:lnTo>
                    <a:pt x="270" y="961"/>
                  </a:lnTo>
                  <a:lnTo>
                    <a:pt x="261" y="949"/>
                  </a:lnTo>
                  <a:lnTo>
                    <a:pt x="246" y="946"/>
                  </a:lnTo>
                  <a:lnTo>
                    <a:pt x="240" y="931"/>
                  </a:lnTo>
                  <a:lnTo>
                    <a:pt x="318" y="938"/>
                  </a:lnTo>
                  <a:lnTo>
                    <a:pt x="398" y="795"/>
                  </a:lnTo>
                  <a:lnTo>
                    <a:pt x="379" y="653"/>
                  </a:lnTo>
                  <a:lnTo>
                    <a:pt x="531" y="750"/>
                  </a:lnTo>
                  <a:lnTo>
                    <a:pt x="652" y="647"/>
                  </a:lnTo>
                  <a:lnTo>
                    <a:pt x="634" y="548"/>
                  </a:lnTo>
                  <a:lnTo>
                    <a:pt x="514" y="455"/>
                  </a:lnTo>
                  <a:lnTo>
                    <a:pt x="668" y="335"/>
                  </a:lnTo>
                  <a:lnTo>
                    <a:pt x="818" y="260"/>
                  </a:lnTo>
                  <a:lnTo>
                    <a:pt x="610" y="212"/>
                  </a:lnTo>
                  <a:lnTo>
                    <a:pt x="608" y="90"/>
                  </a:lnTo>
                  <a:lnTo>
                    <a:pt x="724" y="11"/>
                  </a:lnTo>
                  <a:lnTo>
                    <a:pt x="833" y="15"/>
                  </a:lnTo>
                  <a:lnTo>
                    <a:pt x="933" y="0"/>
                  </a:lnTo>
                  <a:lnTo>
                    <a:pt x="968" y="65"/>
                  </a:lnTo>
                  <a:lnTo>
                    <a:pt x="968" y="165"/>
                  </a:lnTo>
                  <a:lnTo>
                    <a:pt x="1103" y="210"/>
                  </a:lnTo>
                  <a:lnTo>
                    <a:pt x="1208" y="245"/>
                  </a:lnTo>
                  <a:lnTo>
                    <a:pt x="1283" y="335"/>
                  </a:lnTo>
                  <a:lnTo>
                    <a:pt x="1743" y="365"/>
                  </a:lnTo>
                  <a:lnTo>
                    <a:pt x="1758" y="470"/>
                  </a:lnTo>
                  <a:lnTo>
                    <a:pt x="1838" y="540"/>
                  </a:lnTo>
                  <a:lnTo>
                    <a:pt x="1958" y="500"/>
                  </a:lnTo>
                  <a:lnTo>
                    <a:pt x="2048" y="440"/>
                  </a:lnTo>
                  <a:lnTo>
                    <a:pt x="2134" y="215"/>
                  </a:lnTo>
                  <a:lnTo>
                    <a:pt x="2319" y="170"/>
                  </a:lnTo>
                  <a:lnTo>
                    <a:pt x="2514" y="165"/>
                  </a:lnTo>
                  <a:lnTo>
                    <a:pt x="2439" y="305"/>
                  </a:lnTo>
                  <a:lnTo>
                    <a:pt x="2554" y="380"/>
                  </a:lnTo>
                  <a:lnTo>
                    <a:pt x="2709" y="375"/>
                  </a:lnTo>
                  <a:lnTo>
                    <a:pt x="2854" y="270"/>
                  </a:lnTo>
                  <a:lnTo>
                    <a:pt x="3129" y="345"/>
                  </a:lnTo>
                  <a:lnTo>
                    <a:pt x="3259" y="255"/>
                  </a:lnTo>
                  <a:lnTo>
                    <a:pt x="3394" y="225"/>
                  </a:lnTo>
                  <a:lnTo>
                    <a:pt x="3504" y="305"/>
                  </a:lnTo>
                  <a:lnTo>
                    <a:pt x="3624" y="290"/>
                  </a:lnTo>
                  <a:lnTo>
                    <a:pt x="3879" y="270"/>
                  </a:lnTo>
                  <a:lnTo>
                    <a:pt x="3956" y="374"/>
                  </a:lnTo>
                  <a:lnTo>
                    <a:pt x="4067" y="402"/>
                  </a:lnTo>
                  <a:lnTo>
                    <a:pt x="3984" y="500"/>
                  </a:lnTo>
                  <a:lnTo>
                    <a:pt x="3969" y="590"/>
                  </a:lnTo>
                  <a:lnTo>
                    <a:pt x="4044" y="740"/>
                  </a:lnTo>
                  <a:lnTo>
                    <a:pt x="4069" y="959"/>
                  </a:lnTo>
                  <a:lnTo>
                    <a:pt x="3964" y="979"/>
                  </a:lnTo>
                  <a:lnTo>
                    <a:pt x="3934" y="1049"/>
                  </a:lnTo>
                  <a:lnTo>
                    <a:pt x="4029" y="1109"/>
                  </a:lnTo>
                  <a:lnTo>
                    <a:pt x="3994" y="1199"/>
                  </a:lnTo>
                  <a:lnTo>
                    <a:pt x="4209" y="1429"/>
                  </a:lnTo>
                  <a:lnTo>
                    <a:pt x="4174" y="1519"/>
                  </a:lnTo>
                  <a:lnTo>
                    <a:pt x="4119" y="1549"/>
                  </a:lnTo>
                  <a:lnTo>
                    <a:pt x="4054" y="1499"/>
                  </a:lnTo>
                  <a:lnTo>
                    <a:pt x="3954" y="1579"/>
                  </a:lnTo>
                  <a:lnTo>
                    <a:pt x="3894" y="1699"/>
                  </a:lnTo>
                  <a:lnTo>
                    <a:pt x="3920" y="1783"/>
                  </a:lnTo>
                  <a:lnTo>
                    <a:pt x="3853" y="1843"/>
                  </a:lnTo>
                  <a:lnTo>
                    <a:pt x="3729" y="1814"/>
                  </a:lnTo>
                  <a:close/>
                </a:path>
              </a:pathLst>
            </a:custGeom>
            <a:solidFill>
              <a:srgbClr val="63BD69"/>
            </a:solidFill>
            <a:ln w="9525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E0E6C991-3933-3E5E-AC2D-ED0D40C567C3}"/>
                </a:ext>
              </a:extLst>
            </p:cNvPr>
            <p:cNvSpPr/>
            <p:nvPr/>
          </p:nvSpPr>
          <p:spPr>
            <a:xfrm rot="8100000">
              <a:off x="9903556" y="3128222"/>
              <a:ext cx="243302" cy="221516"/>
            </a:xfrm>
            <a:prstGeom prst="teardrop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49A14258-C4D4-C9B2-E918-944232AA4AB3}"/>
                </a:ext>
              </a:extLst>
            </p:cNvPr>
            <p:cNvSpPr/>
            <p:nvPr/>
          </p:nvSpPr>
          <p:spPr>
            <a:xfrm rot="8103552">
              <a:off x="9422295" y="3546472"/>
              <a:ext cx="243302" cy="221516"/>
            </a:xfrm>
            <a:prstGeom prst="teardrop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9102EF6-C1E7-C4D2-6C41-058F00414CEB}"/>
              </a:ext>
            </a:extLst>
          </p:cNvPr>
          <p:cNvSpPr/>
          <p:nvPr/>
        </p:nvSpPr>
        <p:spPr>
          <a:xfrm>
            <a:off x="4535115" y="1136679"/>
            <a:ext cx="4110771" cy="3954268"/>
          </a:xfrm>
          <a:prstGeom prst="roundRect">
            <a:avLst>
              <a:gd name="adj" fmla="val 0"/>
            </a:avLst>
          </a:prstGeom>
          <a:solidFill>
            <a:srgbClr val="64BC6B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EA9E4C-505D-2548-2CF1-D902580A98B3}"/>
              </a:ext>
            </a:extLst>
          </p:cNvPr>
          <p:cNvSpPr txBox="1"/>
          <p:nvPr/>
        </p:nvSpPr>
        <p:spPr>
          <a:xfrm>
            <a:off x="5503898" y="3948815"/>
            <a:ext cx="2927666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- Connectivity Approved </a:t>
            </a:r>
          </a:p>
          <a:p>
            <a:r>
              <a:rPr lang="en-US" dirty="0"/>
              <a:t>- Land Acquisition in process</a:t>
            </a:r>
          </a:p>
          <a:p>
            <a:r>
              <a:rPr lang="en-US" dirty="0"/>
              <a:t>- Expected COD by Dec ’24</a:t>
            </a:r>
          </a:p>
        </p:txBody>
      </p:sp>
      <p:sp>
        <p:nvSpPr>
          <p:cNvPr id="37" name="Freeform 2">
            <a:extLst>
              <a:ext uri="{FF2B5EF4-FFF2-40B4-BE49-F238E27FC236}">
                <a16:creationId xmlns:a16="http://schemas.microsoft.com/office/drawing/2014/main" id="{C87939D1-85C0-38E9-E560-0254248BA0D4}"/>
              </a:ext>
            </a:extLst>
          </p:cNvPr>
          <p:cNvSpPr/>
          <p:nvPr/>
        </p:nvSpPr>
        <p:spPr>
          <a:xfrm>
            <a:off x="4783067" y="4123977"/>
            <a:ext cx="619510" cy="526452"/>
          </a:xfrm>
          <a:custGeom>
            <a:avLst/>
            <a:gdLst/>
            <a:ahLst/>
            <a:cxnLst/>
            <a:rect l="l" t="t" r="r" b="b"/>
            <a:pathLst>
              <a:path w="4499284" h="4114800">
                <a:moveTo>
                  <a:pt x="0" y="0"/>
                </a:moveTo>
                <a:lnTo>
                  <a:pt x="4499284" y="0"/>
                </a:lnTo>
                <a:lnTo>
                  <a:pt x="44992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lum bright="-100000" contrast="-10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E08C57-95BA-3D4A-2CCB-C938BB430B9F}"/>
              </a:ext>
            </a:extLst>
          </p:cNvPr>
          <p:cNvSpPr txBox="1"/>
          <p:nvPr/>
        </p:nvSpPr>
        <p:spPr>
          <a:xfrm>
            <a:off x="4637437" y="1972508"/>
            <a:ext cx="3820724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Location            : Kolhapur</a:t>
            </a:r>
          </a:p>
          <a:p>
            <a:r>
              <a:rPr lang="en-US" dirty="0">
                <a:solidFill>
                  <a:srgbClr val="000000"/>
                </a:solidFill>
              </a:rPr>
              <a:t>Capacity            : 100 </a:t>
            </a:r>
            <a:r>
              <a:rPr lang="en-US" dirty="0" err="1">
                <a:solidFill>
                  <a:srgbClr val="000000"/>
                </a:solidFill>
              </a:rPr>
              <a:t>MWac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cs typeface="Calibri" panose="020F0502020204030204"/>
              </a:rPr>
              <a:t>Estimated CUF : 39%</a:t>
            </a:r>
          </a:p>
          <a:p>
            <a:r>
              <a:rPr lang="en-US" dirty="0">
                <a:solidFill>
                  <a:srgbClr val="000000"/>
                </a:solidFill>
                <a:cs typeface="Calibri" panose="020F0502020204030204"/>
              </a:rPr>
              <a:t>Generation       : 340,000 MWh/year</a:t>
            </a:r>
          </a:p>
          <a:p>
            <a:r>
              <a:rPr lang="en-US" dirty="0">
                <a:solidFill>
                  <a:srgbClr val="000000"/>
                </a:solidFill>
                <a:cs typeface="Calibri" panose="020F0502020204030204"/>
              </a:rPr>
              <a:t>Transmission    : STU (110 kV)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37C68-2C32-107F-A980-E393A695F405}"/>
              </a:ext>
            </a:extLst>
          </p:cNvPr>
          <p:cNvSpPr txBox="1"/>
          <p:nvPr/>
        </p:nvSpPr>
        <p:spPr>
          <a:xfrm>
            <a:off x="5353843" y="1433126"/>
            <a:ext cx="2441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Project Details - </a:t>
            </a:r>
            <a:r>
              <a:rPr lang="en-US" sz="2000" b="1" dirty="0"/>
              <a:t>Wind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B2A6BE0C-E394-7152-2300-EAED7322B7A1}"/>
              </a:ext>
            </a:extLst>
          </p:cNvPr>
          <p:cNvSpPr txBox="1">
            <a:spLocks/>
          </p:cNvSpPr>
          <p:nvPr/>
        </p:nvSpPr>
        <p:spPr>
          <a:xfrm>
            <a:off x="0" y="65491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A72A81F-E4A9-7F49-9DE7-4522A1070DD4}" type="slidenum">
              <a:rPr lang="en-US" sz="1400" smtClean="0">
                <a:solidFill>
                  <a:schemeClr val="bg1"/>
                </a:solidFill>
              </a:rPr>
              <a:pPr algn="l"/>
              <a:t>7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505098" cy="6348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514601" y="2374341"/>
            <a:ext cx="9677400" cy="1600200"/>
          </a:xfrm>
          <a:custGeom>
            <a:avLst/>
            <a:gdLst/>
            <a:ahLst/>
            <a:cxnLst/>
            <a:rect l="l" t="t" r="r" b="b"/>
            <a:pathLst>
              <a:path w="9906635" h="1600200">
                <a:moveTo>
                  <a:pt x="0" y="1600199"/>
                </a:moveTo>
                <a:lnTo>
                  <a:pt x="9906571" y="1600199"/>
                </a:lnTo>
                <a:lnTo>
                  <a:pt x="9906571" y="0"/>
                </a:lnTo>
                <a:lnTo>
                  <a:pt x="0" y="0"/>
                </a:lnTo>
                <a:lnTo>
                  <a:pt x="0" y="1600199"/>
                </a:lnTo>
                <a:close/>
              </a:path>
            </a:pathLst>
          </a:custGeom>
          <a:solidFill>
            <a:srgbClr val="63BE69"/>
          </a:solidFill>
          <a:ln>
            <a:solidFill>
              <a:srgbClr val="64BC6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24384" y="2889107"/>
            <a:ext cx="6461084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88870">
              <a:lnSpc>
                <a:spcPct val="100000"/>
              </a:lnSpc>
              <a:spcBef>
                <a:spcPts val="130"/>
              </a:spcBef>
            </a:pPr>
            <a:r>
              <a:rPr sz="3600" dirty="0"/>
              <a:t>THAN</a:t>
            </a:r>
            <a:r>
              <a:rPr lang="en-US" sz="3600" dirty="0"/>
              <a:t>K </a:t>
            </a:r>
            <a:r>
              <a:rPr sz="3600" dirty="0"/>
              <a:t>YOU</a:t>
            </a:r>
            <a:r>
              <a:rPr lang="en-US" sz="3600" dirty="0"/>
              <a:t>!</a:t>
            </a:r>
            <a:endParaRPr sz="3600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F8B4AD3-7661-5175-F117-460B4A41BCCA}"/>
              </a:ext>
            </a:extLst>
          </p:cNvPr>
          <p:cNvSpPr txBox="1">
            <a:spLocks/>
          </p:cNvSpPr>
          <p:nvPr/>
        </p:nvSpPr>
        <p:spPr>
          <a:xfrm>
            <a:off x="0" y="65491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A72A81F-E4A9-7F49-9DE7-4522A1070DD4}" type="slidenum">
              <a:rPr lang="en-US" sz="1400" smtClean="0">
                <a:solidFill>
                  <a:schemeClr val="bg1"/>
                </a:solidFill>
              </a:rPr>
              <a:pPr algn="l"/>
              <a:t>8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221330E1-5122-7B4A-BF12-D0B0817CA2B9}" vid="{684A529F-7D45-1349-84CB-82E66959BA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7073</TotalTime>
  <Words>683</Words>
  <Application>Microsoft Office PowerPoint</Application>
  <PresentationFormat>Widescreen</PresentationFormat>
  <Paragraphs>179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SemiLight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CleanMax's Offering</dc:title>
  <dc:creator>Hardhik Pinjala</dc:creator>
  <cp:lastModifiedBy>Ibrahim Shaikh</cp:lastModifiedBy>
  <cp:revision>29</cp:revision>
  <dcterms:created xsi:type="dcterms:W3CDTF">2023-07-20T14:46:14Z</dcterms:created>
  <dcterms:modified xsi:type="dcterms:W3CDTF">2024-06-25T09:53:59Z</dcterms:modified>
</cp:coreProperties>
</file>