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419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Volodymyr Lytvynchyk</dc:creator>
  <cp:lastModifiedBy>Volodymyr Lytvynchyk</cp:lastModifiedBy>
  <cp:revision>1</cp:revision>
  <dcterms:created xsi:type="dcterms:W3CDTF">2024-11-01T15:34:59Z</dcterms:created>
  <dcterms:modified xsi:type="dcterms:W3CDTF">2024-11-01T15:35:09Z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