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C371-91E3-43CD-B26F-4A1D0F1D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8900D-A58D-459D-A243-56CAB835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A358A-D56C-41C9-8212-F8165A0F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B54D-3FEA-40D8-9E71-91A73421439E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DDCF7-3AB9-4A90-BB79-7D29D44E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215C-2D2B-43BE-B73C-E03E136A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92-A281-4B9A-A158-FBF4C504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4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7141-EEBA-486C-8031-D0302E5E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62ECA-9BE1-47F7-9A63-E353BEEC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817-83F8-4528-8C5A-E1EAC055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B54D-3FEA-40D8-9E71-91A73421439E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9245-73B6-452F-906E-30F2B724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FC439-CEB7-4E5C-883F-73ADC0F6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92-A281-4B9A-A158-FBF4C504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5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AA876-A5DF-45DB-9F12-B10FD5324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2635B-71F1-4CA8-AC1B-2130ED10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97F40-66CA-4E77-B459-DCD359E1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B54D-3FEA-40D8-9E71-91A73421439E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E770-8070-4BDA-97BA-F57931D2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B2C4F-9DD9-480D-9C76-EA044C4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92-A281-4B9A-A158-FBF4C504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0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DE23-5826-4E02-A608-8645379B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63D4-D44D-4CC4-AFC4-609997B8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E595-77BE-46F5-B230-30878A24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B54D-3FEA-40D8-9E71-91A73421439E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E8D6-E05A-4CC1-876C-367418DD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A8FC-CD5F-428A-A628-77CBA4AD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92-A281-4B9A-A158-FBF4C504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D61C-A51D-4C50-93C1-7BF52A00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15001-A23E-404E-8B86-399C65415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6AFAA-2577-4C26-A747-D381F70F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B54D-3FEA-40D8-9E71-91A73421439E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59F49-0929-4CC7-8B35-CF09D615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DC70-1D0A-48C9-B36A-665889E2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92-A281-4B9A-A158-FBF4C504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7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905C-CB51-47B6-992A-8534A235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B5B6-864F-44D0-AA1B-2E5CF117F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6B61B-9184-4656-93D4-6DACD8729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7F315-CE1E-4602-9B5F-B5F61453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B54D-3FEA-40D8-9E71-91A73421439E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6E090-025D-4B0A-9B32-8236809E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A7218-0F9D-4989-9200-E21D7C74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92-A281-4B9A-A158-FBF4C504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6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06D7-61F1-43A0-8D76-06F015C0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92C4F-3F7D-4F99-BF0F-22C52ACCB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F5A91-B026-458A-8D94-AAEB26E6F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FAB8F-6026-4824-A447-36F5D7E4B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96467-815E-4762-96C8-2A014BCD4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C81F-D4E9-42D0-8182-B8904BD4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B54D-3FEA-40D8-9E71-91A73421439E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03351-6F74-4B99-BA9A-C435287C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0B06C-D86A-40F6-BB84-3929E3CD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92-A281-4B9A-A158-FBF4C504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2F58-D27E-4530-B815-EC70C931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12FEC-1F91-4D4B-999D-A4C175F5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B54D-3FEA-40D8-9E71-91A73421439E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782D1-B411-40A1-B881-4F700DF0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D7E8-5D75-404D-B1D7-0A00EFDA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92-A281-4B9A-A158-FBF4C504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7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DC99B-0F70-4080-BD9C-18473492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B54D-3FEA-40D8-9E71-91A73421439E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CF472-DDDA-44F2-A9A5-0A41C782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9F04-AE70-40C9-8F65-8EE85DC9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92-A281-4B9A-A158-FBF4C504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3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5063-B1AD-4A34-83FC-7A34D39C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C76A-278A-400D-AC22-1CF5AED6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C912B-BA38-4678-9A85-276DA46A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7719A-311E-43EF-A79D-14804EA6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B54D-3FEA-40D8-9E71-91A73421439E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4BDDC-61B4-4EE2-8358-46E64572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3CA5A-B62F-43FC-BAE9-FC8F727A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92-A281-4B9A-A158-FBF4C504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3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ED79-2E7F-4ABE-8812-D75AFA7D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C9D19-BA45-4C79-972E-223B7FD0B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77E66-3B7F-453A-86D7-2223A6AC1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C7E5D-BEE8-4DC9-A497-3EAF80FB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B54D-3FEA-40D8-9E71-91A73421439E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78D1F-0473-4FB1-9F45-8713392A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AD7FF-18A5-4863-BAFF-DAE5EA5D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92-A281-4B9A-A158-FBF4C504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F369A-4E0A-4A3D-A1FD-C7124096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B4462-F092-455D-9B0C-4B58B079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45A1-A92B-4269-9A7D-62E17AB6B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B54D-3FEA-40D8-9E71-91A73421439E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D4A3-726E-4DB7-B3BD-1EC9475B8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EB49A-7ECA-44E1-B064-74098E021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B892-A281-4B9A-A158-FBF4C504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8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90669-223A-4D22-ACD6-4CCA36EA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4DA4F-ADEB-49B9-9E54-0DF10C0DFD30}"/>
              </a:ext>
            </a:extLst>
          </p:cNvPr>
          <p:cNvSpPr txBox="1"/>
          <p:nvPr/>
        </p:nvSpPr>
        <p:spPr>
          <a:xfrm>
            <a:off x="1099126" y="1690688"/>
            <a:ext cx="398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italics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90A0A-3491-49EA-A111-ECF7F09A8380}"/>
              </a:ext>
            </a:extLst>
          </p:cNvPr>
          <p:cNvSpPr txBox="1"/>
          <p:nvPr/>
        </p:nvSpPr>
        <p:spPr>
          <a:xfrm>
            <a:off x="1803862" y="2701636"/>
            <a:ext cx="232756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E7BA8-D900-419A-9148-A1E71F61B9B7}"/>
              </a:ext>
            </a:extLst>
          </p:cNvPr>
          <p:cNvSpPr txBox="1"/>
          <p:nvPr/>
        </p:nvSpPr>
        <p:spPr>
          <a:xfrm>
            <a:off x="4998721" y="3510741"/>
            <a:ext cx="232756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underline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B5BF0-2C7D-4E2E-89C0-8E9FAF5FB246}"/>
              </a:ext>
            </a:extLst>
          </p:cNvPr>
          <p:cNvSpPr txBox="1"/>
          <p:nvPr/>
        </p:nvSpPr>
        <p:spPr>
          <a:xfrm>
            <a:off x="3543994" y="1331855"/>
            <a:ext cx="232756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</a:t>
            </a:r>
            <a:r>
              <a:rPr lang="en-US" baseline="-25000" dirty="0"/>
              <a:t>subscript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5B378-CC61-47BE-A2FA-2F6EE6A77D2C}"/>
              </a:ext>
            </a:extLst>
          </p:cNvPr>
          <p:cNvSpPr txBox="1"/>
          <p:nvPr/>
        </p:nvSpPr>
        <p:spPr>
          <a:xfrm>
            <a:off x="7484225" y="1806633"/>
            <a:ext cx="232756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</a:t>
            </a:r>
            <a:r>
              <a:rPr lang="en-US" baseline="30000" dirty="0"/>
              <a:t>superscript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45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AC74-9C7A-43BB-919A-C4ED1F6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78374-3E92-43AE-AB14-6BEC745E0964}"/>
              </a:ext>
            </a:extLst>
          </p:cNvPr>
          <p:cNvSpPr txBox="1"/>
          <p:nvPr/>
        </p:nvSpPr>
        <p:spPr>
          <a:xfrm>
            <a:off x="638827" y="1991638"/>
            <a:ext cx="6513535" cy="92333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List level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Level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Level 2.1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4C450-88D2-4A2D-83B6-F457D30372D0}"/>
              </a:ext>
            </a:extLst>
          </p:cNvPr>
          <p:cNvSpPr txBox="1"/>
          <p:nvPr/>
        </p:nvSpPr>
        <p:spPr>
          <a:xfrm>
            <a:off x="838200" y="4070959"/>
            <a:ext cx="6163849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Unorder level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Unorder level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Unordered level 2.1</a:t>
            </a:r>
          </a:p>
        </p:txBody>
      </p:sp>
    </p:spTree>
    <p:extLst>
      <p:ext uri="{BB962C8B-B14F-4D97-AF65-F5344CB8AC3E}">
        <p14:creationId xmlns:p14="http://schemas.microsoft.com/office/powerpoint/2010/main" val="1934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</vt:lpstr>
      <vt:lpstr>List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Viktor Stupak</dc:creator>
  <cp:lastModifiedBy>Viktor Stupak</cp:lastModifiedBy>
  <cp:revision>4</cp:revision>
  <dcterms:created xsi:type="dcterms:W3CDTF">2021-06-11T12:51:54Z</dcterms:created>
  <dcterms:modified xsi:type="dcterms:W3CDTF">2021-10-07T19:07:03Z</dcterms:modified>
</cp:coreProperties>
</file>