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8ED-2611-443F-9584-9746C457A531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C350-3B60-4FA4-BBD9-7941EE4D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3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8ED-2611-443F-9584-9746C457A531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C350-3B60-4FA4-BBD9-7941EE4D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33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8ED-2611-443F-9584-9746C457A531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C350-3B60-4FA4-BBD9-7941EE4D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2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8ED-2611-443F-9584-9746C457A531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C350-3B60-4FA4-BBD9-7941EE4D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6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8ED-2611-443F-9584-9746C457A531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C350-3B60-4FA4-BBD9-7941EE4D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8ED-2611-443F-9584-9746C457A531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C350-3B60-4FA4-BBD9-7941EE4D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5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8ED-2611-443F-9584-9746C457A531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C350-3B60-4FA4-BBD9-7941EE4D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81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8ED-2611-443F-9584-9746C457A531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C350-3B60-4FA4-BBD9-7941EE4D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28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8ED-2611-443F-9584-9746C457A531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C350-3B60-4FA4-BBD9-7941EE4D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8ED-2611-443F-9584-9746C457A531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C350-3B60-4FA4-BBD9-7941EE4D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9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A8ED-2611-443F-9584-9746C457A531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C350-3B60-4FA4-BBD9-7941EE4D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0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A8ED-2611-443F-9584-9746C457A531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0C350-3B60-4FA4-BBD9-7941EE4DC9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64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0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324264"/>
            <a:ext cx="1752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3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 Title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34" y="1524000"/>
            <a:ext cx="1752600" cy="5334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9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30" y="1184274"/>
            <a:ext cx="5731597" cy="42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1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Slide 0 Title</vt:lpstr>
      <vt:lpstr>Slide 1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 Title</dc:title>
  <dc:creator>User</dc:creator>
  <cp:lastModifiedBy>User</cp:lastModifiedBy>
  <cp:revision>1</cp:revision>
  <dcterms:created xsi:type="dcterms:W3CDTF">2019-10-22T11:57:06Z</dcterms:created>
  <dcterms:modified xsi:type="dcterms:W3CDTF">2019-10-22T12:02:20Z</dcterms:modified>
</cp:coreProperties>
</file>