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10/28/2019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10/28/2019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10/28/2019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10/28/2019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10/28/2019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Cambria</vt:lpstr>
      <vt:lpstr>Rockwell</vt:lpstr>
      <vt:lpstr>Wingdings 2</vt:lpstr>
      <vt:lpstr>Foundry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tttlll@sibmail.com</cp:lastModifiedBy>
  <cp:revision>2</cp:revision>
  <dcterms:created xsi:type="dcterms:W3CDTF">2015-08-05T11:01:57Z</dcterms:created>
  <dcterms:modified xsi:type="dcterms:W3CDTF">2019-10-28T09:59:47Z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ditor">
    <vt:lpwstr>test editor</vt:lpwstr>
  </property>
  <property fmtid="{D5CDD505-2E9C-101B-9397-08002B2CF9AE}" pid="3" name="Group">
    <vt:i4>7</vt:i4>
  </property>
</Properties>
</file>