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22" r:id="rId5"/>
    <p:sldId id="321" r:id="rId6"/>
    <p:sldId id="320" r:id="rId7"/>
    <p:sldId id="319" r:id="rId8"/>
    <p:sldId id="318" r:id="rId9"/>
    <p:sldId id="317" r:id="rId10"/>
    <p:sldId id="316" r:id="rId11"/>
    <p:sldId id="315" r:id="rId12"/>
    <p:sldId id="314" r:id="rId13"/>
    <p:sldId id="313" r:id="rId14"/>
    <p:sldId id="312" r:id="rId15"/>
    <p:sldId id="311" r:id="rId16"/>
    <p:sldId id="3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11/1/2024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11/1/2024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5" y="690511"/>
            <a:ext cx="5185821" cy="5253089"/>
          </a:xfrm>
        </p:spPr>
        <p:txBody>
          <a:bodyPr/>
          <a:lstStyle/>
          <a:p>
            <a:r>
              <a:rPr lang="en-US" dirty="0"/>
              <a:t>Basic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5AA6ED-97F0-825D-71BB-D4D461E7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Dynamic delivery</a:t>
            </a:r>
            <a:endParaRPr lang="en-ZA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59FD0C-3CC0-6307-C5F3-CCBE0B14A19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468814" y="2057400"/>
            <a:ext cx="3091027" cy="3867538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4BF48F46-6E7D-0880-9D66-315C864F7D0F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3602610772"/>
              </p:ext>
            </p:extLst>
          </p:nvPr>
        </p:nvGraphicFramePr>
        <p:xfrm>
          <a:off x="5097463" y="2052638"/>
          <a:ext cx="6179954" cy="389162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3626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056338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880508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880508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86960">
                <a:tc>
                  <a:txBody>
                    <a:bodyPr/>
                    <a:lstStyle/>
                    <a:p>
                      <a:r>
                        <a:rPr lang="en-US" sz="180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01680">
                <a:tc>
                  <a:txBody>
                    <a:bodyPr/>
                    <a:lstStyle/>
                    <a:p>
                      <a:r>
                        <a:rPr lang="en-US" sz="180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r>
                        <a:rPr lang="en-US" sz="180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01680">
                <a:tc>
                  <a:txBody>
                    <a:bodyPr/>
                    <a:lstStyle/>
                    <a:p>
                      <a:r>
                        <a:rPr lang="en-US" sz="180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01680">
                <a:tc>
                  <a:txBody>
                    <a:bodyPr/>
                    <a:lstStyle/>
                    <a:p>
                      <a:r>
                        <a:rPr lang="en-US" sz="180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59544">
                <a:tc>
                  <a:txBody>
                    <a:bodyPr/>
                    <a:lstStyle/>
                    <a:p>
                      <a:r>
                        <a:rPr lang="en-US" sz="180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592F51-55CE-19DC-B632-AD19560BA9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46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FCC8-C04D-0071-3B14-4AF828E0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Final tips &amp; takeaways</a:t>
            </a:r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E1748-5A63-CCAD-65B2-FB5DB78846F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68814" y="2066731"/>
            <a:ext cx="6452876" cy="3867538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118A24-4E50-F77D-EF17-46A29F012C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69196" y="2066731"/>
            <a:ext cx="3108391" cy="3867538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D6A759-37B6-1E14-BD05-D652BEECEA3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35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7BF639-9897-7AC5-9AE9-B87BE1DE7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Speaking engagement metrics</a:t>
            </a:r>
            <a:endParaRPr lang="en-ZA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D1DCF783-46E9-D159-7BE1-A0FAAD6D6524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865138613"/>
              </p:ext>
            </p:extLst>
          </p:nvPr>
        </p:nvGraphicFramePr>
        <p:xfrm>
          <a:off x="1487488" y="2057400"/>
          <a:ext cx="9789995" cy="38862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98571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3318899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242693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242693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44EDC2-BFBF-920F-CB70-9AF7324660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23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4" y="690511"/>
            <a:ext cx="4964671" cy="5253089"/>
          </a:xfrm>
        </p:spPr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CFE66-A9E7-A365-967B-2FD670CB3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82286" y="690465"/>
            <a:ext cx="4784372" cy="5253089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70437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83" y="737115"/>
            <a:ext cx="4640418" cy="540709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88461" y="737115"/>
            <a:ext cx="4449712" cy="5407091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D0E47E-D228-15EB-5886-33E9AA18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827" y="1278294"/>
            <a:ext cx="5000318" cy="4904141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4" name="Picture Placeholder 17" descr="Person smiling on the beach">
            <a:extLst>
              <a:ext uri="{FF2B5EF4-FFF2-40B4-BE49-F238E27FC236}">
                <a16:creationId xmlns:a16="http://schemas.microsoft.com/office/drawing/2014/main" id="{5E6D83BB-8C90-A74A-7CB5-59884B9944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7469" r="27469"/>
          <a:stretch/>
        </p:blipFill>
        <p:spPr>
          <a:xfrm>
            <a:off x="6642169" y="-1"/>
            <a:ext cx="4635426" cy="6857999"/>
          </a:xfrm>
        </p:spPr>
      </p:pic>
    </p:spTree>
    <p:extLst>
      <p:ext uri="{BB962C8B-B14F-4D97-AF65-F5344CB8AC3E}">
        <p14:creationId xmlns:p14="http://schemas.microsoft.com/office/powerpoint/2010/main" val="375211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0FEFBF-60FD-0161-6F6E-89EE3938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827" y="3508311"/>
            <a:ext cx="9923770" cy="1438762"/>
          </a:xfrm>
        </p:spPr>
        <p:txBody>
          <a:bodyPr/>
          <a:lstStyle/>
          <a:p>
            <a:r>
              <a:rPr lang="en-US" dirty="0"/>
              <a:t>Overcoming nervousness</a:t>
            </a:r>
            <a:endParaRPr lang="en-ZA" dirty="0"/>
          </a:p>
        </p:txBody>
      </p:sp>
      <p:pic>
        <p:nvPicPr>
          <p:cNvPr id="5" name="Picture Placeholder 84" descr="Two people standing facing a crowd of people sitting">
            <a:extLst>
              <a:ext uri="{FF2B5EF4-FFF2-40B4-BE49-F238E27FC236}">
                <a16:creationId xmlns:a16="http://schemas.microsoft.com/office/drawing/2014/main" id="{E71238CA-461F-1B03-D7E1-786C002AB7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290" b="35290"/>
          <a:stretch/>
        </p:blipFill>
        <p:spPr>
          <a:xfrm>
            <a:off x="915600" y="0"/>
            <a:ext cx="10361995" cy="342900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542008-8017-76E5-ABC0-3240106887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53828" y="5228488"/>
            <a:ext cx="9923770" cy="1368256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342168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US" dirty="0"/>
              <a:t>Engaging the audience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2108722"/>
            <a:ext cx="8552264" cy="4119463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1384-8C2A-AC46-D296-2DF95CBF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031" y="1068169"/>
            <a:ext cx="10115939" cy="2681549"/>
          </a:xfrm>
        </p:spPr>
        <p:txBody>
          <a:bodyPr/>
          <a:lstStyle/>
          <a:p>
            <a:r>
              <a:rPr lang="en-US" dirty="0"/>
              <a:t>Selecting visual aids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606B8-D15C-3916-2C66-49DEC593A3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38031" y="4027047"/>
            <a:ext cx="10115939" cy="1762783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11334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6F71E8-8D71-9405-3A01-01C3B8F8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Effective delivery techniques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C90C5-5198-C255-02F9-1608AA49E08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68814" y="2057401"/>
            <a:ext cx="4627186" cy="4119463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992593-AF79-3D1E-E253-0765DF0F513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68185" y="2057401"/>
            <a:ext cx="4609399" cy="4119463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518A5-1C9D-79F3-349C-3E7AAFD98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8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C15354-374E-4710-792F-592E588B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Navigating Q&amp;A sessions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D951B-D6C0-AB0A-0FFD-23670BE643E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68815" y="2057401"/>
            <a:ext cx="3068678" cy="4119463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CE9E18-F4C2-3B3A-348B-BE5512664CA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91727" y="2057401"/>
            <a:ext cx="6085857" cy="4119463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56543-DA8C-CEE2-0E13-19DE61C134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1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2EF1C1-5933-D909-38D2-D22F630A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Speaking impact</a:t>
            </a:r>
            <a:endParaRPr lang="en-Z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D94129-1999-7159-E6E3-7D6C478655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Placeholder 6" descr="A person with curly hair standing in front of a crowd">
            <a:extLst>
              <a:ext uri="{FF2B5EF4-FFF2-40B4-BE49-F238E27FC236}">
                <a16:creationId xmlns:a16="http://schemas.microsoft.com/office/drawing/2014/main" id="{9A3D4103-A3C2-A6CC-FF4A-CAB89B7EA62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54" r="54"/>
          <a:stretch/>
        </p:blipFill>
        <p:spPr>
          <a:xfrm>
            <a:off x="1503363" y="2061969"/>
            <a:ext cx="4592637" cy="480536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3004F-891E-E0B4-FC2D-A5949EC33A3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787262" y="2052736"/>
            <a:ext cx="4490320" cy="4800598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</p:spTree>
    <p:extLst>
      <p:ext uri="{BB962C8B-B14F-4D97-AF65-F5344CB8AC3E}">
        <p14:creationId xmlns:p14="http://schemas.microsoft.com/office/powerpoint/2010/main" val="822506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DB7358-0BCB-4DEB-B717-C1D7CC555F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DE3707C-8CAB-4302-B7E1-D32E1543E0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9E9DE5-EFFE-4262-A023-32732F0B66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Modern conference presentation</Template>
  <TotalTime>0</TotalTime>
  <Words>419</Words>
  <Application>Microsoft Office PowerPoint</Application>
  <PresentationFormat>Widescreen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Tisa Offc Serif Pro</vt:lpstr>
      <vt:lpstr>Univers Light</vt:lpstr>
      <vt:lpstr>Custom</vt:lpstr>
      <vt:lpstr>Basic presentation</vt:lpstr>
      <vt:lpstr>Agenda</vt:lpstr>
      <vt:lpstr>The power of communication</vt:lpstr>
      <vt:lpstr>Overcoming nervousness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GroupDocs</dc:creator>
  <cp:revision>1</cp:revision>
  <dcterms:created xsi:type="dcterms:W3CDTF">2024-11-01T15:34:59Z</dcterms:created>
  <dcterms:modified xsi:type="dcterms:W3CDTF">2024-11-01T15:35:09Z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