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48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4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0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0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5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1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70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3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6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1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1838-B524-4381-BBC5-0DB4A8372382}" type="datetimeFigureOut">
              <a:rPr lang="en-CA" smtClean="0"/>
              <a:t>2016-04-26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D6EA-18BE-4C6E-92D4-AB0DD75516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0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TEST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T E S 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7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pPr lvl="1"/>
            <a:r>
              <a:rPr lang="en-US" dirty="0"/>
              <a:t>Sub1</a:t>
            </a:r>
          </a:p>
          <a:p>
            <a:pPr lvl="1"/>
            <a:r>
              <a:rPr lang="en-US" dirty="0"/>
              <a:t>Sub2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5169"/>
              </p:ext>
            </p:extLst>
          </p:nvPr>
        </p:nvGraphicFramePr>
        <p:xfrm>
          <a:off x="838200" y="4393892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10757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45844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4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Aa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Bb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1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0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22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TEST</vt:lpstr>
      <vt:lpstr>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TEST</dc:title>
  <dc:creator>Albert Akhmetov</dc:creator>
  <cp:lastModifiedBy>Albert Akhmetov</cp:lastModifiedBy>
  <cp:revision>1</cp:revision>
  <dcterms:created xsi:type="dcterms:W3CDTF">2016-04-26T16:37:04Z</dcterms:created>
  <dcterms:modified xsi:type="dcterms:W3CDTF">2016-04-26T16:41:43Z</dcterms:modified>
</cp:coreProperties>
</file>