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25408F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5408F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5408F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25408F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9747" y="1074571"/>
            <a:ext cx="4023354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25408F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3520" marR="5080" indent="-211454">
              <a:lnSpc>
                <a:spcPct val="100000"/>
              </a:lnSpc>
              <a:spcBef>
                <a:spcPts val="100"/>
              </a:spcBef>
            </a:pPr>
            <a:r>
              <a:rPr dirty="0" cap="small" spc="-409"/>
              <a:t>GroupDocs Redaction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53518"/>
            <a:ext cx="7559992" cy="583848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872000" y="3727072"/>
            <a:ext cx="3637915" cy="254000"/>
          </a:xfrm>
          <a:custGeom>
            <a:avLst/>
            <a:gdLst/>
            <a:ahLst/>
            <a:cxnLst/>
            <a:rect l="l" t="t" r="r" b="b"/>
            <a:pathLst>
              <a:path w="3637915" h="254000">
                <a:moveTo>
                  <a:pt x="0" y="54482"/>
                </a:moveTo>
                <a:lnTo>
                  <a:pt x="45005" y="54423"/>
                </a:lnTo>
                <a:lnTo>
                  <a:pt x="90011" y="54325"/>
                </a:lnTo>
                <a:lnTo>
                  <a:pt x="135016" y="54305"/>
                </a:lnTo>
                <a:lnTo>
                  <a:pt x="180022" y="54482"/>
                </a:lnTo>
                <a:lnTo>
                  <a:pt x="195431" y="54265"/>
                </a:lnTo>
                <a:lnTo>
                  <a:pt x="210837" y="54377"/>
                </a:lnTo>
                <a:lnTo>
                  <a:pt x="226240" y="54817"/>
                </a:lnTo>
                <a:lnTo>
                  <a:pt x="241642" y="55587"/>
                </a:lnTo>
                <a:lnTo>
                  <a:pt x="250386" y="55928"/>
                </a:lnTo>
                <a:lnTo>
                  <a:pt x="259130" y="56266"/>
                </a:lnTo>
                <a:lnTo>
                  <a:pt x="267874" y="56605"/>
                </a:lnTo>
                <a:lnTo>
                  <a:pt x="276618" y="56946"/>
                </a:lnTo>
                <a:lnTo>
                  <a:pt x="288112" y="52816"/>
                </a:lnTo>
                <a:lnTo>
                  <a:pt x="297924" y="44849"/>
                </a:lnTo>
                <a:lnTo>
                  <a:pt x="306052" y="33043"/>
                </a:lnTo>
                <a:lnTo>
                  <a:pt x="312496" y="17398"/>
                </a:lnTo>
                <a:lnTo>
                  <a:pt x="333661" y="8265"/>
                </a:lnTo>
                <a:lnTo>
                  <a:pt x="355492" y="5466"/>
                </a:lnTo>
                <a:lnTo>
                  <a:pt x="377922" y="5982"/>
                </a:lnTo>
                <a:lnTo>
                  <a:pt x="400888" y="6793"/>
                </a:lnTo>
                <a:lnTo>
                  <a:pt x="454727" y="6709"/>
                </a:lnTo>
                <a:lnTo>
                  <a:pt x="508566" y="6670"/>
                </a:lnTo>
                <a:lnTo>
                  <a:pt x="562403" y="6665"/>
                </a:lnTo>
                <a:lnTo>
                  <a:pt x="616240" y="6684"/>
                </a:lnTo>
                <a:lnTo>
                  <a:pt x="670076" y="6716"/>
                </a:lnTo>
                <a:lnTo>
                  <a:pt x="723912" y="6752"/>
                </a:lnTo>
                <a:lnTo>
                  <a:pt x="777747" y="6781"/>
                </a:lnTo>
                <a:lnTo>
                  <a:pt x="831583" y="6793"/>
                </a:lnTo>
                <a:lnTo>
                  <a:pt x="1027417" y="6793"/>
                </a:lnTo>
                <a:lnTo>
                  <a:pt x="1053698" y="4837"/>
                </a:lnTo>
                <a:lnTo>
                  <a:pt x="1082193" y="1370"/>
                </a:lnTo>
                <a:lnTo>
                  <a:pt x="1110500" y="0"/>
                </a:lnTo>
                <a:lnTo>
                  <a:pt x="1136218" y="4329"/>
                </a:lnTo>
                <a:lnTo>
                  <a:pt x="1162635" y="18796"/>
                </a:lnTo>
                <a:lnTo>
                  <a:pt x="1182344" y="35595"/>
                </a:lnTo>
                <a:lnTo>
                  <a:pt x="1203044" y="49258"/>
                </a:lnTo>
                <a:lnTo>
                  <a:pt x="1232433" y="54317"/>
                </a:lnTo>
                <a:lnTo>
                  <a:pt x="1263070" y="53389"/>
                </a:lnTo>
                <a:lnTo>
                  <a:pt x="1293890" y="52661"/>
                </a:lnTo>
                <a:lnTo>
                  <a:pt x="1355280" y="53377"/>
                </a:lnTo>
                <a:lnTo>
                  <a:pt x="1407055" y="73825"/>
                </a:lnTo>
                <a:lnTo>
                  <a:pt x="1429275" y="89822"/>
                </a:lnTo>
                <a:lnTo>
                  <a:pt x="1454696" y="103275"/>
                </a:lnTo>
                <a:lnTo>
                  <a:pt x="1501021" y="109738"/>
                </a:lnTo>
                <a:lnTo>
                  <a:pt x="1550377" y="102860"/>
                </a:lnTo>
                <a:lnTo>
                  <a:pt x="1600534" y="92395"/>
                </a:lnTo>
                <a:lnTo>
                  <a:pt x="1649262" y="88093"/>
                </a:lnTo>
                <a:lnTo>
                  <a:pt x="1694332" y="99706"/>
                </a:lnTo>
                <a:lnTo>
                  <a:pt x="1724600" y="124645"/>
                </a:lnTo>
                <a:lnTo>
                  <a:pt x="1732165" y="139254"/>
                </a:lnTo>
                <a:lnTo>
                  <a:pt x="1754808" y="149132"/>
                </a:lnTo>
                <a:lnTo>
                  <a:pt x="1777493" y="152257"/>
                </a:lnTo>
                <a:lnTo>
                  <a:pt x="1800418" y="151533"/>
                </a:lnTo>
                <a:lnTo>
                  <a:pt x="1823783" y="149859"/>
                </a:lnTo>
                <a:lnTo>
                  <a:pt x="1856445" y="154330"/>
                </a:lnTo>
                <a:lnTo>
                  <a:pt x="1883398" y="167829"/>
                </a:lnTo>
                <a:lnTo>
                  <a:pt x="1909678" y="184881"/>
                </a:lnTo>
                <a:lnTo>
                  <a:pt x="1940318" y="200011"/>
                </a:lnTo>
                <a:lnTo>
                  <a:pt x="1983495" y="207317"/>
                </a:lnTo>
                <a:lnTo>
                  <a:pt x="2029842" y="204661"/>
                </a:lnTo>
                <a:lnTo>
                  <a:pt x="2076516" y="198788"/>
                </a:lnTo>
                <a:lnTo>
                  <a:pt x="2120671" y="196442"/>
                </a:lnTo>
                <a:lnTo>
                  <a:pt x="2157575" y="204312"/>
                </a:lnTo>
                <a:lnTo>
                  <a:pt x="2192320" y="220053"/>
                </a:lnTo>
                <a:lnTo>
                  <a:pt x="2227057" y="236463"/>
                </a:lnTo>
                <a:lnTo>
                  <a:pt x="2263940" y="246341"/>
                </a:lnTo>
                <a:lnTo>
                  <a:pt x="2312935" y="250612"/>
                </a:lnTo>
                <a:lnTo>
                  <a:pt x="2362198" y="253024"/>
                </a:lnTo>
                <a:lnTo>
                  <a:pt x="2411668" y="253909"/>
                </a:lnTo>
                <a:lnTo>
                  <a:pt x="2461280" y="253600"/>
                </a:lnTo>
                <a:lnTo>
                  <a:pt x="2510974" y="252427"/>
                </a:lnTo>
                <a:lnTo>
                  <a:pt x="2560685" y="250723"/>
                </a:lnTo>
                <a:lnTo>
                  <a:pt x="2610353" y="248820"/>
                </a:lnTo>
                <a:lnTo>
                  <a:pt x="2659913" y="247050"/>
                </a:lnTo>
                <a:lnTo>
                  <a:pt x="2709305" y="245745"/>
                </a:lnTo>
                <a:lnTo>
                  <a:pt x="2758465" y="245236"/>
                </a:lnTo>
                <a:lnTo>
                  <a:pt x="2881261" y="245236"/>
                </a:lnTo>
                <a:lnTo>
                  <a:pt x="2905028" y="247742"/>
                </a:lnTo>
                <a:lnTo>
                  <a:pt x="2933863" y="252125"/>
                </a:lnTo>
                <a:lnTo>
                  <a:pt x="2962277" y="253680"/>
                </a:lnTo>
                <a:lnTo>
                  <a:pt x="2984779" y="247700"/>
                </a:lnTo>
                <a:lnTo>
                  <a:pt x="3008218" y="228875"/>
                </a:lnTo>
                <a:lnTo>
                  <a:pt x="3024336" y="212538"/>
                </a:lnTo>
                <a:lnTo>
                  <a:pt x="3042050" y="201285"/>
                </a:lnTo>
                <a:lnTo>
                  <a:pt x="3070275" y="197712"/>
                </a:lnTo>
                <a:lnTo>
                  <a:pt x="3097893" y="198169"/>
                </a:lnTo>
                <a:lnTo>
                  <a:pt x="3125541" y="198058"/>
                </a:lnTo>
                <a:lnTo>
                  <a:pt x="3153191" y="197734"/>
                </a:lnTo>
                <a:lnTo>
                  <a:pt x="3180816" y="197547"/>
                </a:lnTo>
                <a:lnTo>
                  <a:pt x="3326650" y="197547"/>
                </a:lnTo>
                <a:lnTo>
                  <a:pt x="3346045" y="199688"/>
                </a:lnTo>
                <a:lnTo>
                  <a:pt x="3371702" y="203461"/>
                </a:lnTo>
                <a:lnTo>
                  <a:pt x="3397118" y="204893"/>
                </a:lnTo>
                <a:lnTo>
                  <a:pt x="3431042" y="173572"/>
                </a:lnTo>
                <a:lnTo>
                  <a:pt x="3432492" y="160463"/>
                </a:lnTo>
                <a:lnTo>
                  <a:pt x="3448081" y="151933"/>
                </a:lnTo>
                <a:lnTo>
                  <a:pt x="3462815" y="148962"/>
                </a:lnTo>
                <a:lnTo>
                  <a:pt x="3478389" y="149131"/>
                </a:lnTo>
                <a:lnTo>
                  <a:pt x="3496500" y="150024"/>
                </a:lnTo>
                <a:lnTo>
                  <a:pt x="3531802" y="150443"/>
                </a:lnTo>
                <a:lnTo>
                  <a:pt x="3567120" y="150337"/>
                </a:lnTo>
                <a:lnTo>
                  <a:pt x="3602440" y="150033"/>
                </a:lnTo>
                <a:lnTo>
                  <a:pt x="3637749" y="149859"/>
                </a:lnTo>
              </a:path>
            </a:pathLst>
          </a:custGeom>
          <a:ln w="25400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4500" y="402896"/>
            <a:ext cx="4145915" cy="935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5565">
              <a:lnSpc>
                <a:spcPct val="100000"/>
              </a:lnSpc>
              <a:spcBef>
                <a:spcPts val="100"/>
              </a:spcBef>
            </a:pP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Lorem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ipsum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dolor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sit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amet,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consectetur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adipiscing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elit.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Nunc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auctor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est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nec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dolor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molestie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vulputate.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sapien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urna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sodales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semper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ut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eros.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Pellentesque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commodo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odio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at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urna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pharetra,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ut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pharetra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metus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tristique.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Aenean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dictum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felis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eget </a:t>
            </a:r>
            <a:r>
              <a:rPr dirty="0" sz="1200" spc="-85">
                <a:solidFill>
                  <a:srgbClr val="231F20"/>
                </a:solidFill>
                <a:latin typeface="Book Antiqua"/>
                <a:cs typeface="Book Antiqua"/>
              </a:rPr>
              <a:t>augue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scelerisque,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nec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placerat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nulla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efficitur.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Vestibulum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urna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turpis,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malesuada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ac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nisl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sed,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mattis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posuere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lacus.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ac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lacinia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erat.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Morbi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ultricies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est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eget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odio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aliquet,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quis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tincidunt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velit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vulputate.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Donec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accumsan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vulputate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felis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placerat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venenatis.</a:t>
            </a:r>
            <a:endParaRPr sz="1200">
              <a:latin typeface="Book Antiqua"/>
              <a:cs typeface="Book Antiqua"/>
            </a:endParaRPr>
          </a:p>
          <a:p>
            <a:pPr marL="12700" marR="399415">
              <a:lnSpc>
                <a:spcPct val="100000"/>
              </a:lnSpc>
            </a:pP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Morbi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ut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0">
                <a:solidFill>
                  <a:srgbClr val="231F20"/>
                </a:solidFill>
                <a:latin typeface="Book Antiqua"/>
                <a:cs typeface="Book Antiqua"/>
              </a:rPr>
              <a:t>massa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nec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ligula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tincidunt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tristique.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Interdum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et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malesuada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fames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ac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ante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ipsum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primis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faucibus.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eget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congue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sem.</a:t>
            </a:r>
            <a:endParaRPr sz="1200">
              <a:latin typeface="Book Antiqua"/>
              <a:cs typeface="Book Antiqua"/>
            </a:endParaRPr>
          </a:p>
          <a:p>
            <a:pPr marL="12700" marR="100330">
              <a:lnSpc>
                <a:spcPct val="100000"/>
              </a:lnSpc>
              <a:spcBef>
                <a:spcPts val="1440"/>
              </a:spcBef>
            </a:pP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Praesent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sit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amet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sagittis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elit.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Etiam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ultrices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est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luctus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commodo.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Vestibulum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blandit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velit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justo,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ac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dictum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est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viverra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eu.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Maecenas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id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congue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orci.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0">
                <a:solidFill>
                  <a:srgbClr val="231F20"/>
                </a:solidFill>
                <a:latin typeface="Book Antiqua"/>
                <a:cs typeface="Book Antiqua"/>
              </a:rPr>
              <a:t>Nulla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mauris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turpis,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0">
                <a:solidFill>
                  <a:srgbClr val="231F20"/>
                </a:solidFill>
                <a:latin typeface="Book Antiqua"/>
                <a:cs typeface="Book Antiqua"/>
              </a:rPr>
              <a:t>varius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non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fermentum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sit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amet,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auctor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5">
                <a:solidFill>
                  <a:srgbClr val="231F20"/>
                </a:solidFill>
                <a:latin typeface="Book Antiqua"/>
                <a:cs typeface="Book Antiqua"/>
              </a:rPr>
              <a:t>vel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quam.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Morbi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non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interdum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magna.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blandit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convallis</a:t>
            </a:r>
            <a:r>
              <a:rPr dirty="0" sz="1200" spc="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arcu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eget</a:t>
            </a:r>
            <a:r>
              <a:rPr dirty="0" sz="1200" spc="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consequat.</a:t>
            </a:r>
            <a:r>
              <a:rPr dirty="0" sz="1200" spc="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0">
                <a:solidFill>
                  <a:srgbClr val="231F20"/>
                </a:solidFill>
                <a:latin typeface="Book Antiqua"/>
                <a:cs typeface="Book Antiqua"/>
              </a:rPr>
              <a:t>Nunc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5">
                <a:solidFill>
                  <a:srgbClr val="231F20"/>
                </a:solidFill>
                <a:latin typeface="Book Antiqua"/>
                <a:cs typeface="Book Antiqua"/>
              </a:rPr>
              <a:t>vel</a:t>
            </a:r>
            <a:r>
              <a:rPr dirty="0" sz="1200" spc="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risus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venenatis,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molestie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libero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in,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tristique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lacus.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Aenean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scelerisque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pharetra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ipsum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nec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tempor.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ipsum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felis,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consequat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lacinia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vel,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venenatis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sem.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Praesent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id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felis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blandit,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accumsan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leo</a:t>
            </a:r>
            <a:endParaRPr sz="1200">
              <a:latin typeface="Book Antiqua"/>
              <a:cs typeface="Book Antiqua"/>
            </a:endParaRPr>
          </a:p>
          <a:p>
            <a:pPr marL="12700" marR="59690">
              <a:lnSpc>
                <a:spcPct val="100000"/>
              </a:lnSpc>
            </a:pP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at,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consequat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dolor.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5">
                <a:solidFill>
                  <a:srgbClr val="231F20"/>
                </a:solidFill>
                <a:latin typeface="Book Antiqua"/>
                <a:cs typeface="Book Antiqua"/>
              </a:rPr>
              <a:t>Nullam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justo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lectus,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venenatis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non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dui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et,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sollicitudin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pharetra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nisi.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Duis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5">
                <a:solidFill>
                  <a:srgbClr val="231F20"/>
                </a:solidFill>
                <a:latin typeface="Book Antiqua"/>
                <a:cs typeface="Book Antiqua"/>
              </a:rPr>
              <a:t>tempus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dui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ut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felis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condimentum,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hendrerit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85">
                <a:solidFill>
                  <a:srgbClr val="231F20"/>
                </a:solidFill>
                <a:latin typeface="Book Antiqua"/>
                <a:cs typeface="Book Antiqua"/>
              </a:rPr>
              <a:t>augue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vehicula.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ullamcorper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lectus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5">
                <a:solidFill>
                  <a:srgbClr val="231F20"/>
                </a:solidFill>
                <a:latin typeface="Book Antiqua"/>
                <a:cs typeface="Book Antiqua"/>
              </a:rPr>
              <a:t>vel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vestibulum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tempor.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Pellentesque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ante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dui,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tincidunt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non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eleifend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eu,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sodales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eget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arcu.</a:t>
            </a:r>
            <a:endParaRPr sz="1200">
              <a:latin typeface="Book Antiqua"/>
              <a:cs typeface="Book Antiqua"/>
            </a:endParaRPr>
          </a:p>
          <a:p>
            <a:pPr marL="12700" marR="149860">
              <a:lnSpc>
                <a:spcPct val="100000"/>
              </a:lnSpc>
              <a:spcBef>
                <a:spcPts val="1440"/>
              </a:spcBef>
            </a:pP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Quisque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ultrices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id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tellus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quis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pellentesque.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Suspendisse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egestas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condimentum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0">
                <a:solidFill>
                  <a:srgbClr val="231F20"/>
                </a:solidFill>
                <a:latin typeface="Book Antiqua"/>
                <a:cs typeface="Book Antiqua"/>
              </a:rPr>
              <a:t>purus</a:t>
            </a:r>
            <a:r>
              <a:rPr dirty="0" sz="1200" spc="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vitae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laoreet.</a:t>
            </a:r>
            <a:r>
              <a:rPr dirty="0" sz="1200" spc="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molestie</a:t>
            </a:r>
            <a:r>
              <a:rPr dirty="0" sz="1200" spc="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porttitor</a:t>
            </a:r>
            <a:r>
              <a:rPr dirty="0" sz="1200" spc="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velit</a:t>
            </a:r>
            <a:endParaRPr sz="1200">
              <a:latin typeface="Book Antiqua"/>
              <a:cs typeface="Book Antiqua"/>
            </a:endParaRPr>
          </a:p>
          <a:p>
            <a:pPr marL="12700" marR="165735">
              <a:lnSpc>
                <a:spcPct val="100000"/>
              </a:lnSpc>
            </a:pP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congue.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id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mi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nibh.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Aliquam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5">
                <a:solidFill>
                  <a:srgbClr val="231F20"/>
                </a:solidFill>
                <a:latin typeface="Book Antiqua"/>
                <a:cs typeface="Book Antiqua"/>
              </a:rPr>
              <a:t>vel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est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nulla.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faucibus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placerat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nulla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ut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rutrum.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Duis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porta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nec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nisi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sodales.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Mauris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consequat</a:t>
            </a:r>
            <a:r>
              <a:rPr dirty="0" sz="1200" spc="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placerat</a:t>
            </a:r>
            <a:r>
              <a:rPr dirty="0" sz="1200" spc="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euismod.</a:t>
            </a:r>
            <a:r>
              <a:rPr dirty="0" sz="1200" spc="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0">
                <a:solidFill>
                  <a:srgbClr val="231F20"/>
                </a:solidFill>
                <a:latin typeface="Book Antiqua"/>
                <a:cs typeface="Book Antiqua"/>
              </a:rPr>
              <a:t>Nunc</a:t>
            </a:r>
            <a:r>
              <a:rPr dirty="0" sz="1200" spc="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pulvinar</a:t>
            </a:r>
            <a:r>
              <a:rPr dirty="0" sz="1200" spc="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molestie</a:t>
            </a:r>
            <a:r>
              <a:rPr dirty="0" sz="1200" spc="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fringilla.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Duis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et </a:t>
            </a:r>
            <a:r>
              <a:rPr dirty="0" sz="1200" spc="-85">
                <a:solidFill>
                  <a:srgbClr val="231F20"/>
                </a:solidFill>
                <a:latin typeface="Book Antiqua"/>
                <a:cs typeface="Book Antiqua"/>
              </a:rPr>
              <a:t>augue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non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magna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elementum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interdum.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et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interdum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lorem.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Curabitur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at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felis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et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odio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tincidunt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consequat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5">
                <a:solidFill>
                  <a:srgbClr val="231F20"/>
                </a:solidFill>
                <a:latin typeface="Book Antiqua"/>
                <a:cs typeface="Book Antiqua"/>
              </a:rPr>
              <a:t>vel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eget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mauris.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Donec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accumsan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at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mi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 nec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vulputate.</a:t>
            </a:r>
            <a:endParaRPr sz="1200">
              <a:latin typeface="Book Antiqua"/>
              <a:cs typeface="Book Antiqua"/>
            </a:endParaRPr>
          </a:p>
          <a:p>
            <a:pPr marL="12700" marR="5080">
              <a:lnSpc>
                <a:spcPct val="100000"/>
              </a:lnSpc>
              <a:spcBef>
                <a:spcPts val="1440"/>
              </a:spcBef>
            </a:pP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Integer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metus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diam,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tristique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dictum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ultricies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vitae,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vestibulum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et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justo.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Curabitur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5">
                <a:solidFill>
                  <a:srgbClr val="231F20"/>
                </a:solidFill>
                <a:latin typeface="Book Antiqua"/>
                <a:cs typeface="Book Antiqua"/>
              </a:rPr>
              <a:t>tempus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velit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ac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imperdiet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efficitur.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Suspendisse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ut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nisl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ligula.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90">
                <a:solidFill>
                  <a:srgbClr val="231F20"/>
                </a:solidFill>
                <a:latin typeface="Book Antiqua"/>
                <a:cs typeface="Book Antiqua"/>
              </a:rPr>
              <a:t>Nam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lobortis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sem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non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nulla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pellentesque,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ac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congue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arcu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dictum.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Pellentesque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elementum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orci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quis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justo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sodales,</a:t>
            </a:r>
            <a:endParaRPr sz="1200">
              <a:latin typeface="Book Antiqua"/>
              <a:cs typeface="Book Antiqua"/>
            </a:endParaRPr>
          </a:p>
          <a:p>
            <a:pPr marL="12700" marR="113664">
              <a:lnSpc>
                <a:spcPct val="100000"/>
              </a:lnSpc>
            </a:pP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nec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euismod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urna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vestibulum.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Phasellus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0">
                <a:solidFill>
                  <a:srgbClr val="231F20"/>
                </a:solidFill>
                <a:latin typeface="Book Antiqua"/>
                <a:cs typeface="Book Antiqua"/>
              </a:rPr>
              <a:t>quam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enim,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congue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vel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est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nec,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facilisis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fringilla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ipsum.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Morbi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congue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odio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quis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turpis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porttitor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rutrum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iaculis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vestibulum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quam.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0">
                <a:solidFill>
                  <a:srgbClr val="231F20"/>
                </a:solidFill>
                <a:latin typeface="Book Antiqua"/>
                <a:cs typeface="Book Antiqua"/>
              </a:rPr>
              <a:t>Nulla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libero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risus,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consequat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eu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interdum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et,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elementum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sit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amet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est.</a:t>
            </a:r>
            <a:endParaRPr sz="1200">
              <a:latin typeface="Book Antiqua"/>
              <a:cs typeface="Book Antiqua"/>
            </a:endParaRPr>
          </a:p>
          <a:p>
            <a:pPr marL="12700" marR="338455">
              <a:lnSpc>
                <a:spcPct val="100000"/>
              </a:lnSpc>
              <a:spcBef>
                <a:spcPts val="1440"/>
              </a:spcBef>
            </a:pP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Vestibulum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lobortis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luctus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metus,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ut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interdum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erat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blandit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eget.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Quisque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non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ultrices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sem.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Lorem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ipsum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dolor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sit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amet,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consectetur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adipiscing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elit.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Cras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sit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amet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vulputate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tortor.</a:t>
            </a:r>
            <a:endParaRPr sz="1200">
              <a:latin typeface="Book Antiqua"/>
              <a:cs typeface="Book Antiqua"/>
            </a:endParaRPr>
          </a:p>
          <a:p>
            <a:pPr marL="12700" marR="6985">
              <a:lnSpc>
                <a:spcPct val="100000"/>
              </a:lnSpc>
            </a:pP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Suspendisse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5">
                <a:solidFill>
                  <a:srgbClr val="231F20"/>
                </a:solidFill>
                <a:latin typeface="Book Antiqua"/>
                <a:cs typeface="Book Antiqua"/>
              </a:rPr>
              <a:t>potenti.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Proin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bibendum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maximus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enim,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5">
                <a:solidFill>
                  <a:srgbClr val="231F20"/>
                </a:solidFill>
                <a:latin typeface="Book Antiqua"/>
                <a:cs typeface="Book Antiqua"/>
              </a:rPr>
              <a:t>sed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suscipit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urna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consectetur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quis.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Phasellus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ac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molestie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dolor.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Mauris</a:t>
            </a:r>
            <a:r>
              <a:rPr dirty="0" sz="120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congue nec</a:t>
            </a:r>
            <a:r>
              <a:rPr dirty="0" sz="1200" spc="-2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0">
                <a:solidFill>
                  <a:srgbClr val="231F20"/>
                </a:solidFill>
                <a:latin typeface="Book Antiqua"/>
                <a:cs typeface="Book Antiqua"/>
              </a:rPr>
              <a:t>ex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id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vestibulum.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5">
                <a:solidFill>
                  <a:srgbClr val="231F20"/>
                </a:solidFill>
                <a:latin typeface="Book Antiqua"/>
                <a:cs typeface="Book Antiqua"/>
              </a:rPr>
              <a:t>Praesent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55">
                <a:solidFill>
                  <a:srgbClr val="231F20"/>
                </a:solidFill>
                <a:latin typeface="Book Antiqua"/>
                <a:cs typeface="Book Antiqua"/>
              </a:rPr>
              <a:t>blandit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40">
                <a:solidFill>
                  <a:srgbClr val="231F20"/>
                </a:solidFill>
                <a:latin typeface="Book Antiqua"/>
                <a:cs typeface="Book Antiqua"/>
              </a:rPr>
              <a:t>iaculis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30">
                <a:solidFill>
                  <a:srgbClr val="231F20"/>
                </a:solidFill>
                <a:latin typeface="Book Antiqua"/>
                <a:cs typeface="Book Antiqua"/>
              </a:rPr>
              <a:t>nibh,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dirty="0" sz="1200" spc="-1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10">
                <a:solidFill>
                  <a:srgbClr val="231F20"/>
                </a:solidFill>
                <a:latin typeface="Book Antiqua"/>
                <a:cs typeface="Book Antiqua"/>
              </a:rPr>
              <a:t>tempor </a:t>
            </a:r>
            <a:r>
              <a:rPr dirty="0" sz="1200" spc="-60">
                <a:solidFill>
                  <a:srgbClr val="231F20"/>
                </a:solidFill>
                <a:latin typeface="Book Antiqua"/>
                <a:cs typeface="Book Antiqua"/>
              </a:rPr>
              <a:t>neque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70">
                <a:solidFill>
                  <a:srgbClr val="231F20"/>
                </a:solidFill>
                <a:latin typeface="Book Antiqua"/>
                <a:cs typeface="Book Antiqua"/>
              </a:rPr>
              <a:t>dapibus</a:t>
            </a:r>
            <a:r>
              <a:rPr dirty="0" sz="1200" spc="-5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dirty="0" sz="1200" spc="-25">
                <a:solidFill>
                  <a:srgbClr val="231F20"/>
                </a:solidFill>
                <a:latin typeface="Book Antiqua"/>
                <a:cs typeface="Book Antiqua"/>
              </a:rPr>
              <a:t>ac.</a:t>
            </a:r>
            <a:endParaRPr sz="1200">
              <a:latin typeface="Book Antiqua"/>
              <a:cs typeface="Book Antiqu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0600" y="7493003"/>
            <a:ext cx="3121151" cy="20604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2024-01-23T07:36:10Z</dcterms:created>
  <dcterms:modified xsi:type="dcterms:W3CDTF">2024-01-23T07:36:10Z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2017-04-24T00:00:00Z</vt:filetime>
  </property>
  <property fmtid="{D5CDD505-2E9C-101B-9397-08002B2CF9AE}" pid="3" name="Creator">
    <vt:lpwstr>Adobe InDesign CS6 (Windows)</vt:lpwstr>
  </property>
  <property fmtid="{D5CDD505-2E9C-101B-9397-08002B2CF9AE}" pid="4" name="LastSaved">
    <vt:filetime>2024-01-23T00:00:00Z</vt:filetime>
  </property>
  <property fmtid="{D5CDD505-2E9C-101B-9397-08002B2CF9AE}" pid="5" name="Producer">
    <vt:lpwstr>Adobe PDF Library 10.0.1</vt:lpwstr>
  </property>
</Properties>
</file>