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2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B401D-8A67-4237-828C-E68BF2437EA1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C4B49-7282-4EF2-8BDE-AD70C60575E8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23577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56C8-4F7A-4285-B3BE-4F16D206C77B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F0E6C-98C4-4D78-829C-65626250A361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308425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BCE0-27AB-43C4-87EF-9A29A2A25586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86C61-F23C-4FE6-8680-6234AE247D38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14010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FC8A-12FD-4AFE-9C68-1A2533A03525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44688-7B55-4FD3-ACEF-FA0256AFAF83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675564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E31C9-4B50-4158-87CB-169E4457CE24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800D1-8BCB-4A23-942C-8D83D44D2481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453370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8A8B-5347-4EFC-BDB4-88069212C997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4A2BF-4119-47EC-92AE-1FE5559FDBCE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33275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B4C03-9FD3-4250-991F-BFD621F116E3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7D9B2-786F-4E30-A96D-4F8773A0177B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028920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49B6-37E6-4029-8A7A-B0D159D310DA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C615-DF06-44B7-A6EE-7799E1DC7FDC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061324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32CF-0EEF-4663-A862-12407E3F7D27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08749-6320-42C5-B94A-55A7B1ED3C3E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31769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A155-96D3-4D5E-A3C5-E6A569ACE6A6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54DD9-C22C-4BE1-B892-83CB75CA18D8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026987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D9B38-E0A9-47FE-AEE3-B1E20F7C90F6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453C-9B77-4A67-AE46-5776E53E3764}" type="slidenum">
              <a:rPr lang="ru-RU" altLang="ru-RU"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3739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2D53D-6958-4B90-967A-3F683FA300BF}" type="datetimeFigureOut">
              <a:rPr lang="ru-RU"/>
              <a:pPr>
                <a:defRPr/>
              </a:pPr>
              <a:t>07.04.2017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45ADFC-E0EF-4056-BDB0-371A51A5B216}" type="slidenum">
              <a:rPr lang="ru-RU" altLang="ru-RU"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sz="9600" b="1"/>
              <a:t>111</a:t>
            </a:r>
            <a:endParaRPr lang="ru-RU" altLang="ru-RU" sz="96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2051" name="New shape"/>
          <p:cNvSpPr/>
          <p:nvPr/>
        </p:nvSpPr>
        <p:spPr>
          <a:xfrm>
            <a:off x="0" y="0"/>
            <a:ext cx="1270000" cy="1270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rgbClr val="FFFFFF">
              <a:alpha val="0"/>
            </a:srgbClr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0" i="0" u="none" strike="noStrike">
                <a:solidFill>
                  <a:srgbClr val="000000"/>
                </a:solidFill>
                <a:latin typeface="Times New Roman"/>
              </a:rPr>
              <a:t>John Smith</a:t>
            </a:r>
          </a:p>
        </p:txBody>
      </p:sp>
      <p:pic>
        <p:nvPicPr>
          <p:cNvPr id="205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6070600" cy="825500"/>
          </a:xfrm>
          <a:prstGeom prst="rect">
            <a:avLst/>
          </a:prstGeom>
        </p:spPr>
      </p:pic>
      <p:pic>
        <p:nvPicPr>
          <p:cNvPr id="205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Aaaaaaaaaaaaaaaaaaaa</a:t>
            </a:r>
          </a:p>
          <a:p>
            <a:r>
              <a:rPr lang="en-US" altLang="ru-RU"/>
              <a:t>Sssssssssssssssss</a:t>
            </a:r>
          </a:p>
          <a:p>
            <a:r>
              <a:rPr lang="en-US" altLang="ru-RU"/>
              <a:t>Dddddddddddddd</a:t>
            </a:r>
          </a:p>
          <a:p>
            <a:r>
              <a:rPr lang="en-US" altLang="ru-RU"/>
              <a:t>Fffffffffffffff</a:t>
            </a:r>
          </a:p>
          <a:p>
            <a:endParaRPr lang="ru-RU" altLang="ru-RU"/>
          </a:p>
        </p:txBody>
      </p:sp>
      <p:sp>
        <p:nvSpPr>
          <p:cNvPr id="3076" name="New shape"/>
          <p:cNvSpPr/>
          <p:nvPr/>
        </p:nvSpPr>
        <p:spPr>
          <a:xfrm>
            <a:off x="0" y="0"/>
            <a:ext cx="1270000" cy="1270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rgbClr val="FFFFFF">
              <a:alpha val="0"/>
            </a:srgbClr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0" i="0" u="none" strike="noStrike">
                <a:solidFill>
                  <a:srgbClr val="000000"/>
                </a:solidFill>
                <a:latin typeface="Times New Roman"/>
              </a:rPr>
              <a:t>John Smith</a:t>
            </a:r>
          </a:p>
        </p:txBody>
      </p:sp>
      <p:pic>
        <p:nvPicPr>
          <p:cNvPr id="307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6070600" cy="825500"/>
          </a:xfrm>
          <a:prstGeom prst="rect">
            <a:avLst/>
          </a:prstGeom>
        </p:spPr>
      </p:pic>
      <p:pic>
        <p:nvPicPr>
          <p:cNvPr id="307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8.03.09"/>
  <p:tag name="AS_TITLE" val="Aspose.Slides for .NET 2.0"/>
  <p:tag name="AS_VERSION" val="18.2.1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</Paragraphs>
  <Slides>2</Slides>
  <Notes>0</Notes>
  <TotalTime>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Тема Office</vt:lpstr>
      <vt:lpstr>111</vt:lpstr>
      <vt:lpstr>Slide 2</vt:lpstr>
    </vt:vector>
  </TitlesOfParts>
  <LinksUpToDate>0</LinksUpToDate>
  <SharedDoc>0</SharedDoc>
  <HyperlinksChanged>0</HyperlinksChanged>
  <Application>Aspose.Slides for .NET</Application>
  <AppVersion>18.0201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111</dc:title>
  <dc:creator>Вадим Гурин</dc:creator>
  <cp:lastModifiedBy>Sergii Tereshchenko</cp:lastModifiedBy>
  <cp:revision>3</cp:revision>
  <dcterms:created xsi:type="dcterms:W3CDTF">2012-07-18T10:57:15Z</dcterms:created>
  <dcterms:modified xsi:type="dcterms:W3CDTF">2018-03-14T08:16:58Z</dcterms:modified>
</cp:coreProperties>
</file>