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6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6781-D64F-4D57-80AA-9D53A1EDBB5F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9B5C-76BF-44C0-A6EE-FAF257FFAF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6781-D64F-4D57-80AA-9D53A1EDBB5F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9B5C-76BF-44C0-A6EE-FAF257FFAF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6781-D64F-4D57-80AA-9D53A1EDBB5F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9B5C-76BF-44C0-A6EE-FAF257FFAF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6781-D64F-4D57-80AA-9D53A1EDBB5F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9B5C-76BF-44C0-A6EE-FAF257FFAF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6781-D64F-4D57-80AA-9D53A1EDBB5F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9B5C-76BF-44C0-A6EE-FAF257FFAF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6781-D64F-4D57-80AA-9D53A1EDBB5F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9B5C-76BF-44C0-A6EE-FAF257FFAF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6781-D64F-4D57-80AA-9D53A1EDBB5F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9B5C-76BF-44C0-A6EE-FAF257FFAF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6781-D64F-4D57-80AA-9D53A1EDBB5F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9B5C-76BF-44C0-A6EE-FAF257FFAF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6781-D64F-4D57-80AA-9D53A1EDBB5F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9B5C-76BF-44C0-A6EE-FAF257FFAF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6781-D64F-4D57-80AA-9D53A1EDBB5F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9B5C-76BF-44C0-A6EE-FAF257FFAF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6781-D64F-4D57-80AA-9D53A1EDBB5F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9B5C-76BF-44C0-A6EE-FAF257FFAF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26781-D64F-4D57-80AA-9D53A1EDBB5F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F9B5C-76BF-44C0-A6EE-FAF257FFAF7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GroupDocs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About GroupDocs</a:t>
            </a:r>
          </a:p>
          <a:p>
            <a:r>
              <a:rPr lang="en-US" b="1"/>
              <a:t>The Problem and Our Solution</a:t>
            </a:r>
          </a:p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57554" y="1071546"/>
            <a:ext cx="2257425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34209"/>
  <p:tag name="AS_OS" val="Microsoft Windows NT 6.1.7601 Service Pack 1"/>
  <p:tag name="AS_RELEASE_DATE" val="2017.06.14"/>
  <p:tag name="AS_TITLE" val="Aspose.Slides for .NET 2.0"/>
  <p:tag name="AS_VERSION" val="17.6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Экран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GroupDocs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GroupDocs</dc:title>
  <dc:creator>lioshaNout</dc:creator>
  <cp:lastModifiedBy>Sergii Tereshchenko</cp:lastModifiedBy>
  <cp:revision>3</cp:revision>
  <dcterms:created xsi:type="dcterms:W3CDTF">2013-10-04T08:26:40Z</dcterms:created>
  <dcterms:modified xsi:type="dcterms:W3CDTF">2019-03-21T09:55:08Z</dcterms:modified>
</cp:coreProperties>
</file>