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5" d="100"/>
          <a:sy n="105" d="100"/>
        </p:scale>
        <p:origin x="-123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5926781-D64F-4D57-80AA-9D53A1EDBB5F}" type="datetimeFigureOut">
              <a:rPr lang="ru-RU" smtClean="0"/>
              <a:t>31.03.2016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5926781-D64F-4D57-80AA-9D53A1EDBB5F}" type="datetimeFigureOut">
              <a:rPr lang="ru-RU" smtClean="0"/>
              <a:t>31.03.2016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5926781-D64F-4D57-80AA-9D53A1EDBB5F}" type="datetimeFigureOut">
              <a:rPr lang="ru-RU" smtClean="0"/>
              <a:t>31.03.2016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5926781-D64F-4D57-80AA-9D53A1EDBB5F}" type="datetimeFigureOut">
              <a:rPr lang="ru-RU" smtClean="0"/>
              <a:t>31.03.2016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5926781-D64F-4D57-80AA-9D53A1EDBB5F}" type="datetimeFigureOut">
              <a:rPr lang="ru-RU" smtClean="0"/>
              <a:t>31.03.2016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5926781-D64F-4D57-80AA-9D53A1EDBB5F}" type="datetimeFigureOut">
              <a:rPr lang="ru-RU" smtClean="0"/>
              <a:t>31.03.2016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F9B5C-76BF-44C0-A6EE-FAF257FFAF7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t>GroupDocs</a:t>
            </a:r>
            <a:endParaRPr lang="ru-RU" dirty="0"/>
          </a:p>
        </p:txBody>
      </p:sp>
      <p:sp>
        <p:nvSpPr>
          <p:cNvPr id="3" name="Подзаголовок 2"/>
          <p:cNvSpPr>
            <a:spLocks noGrp="1"/>
          </p:cNvSpPr>
          <p:nvPr>
            <p:ph type="subTitle" idx="1"/>
          </p:nvPr>
        </p:nvSpPr>
        <p:spPr/>
        <p:txBody>
          <a:bodyPr/>
          <a:lstStyle/>
          <a:p>
            <a:r>
              <a:rPr lang="en-US" b="1" dirty="0"/>
              <a:t>About </a:t>
            </a:r>
            <a:r>
              <a:rPr lang="en-US" b="1" dirty="0" err="1"/>
              <a:t>GroupDocs</a:t>
            </a:r>
            <a:endParaRPr lang="en-US" b="1" dirty="0"/>
          </a:p>
          <a:p>
            <a:r>
              <a:rPr lang="en-US" b="1" dirty="0"/>
              <a:t>The Problem and Our Solution</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3357554" y="1071546"/>
            <a:ext cx="2257425" cy="3905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en-US" dirty="0" err="1" smtClean="0"/>
              <a:t>GroupDocs</a:t>
            </a:r>
            <a:r>
              <a:rPr lang="en-US" dirty="0" smtClean="0"/>
              <a:t> was founded in 2010. We noticed there was a gap in the market for an easy to use, comprehensive online document management solution. Our goal is to make the lives of people who work with documents easier by giving them tools that save them time and effort. Our users are busy people who have a lot to do. Document management – whether it’s gathering signatures, posting documents on websites or collaborating with others to improve a text – should be easy. This is our vision - Work faster, together.</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107</Words>
  <Application>Microsoft Office PowerPoint</Application>
  <PresentationFormat>On-screen Show (4:3)</PresentationFormat>
  <Paragraphs>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Тема Office</vt:lpstr>
      <vt:lpstr>GroupDocs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GroupDocs</dc:title>
  <dc:creator>lioshaNout</dc:creator>
  <cp:lastModifiedBy>Вадим Гурин</cp:lastModifiedBy>
  <cp:revision>2</cp:revision>
  <dcterms:created xsi:type="dcterms:W3CDTF">2013-10-04T08:26:40Z</dcterms:created>
  <dcterms:modified xsi:type="dcterms:W3CDTF">2016-03-31T11:32:38Z</dcterms:modified>
</cp:coreProperties>
</file>