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7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17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B401D-8A67-4237-828C-E68BF2437EA1}" type="datetimeFigureOut">
              <a:rPr lang="ru-RU"/>
              <a:pPr>
                <a:defRPr/>
              </a:pPr>
              <a:t>07.04.2017</a:t>
            </a:fld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C4B49-7282-4EF2-8BDE-AD70C60575E8}" type="slidenum">
              <a:rPr lang="ru-RU" altLang="ru-RU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592357717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A56C8-4F7A-4285-B3BE-4F16D206C77B}" type="datetimeFigureOut">
              <a:rPr lang="ru-RU"/>
              <a:pPr>
                <a:defRPr/>
              </a:pPr>
              <a:t>07.04.2017</a:t>
            </a:fld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F0E6C-98C4-4D78-829C-65626250A361}" type="slidenum">
              <a:rPr lang="ru-RU" altLang="ru-RU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613084253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BBCE0-27AB-43C4-87EF-9A29A2A25586}" type="datetimeFigureOut">
              <a:rPr lang="ru-RU"/>
              <a:pPr>
                <a:defRPr/>
              </a:pPr>
              <a:t>07.04.2017</a:t>
            </a:fld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86C61-F23C-4FE6-8680-6234AE247D38}" type="slidenum">
              <a:rPr lang="ru-RU" altLang="ru-RU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64140100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FFC8A-12FD-4AFE-9C68-1A2533A03525}" type="datetimeFigureOut">
              <a:rPr lang="ru-RU"/>
              <a:pPr>
                <a:defRPr/>
              </a:pPr>
              <a:t>07.04.2017</a:t>
            </a:fld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44688-7B55-4FD3-ACEF-FA0256AFAF83}" type="slidenum">
              <a:rPr lang="ru-RU" altLang="ru-RU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53675564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E31C9-4B50-4158-87CB-169E4457CE24}" type="datetimeFigureOut">
              <a:rPr lang="ru-RU"/>
              <a:pPr>
                <a:defRPr/>
              </a:pPr>
              <a:t>07.04.2017</a:t>
            </a:fld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5800D1-8BCB-4A23-942C-8D83D44D2481}" type="slidenum">
              <a:rPr lang="ru-RU" altLang="ru-RU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4254533704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88A8B-5347-4EFC-BDB4-88069212C997}" type="datetimeFigureOut">
              <a:rPr lang="ru-RU"/>
              <a:pPr>
                <a:defRPr/>
              </a:pPr>
              <a:t>07.04.2017</a:t>
            </a:fld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4A2BF-4119-47EC-92AE-1FE5559FDBCE}" type="slidenum">
              <a:rPr lang="ru-RU" altLang="ru-RU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847332759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B4C03-9FD3-4250-991F-BFD621F116E3}" type="datetimeFigureOut">
              <a:rPr lang="ru-RU"/>
              <a:pPr>
                <a:defRPr/>
              </a:pPr>
              <a:t>07.04.2017</a:t>
            </a:fld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7D9B2-786F-4E30-A96D-4F8773A0177B}" type="slidenum">
              <a:rPr lang="ru-RU" altLang="ru-RU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150289206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E49B6-37E6-4029-8A7A-B0D159D310DA}" type="datetimeFigureOut">
              <a:rPr lang="ru-RU"/>
              <a:pPr>
                <a:defRPr/>
              </a:pPr>
              <a:t>07.04.2017</a:t>
            </a:fld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0C615-DF06-44B7-A6EE-7799E1DC7FDC}" type="slidenum">
              <a:rPr lang="ru-RU" altLang="ru-RU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660613249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132CF-0EEF-4663-A862-12407E3F7D27}" type="datetimeFigureOut">
              <a:rPr lang="ru-RU"/>
              <a:pPr>
                <a:defRPr/>
              </a:pPr>
              <a:t>07.04.2017</a:t>
            </a:fld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08749-6320-42C5-B94A-55A7B1ED3C3E}" type="slidenum">
              <a:rPr lang="ru-RU" altLang="ru-RU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55317692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9A155-96D3-4D5E-A3C5-E6A569ACE6A6}" type="datetimeFigureOut">
              <a:rPr lang="ru-RU"/>
              <a:pPr>
                <a:defRPr/>
              </a:pPr>
              <a:t>07.04.2017</a:t>
            </a:fld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54DD9-C22C-4BE1-B892-83CB75CA18D8}" type="slidenum">
              <a:rPr lang="ru-RU" altLang="ru-RU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50269877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D9B38-E0A9-47FE-AEE3-B1E20F7C90F6}" type="datetimeFigureOut">
              <a:rPr lang="ru-RU"/>
              <a:pPr>
                <a:defRPr/>
              </a:pPr>
              <a:t>07.04.2017</a:t>
            </a:fld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B453C-9B77-4A67-AE46-5776E53E3764}" type="slidenum">
              <a:rPr lang="ru-RU" altLang="ru-RU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677373942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462D53D-6958-4B90-967A-3F683FA300BF}" type="datetimeFigureOut">
              <a:rPr lang="ru-RU"/>
              <a:pPr>
                <a:defRPr/>
              </a:pPr>
              <a:t>07.04.2017</a:t>
            </a:fld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D45ADFC-E0EF-4056-BDB0-371A51A5B216}" type="slidenum">
              <a:rPr lang="ru-RU" altLang="ru-RU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ru-RU" sz="9600" b="1"/>
              <a:t>111</a:t>
            </a:r>
            <a:endParaRPr lang="ru-RU" altLang="ru-RU" sz="9600" b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ct val="0"/>
              </a:spcAft>
              <a:defRPr/>
            </a:pPr>
            <a:endParaRPr lang="ru-RU"/>
          </a:p>
        </p:txBody>
      </p:sp>
      <p:pic>
        <p:nvPicPr>
          <p:cNvPr id="2051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45000" cy="12573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3075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/>
              <a:t>Aaaaaaaaaaaaaaaaaaaa</a:t>
            </a:r>
          </a:p>
          <a:p>
            <a:r>
              <a:rPr lang="en-US" altLang="ru-RU"/>
              <a:t>Sssssssssssssssss</a:t>
            </a:r>
          </a:p>
          <a:p>
            <a:r>
              <a:rPr lang="en-US" altLang="ru-RU"/>
              <a:t>Dddddddddddddd</a:t>
            </a:r>
          </a:p>
          <a:p>
            <a:r>
              <a:rPr lang="en-US" altLang="ru-RU"/>
              <a:t>Fffffffffffffff</a:t>
            </a:r>
          </a:p>
          <a:p>
            <a:endParaRPr lang="ru-RU" altLang="ru-RU"/>
          </a:p>
        </p:txBody>
      </p:sp>
      <p:pic>
        <p:nvPicPr>
          <p:cNvPr id="3076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45000" cy="12573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17.05.17"/>
  <p:tag name="AS_TITLE" val="Aspose.Slides for .NET 2.0"/>
  <p:tag name="AS_VERSION" val="17.5"/>
</p:tagLst>
</file>

<file path=ppt/theme/theme1.xml><?xml version="1.0" encoding="utf-8"?>
<a:theme xmlns:r="http://schemas.openxmlformats.org/officeDocument/2006/relationships"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5</Paragraphs>
  <Slides>2</Slides>
  <Notes>0</Notes>
  <TotalTime>4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3">
      <vt:lpstr>Тема Office</vt:lpstr>
      <vt:lpstr>111</vt:lpstr>
      <vt:lpstr>Slide 2</vt:lpstr>
    </vt:vector>
  </TitlesOfParts>
  <LinksUpToDate>0</LinksUpToDate>
  <SharedDoc>0</SharedDoc>
  <HyperlinksChanged>0</HyperlinksChanged>
  <Application>Aspose.Slides for .NET</Application>
  <AppVersion>17.0500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111</dc:title>
  <dc:creator>Вадим Гурин</dc:creator>
  <cp:lastModifiedBy>Sergii Tereshchenko</cp:lastModifiedBy>
  <cp:revision>3</cp:revision>
  <dcterms:created xsi:type="dcterms:W3CDTF">2012-07-18T10:57:15Z</dcterms:created>
  <dcterms:modified xsi:type="dcterms:W3CDTF">2017-06-26T09:43:35Z</dcterms:modified>
</cp:coreProperties>
</file>